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Flat Indexing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0 (row 0, col 0)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64964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1 (row 0, col 1)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7542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2 (row 0, col 2)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8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3 (row 1, col 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64964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4 (row 1, col 1)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7542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5 (row 1, col 2)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Row Access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0 - First Cell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0 - Second Cell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0 - Third Cell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8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1 - First Cell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8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1 - Second Cell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