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 sz="4000"/>
            </a:pPr>
            <a:r>
              <a:t>Deep Learning Concepts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A concise reference for AI/ML practitioners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Neural Network Stack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Input layer → hidden layers → output layer</a:t>
            </a:r>
          </a:p>
          <a:p>
            <a:pPr/>
            <a:r>
              <a:t>Each layer applies: linear transform + non-linear activation</a:t>
            </a:r>
          </a:p>
          <a:p>
            <a:pPr/>
            <a:r>
              <a:t>Activation functions: ReLU, GELU, SiLU — introduce non-linearity</a:t>
            </a:r>
          </a:p>
          <a:p>
            <a:pPr/>
            <a:r>
              <a:t>Training: forward pass (compute loss) + backward pass (update weights via gradient descent)</a:t>
            </a:r>
          </a:p>
          <a:p>
            <a:pPr/>
            <a:r>
              <a:t>Optimisers: SGD, Adam, AdamW — AdamW standard for LLM training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Transformer in Brief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Introduced by Vaswani et al. (2017) — 'Attention Is All You Need'</a:t>
            </a:r>
          </a:p>
          <a:p>
            <a:pPr/>
            <a:r>
              <a:t>Replaces recurrent layers with multi-head self-attention</a:t>
            </a:r>
          </a:p>
          <a:p>
            <a:pPr/>
            <a:r>
              <a:t>Self-attention: every token attends to every other token — O(N²) per layer</a:t>
            </a:r>
          </a:p>
          <a:p>
            <a:pPr/>
            <a:r>
              <a:t>Positional encodings added to embeddings (sinusoidal or learned)</a:t>
            </a:r>
          </a:p>
          <a:p>
            <a:pPr/>
            <a:r>
              <a:t>Pre-norm (LayerNorm before attention) is now standard for stability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Attention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Query (Q), Key (K), Value (V) projections from input</a:t>
            </a:r>
          </a:p>
          <a:p>
            <a:pPr/>
            <a:r>
              <a:t>Attention scores: softmax(QK^T / sqrt(d_k)) · V</a:t>
            </a:r>
          </a:p>
          <a:p>
            <a:pPr/>
            <a:r>
              <a:t>Multi-head: run h parallel attention heads, concatenate outputs</a:t>
            </a:r>
          </a:p>
          <a:p>
            <a:pPr/>
            <a:r>
              <a:t>Each head learns different relationship patterns in the data</a:t>
            </a:r>
          </a:p>
          <a:p>
            <a:pPr/>
            <a:r>
              <a:t>Flash Attention: exact same result, O(N) memory via kernel fusion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Training Pipeline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Pre-training: next-token prediction on ~1T–15T tokens</a:t>
            </a:r>
          </a:p>
          <a:p>
            <a:pPr/>
            <a:r>
              <a:t>2. Supervised fine-tuning (SFT): instruction-following examples</a:t>
            </a:r>
          </a:p>
          <a:p>
            <a:pPr/>
            <a:r>
              <a:t>3. Reward model: human rankings of output quality</a:t>
            </a:r>
          </a:p>
          <a:p>
            <a:pPr/>
            <a:r>
              <a:t>4. RLHF/DPO: align model to human preferences</a:t>
            </a:r>
          </a:p>
          <a:p>
            <a:pPr/>
            <a:r>
              <a:t>Compute budget determines model size and token count (Chinchilla laws)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Scaling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Loss follows a power law in N (params), D (tokens), C (compute)</a:t>
            </a:r>
          </a:p>
          <a:p>
            <a:pPr/>
            <a:r>
              <a:t>Kaplan et al. 2020: model size matters most per unit compute</a:t>
            </a:r>
          </a:p>
          <a:p>
            <a:pPr/>
            <a:r>
              <a:t>Chinchilla 2022: tokens should scale ~20x parameters</a:t>
            </a:r>
          </a:p>
          <a:p>
            <a:pPr/>
            <a:r>
              <a:t>GPT-3 / PaLM were significantly under-trained by Chinchilla standard</a:t>
            </a:r>
          </a:p>
          <a:p>
            <a:pPr/>
            <a:r>
              <a:t>LLaMA series designed to be compute-optimal or intentionally over-trained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