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Opening slide. Sets the scope: hardware, software, and networking breakthroughs.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Key claim for conflict detection: Lovelace published in 1843, predating any programmable hardware by over a century.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Connects to existing alan-turing and grace-hopper pages. The ENIAC Six detail may create a new wiki page.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Transistor density doubling is the hardware backbone behind all the software milestones that follow.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TCP/IP is the protocol layer that makes the World Wide Web and all modern networked software possible.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Closing slide. Encourages the audience to explore the full wiki for deeper dives on each topic.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Computer Science Milestones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/>
          <a:lstStyle/>
          <a:p>
            <a:pPr/>
            <a:r>
              <a:t>A visual overview of the ideas and inventors that shaped modern computing.</a:t>
            </a:r>
          </a:p>
          <a:p>
            <a:pPr/>
            <a:r>
              <a:t>From mechanical looms to the World Wide Web — five centuries of innovation.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Ada Lovelace — The First Programmer (1843)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t>Ada Lovelace translated Menabrea's paper on Babbage's Analytical Engine and added her own notes — three times longer than the original.</a:t>
            </a:r>
          </a:p>
          <a:p>
            <a:pPr/>
            <a:r>
              <a:t>Note G described an algorithm to compute Bernoulli numbers: widely considered the first computer program ever written.</a:t>
            </a:r>
          </a:p>
          <a:p>
            <a:pPr/>
            <a:r>
              <a:t>She foresaw that the Engine could manipulate symbols, not just numbers — a concept central to modern software.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ENIAC — The First General-Purpose Electronic Computer (1945)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t>Built at the University of Pennsylvania by Eckert and Mauchly, ENIAC weighed 30 tons and occupied 1,800 square feet.</a:t>
            </a:r>
          </a:p>
          <a:p>
            <a:pPr/>
            <a:r>
              <a:t>It performed 5,000 additions per second — roughly 1,000× faster than electromechanical calculators of the era.</a:t>
            </a:r>
          </a:p>
          <a:p>
            <a:pPr/>
            <a:r>
              <a:t>Originally programmed by six women (the 'ENIAC Six') who hand-wired patch panels and set switches to encode each computation.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Transistor and Moore's Law (1947–1965)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t>Shockley, Bardeen, and Brattain invented the transistor at Bell Labs in 1947, replacing vacuum tubes.</a:t>
            </a:r>
          </a:p>
          <a:p>
            <a:pPr/>
            <a:r>
              <a:t>Gordon Moore observed in 1965 that the number of transistors on a chip doubled roughly every two years.</a:t>
            </a:r>
          </a:p>
          <a:p>
            <a:pPr/>
            <a:r>
              <a:t>Moore's Law held for over 50 years, driving exponential improvements in cost, speed, and power efficiency.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Internet — From ARPANET to TCP/IP (1969–1983)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t>ARPANET's first message (1969) was 'LO' — a partial 'LOGIN' before the remote system crashed.</a:t>
            </a:r>
          </a:p>
          <a:p>
            <a:pPr/>
            <a:r>
              <a:t>Vint Cerf and Bob Kahn designed TCP/IP (1974), giving every connected machine a common language.</a:t>
            </a:r>
          </a:p>
          <a:p>
            <a:pPr/>
            <a:r>
              <a:t>On 1 January 1983 — 'Flag Day' — ARPANET switched to TCP/IP, marking the birth of the modern internet.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Takeaways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t>Every major leap combined a hardware breakthrough with a new way of thinking about software.</a:t>
            </a:r>
          </a:p>
          <a:p>
            <a:pPr/>
            <a:r>
              <a:t>Many foundational contributors — particularly women — were overlooked for decades.</a:t>
            </a:r>
          </a:p>
          <a:p>
            <a:pPr/>
            <a:r>
              <a:t>The pace of change has accelerated: 180 years from Lovelace's algorithm to a trillion-transistor chip.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