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x="12188952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1A37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784848"/>
            <a:ext cx="12188952" cy="73152"/>
          </a:xfrm>
          <a:prstGeom prst="rect">
            <a:avLst/>
          </a:prstGeom>
          <a:solidFill>
            <a:srgbClr val="007AC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007AC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1371600"/>
            <a:ext cx="109728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5400" b="1" i="0">
                <a:solidFill>
                  <a:srgbClr val="FFFFFF"/>
                </a:solidFill>
              </a:rPr>
              <a:t>Section Name Here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3474720"/>
            <a:ext cx="5486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0" i="0">
                <a:solidFill>
                  <a:srgbClr val="007AC2"/>
                </a:solidFill>
              </a:rPr>
              <a:t>SECTION Number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784848"/>
            <a:ext cx="12188952" cy="73152"/>
          </a:xfrm>
          <a:prstGeom prst="rect">
            <a:avLst/>
          </a:prstGeom>
          <a:solidFill>
            <a:srgbClr val="007AC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12188952" cy="1005840"/>
          </a:xfrm>
          <a:prstGeom prst="rect">
            <a:avLst/>
          </a:prstGeom>
          <a:solidFill>
            <a:srgbClr val="1A37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18288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 i="0">
                <a:solidFill>
                  <a:srgbClr val="FFFFFF"/>
                </a:solidFill>
              </a:rPr>
              <a:t>Features</a:t>
            </a:r>
          </a:p>
        </p:txBody>
      </p:sp>
      <p:sp>
        <p:nvSpPr>
          <p:cNvPr id="6" name="Rectangle 5"/>
          <p:cNvSpPr/>
          <p:nvPr/>
        </p:nvSpPr>
        <p:spPr>
          <a:xfrm>
            <a:off x="365760" y="1188720"/>
            <a:ext cx="3566160" cy="21945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1325880"/>
            <a:ext cx="3291840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1A376C"/>
                </a:solidFill>
              </a:rPr>
              <a:t>Feature 1</a:t>
            </a:r>
          </a:p>
        </p:txBody>
      </p:sp>
      <p:sp>
        <p:nvSpPr>
          <p:cNvPr id="8" name="Rectangle 7"/>
          <p:cNvSpPr/>
          <p:nvPr/>
        </p:nvSpPr>
        <p:spPr>
          <a:xfrm>
            <a:off x="4297680" y="1188720"/>
            <a:ext cx="3566160" cy="21945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434840" y="1325880"/>
            <a:ext cx="3291840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1A376C"/>
                </a:solidFill>
              </a:rPr>
              <a:t>Feature 2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0" y="1188720"/>
            <a:ext cx="3566160" cy="21945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366760" y="1325880"/>
            <a:ext cx="3291840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1A376C"/>
                </a:solidFill>
              </a:rPr>
              <a:t>Feature 3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65760" y="3749039"/>
            <a:ext cx="3566160" cy="21945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02920" y="3886199"/>
            <a:ext cx="3291840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1A376C"/>
                </a:solidFill>
              </a:rPr>
              <a:t>Feature 4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297680" y="3749039"/>
            <a:ext cx="3566160" cy="21945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434840" y="3886199"/>
            <a:ext cx="3291840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1A376C"/>
                </a:solidFill>
              </a:rPr>
              <a:t>Feature 5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229600" y="3749039"/>
            <a:ext cx="3566160" cy="21945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366760" y="3886199"/>
            <a:ext cx="3291840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1A376C"/>
                </a:solidFill>
              </a:rPr>
              <a:t>Feature 6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784848"/>
            <a:ext cx="12188952" cy="73152"/>
          </a:xfrm>
          <a:prstGeom prst="rect">
            <a:avLst/>
          </a:prstGeom>
          <a:solidFill>
            <a:srgbClr val="007AC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12188952" cy="1005840"/>
          </a:xfrm>
          <a:prstGeom prst="rect">
            <a:avLst/>
          </a:prstGeom>
          <a:solidFill>
            <a:srgbClr val="1A37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18288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 i="0">
                <a:solidFill>
                  <a:srgbClr val="FFFFFF"/>
                </a:solidFill>
              </a:rPr>
              <a:t>Benefits</a:t>
            </a:r>
          </a:p>
        </p:txBody>
      </p:sp>
      <p:sp>
        <p:nvSpPr>
          <p:cNvPr id="6" name="Rectangle 5"/>
          <p:cNvSpPr/>
          <p:nvPr/>
        </p:nvSpPr>
        <p:spPr>
          <a:xfrm>
            <a:off x="365760" y="1188720"/>
            <a:ext cx="502920" cy="594360"/>
          </a:xfrm>
          <a:prstGeom prst="rect">
            <a:avLst/>
          </a:prstGeom>
          <a:solidFill>
            <a:srgbClr val="007AC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05840" y="1188720"/>
            <a:ext cx="105156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 i="0">
                <a:solidFill>
                  <a:srgbClr val="1A1A2E"/>
                </a:solidFill>
              </a:rPr>
              <a:t>Benefit item 1 description goes here</a:t>
            </a:r>
          </a:p>
        </p:txBody>
      </p:sp>
      <p:sp>
        <p:nvSpPr>
          <p:cNvPr id="8" name="Rectangle 7"/>
          <p:cNvSpPr/>
          <p:nvPr/>
        </p:nvSpPr>
        <p:spPr>
          <a:xfrm>
            <a:off x="365760" y="2057400"/>
            <a:ext cx="502920" cy="594360"/>
          </a:xfrm>
          <a:prstGeom prst="rect">
            <a:avLst/>
          </a:prstGeom>
          <a:solidFill>
            <a:srgbClr val="007AC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005840" y="2057400"/>
            <a:ext cx="105156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 i="0">
                <a:solidFill>
                  <a:srgbClr val="1A1A2E"/>
                </a:solidFill>
              </a:rPr>
              <a:t>Benefit item 2 description goes here</a:t>
            </a:r>
          </a:p>
        </p:txBody>
      </p:sp>
      <p:sp>
        <p:nvSpPr>
          <p:cNvPr id="10" name="Rectangle 9"/>
          <p:cNvSpPr/>
          <p:nvPr/>
        </p:nvSpPr>
        <p:spPr>
          <a:xfrm>
            <a:off x="365760" y="2926080"/>
            <a:ext cx="502920" cy="594360"/>
          </a:xfrm>
          <a:prstGeom prst="rect">
            <a:avLst/>
          </a:prstGeom>
          <a:solidFill>
            <a:srgbClr val="007AC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05840" y="2926080"/>
            <a:ext cx="105156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 i="0">
                <a:solidFill>
                  <a:srgbClr val="1A1A2E"/>
                </a:solidFill>
              </a:rPr>
              <a:t>Benefit item 3 description goes here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65760" y="3794759"/>
            <a:ext cx="502920" cy="594360"/>
          </a:xfrm>
          <a:prstGeom prst="rect">
            <a:avLst/>
          </a:prstGeom>
          <a:solidFill>
            <a:srgbClr val="007AC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005840" y="3794759"/>
            <a:ext cx="105156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 i="0">
                <a:solidFill>
                  <a:srgbClr val="1A1A2E"/>
                </a:solidFill>
              </a:rPr>
              <a:t>Benefit item 4 description goes here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65760" y="4663440"/>
            <a:ext cx="502920" cy="594360"/>
          </a:xfrm>
          <a:prstGeom prst="rect">
            <a:avLst/>
          </a:prstGeom>
          <a:solidFill>
            <a:srgbClr val="007AC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005840" y="4663440"/>
            <a:ext cx="105156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 i="0">
                <a:solidFill>
                  <a:srgbClr val="1A1A2E"/>
                </a:solidFill>
              </a:rPr>
              <a:t>Benefit item 5 description goes here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65760" y="5532120"/>
            <a:ext cx="502920" cy="594360"/>
          </a:xfrm>
          <a:prstGeom prst="rect">
            <a:avLst/>
          </a:prstGeom>
          <a:solidFill>
            <a:srgbClr val="007AC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005840" y="5532120"/>
            <a:ext cx="105156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 i="0">
                <a:solidFill>
                  <a:srgbClr val="1A1A2E"/>
                </a:solidFill>
              </a:rPr>
              <a:t>Benefit item 6 description goes here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1A37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784848"/>
            <a:ext cx="12188952" cy="73152"/>
          </a:xfrm>
          <a:prstGeom prst="rect">
            <a:avLst/>
          </a:prstGeom>
          <a:solidFill>
            <a:srgbClr val="007AC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365760"/>
            <a:ext cx="109728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600" b="1" i="0">
                <a:solidFill>
                  <a:srgbClr val="FFFFFF"/>
                </a:solidFill>
              </a:rPr>
              <a:t>EXCELLENCE IN THE</a:t>
            </a:r>
          </a:p>
        </p:txBody>
      </p:sp>
      <p:sp>
        <p:nvSpPr>
          <p:cNvPr id="5" name="Rectangle 4"/>
          <p:cNvSpPr/>
          <p:nvPr/>
        </p:nvSpPr>
        <p:spPr>
          <a:xfrm>
            <a:off x="548640" y="1645920"/>
            <a:ext cx="3474720" cy="4389120"/>
          </a:xfrm>
          <a:prstGeom prst="rect">
            <a:avLst/>
          </a:prstGeom>
          <a:solidFill>
            <a:srgbClr val="007AC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1828800"/>
            <a:ext cx="310896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 i="0">
                <a:solidFill>
                  <a:srgbClr val="FFFFFF"/>
                </a:solidFill>
              </a:rPr>
              <a:t>item_01_title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560320"/>
            <a:ext cx="3108960" cy="3108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 i="0">
                <a:solidFill>
                  <a:srgbClr val="FFFFFF"/>
                </a:solidFill>
              </a:rPr>
              <a:t>item_01_body</a:t>
            </a:r>
          </a:p>
        </p:txBody>
      </p:sp>
      <p:sp>
        <p:nvSpPr>
          <p:cNvPr id="8" name="Rectangle 7"/>
          <p:cNvSpPr/>
          <p:nvPr/>
        </p:nvSpPr>
        <p:spPr>
          <a:xfrm>
            <a:off x="4389120" y="1645920"/>
            <a:ext cx="3474720" cy="4389120"/>
          </a:xfrm>
          <a:prstGeom prst="rect">
            <a:avLst/>
          </a:prstGeom>
          <a:solidFill>
            <a:srgbClr val="007AC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572000" y="1828800"/>
            <a:ext cx="310896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 i="0">
                <a:solidFill>
                  <a:srgbClr val="FFFFFF"/>
                </a:solidFill>
              </a:rPr>
              <a:t>item_02_title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0" y="2560320"/>
            <a:ext cx="3108960" cy="3108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 i="0">
                <a:solidFill>
                  <a:srgbClr val="FFFFFF"/>
                </a:solidFill>
              </a:rPr>
              <a:t>item_02_body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0" y="1645920"/>
            <a:ext cx="3474720" cy="4389120"/>
          </a:xfrm>
          <a:prstGeom prst="rect">
            <a:avLst/>
          </a:prstGeom>
          <a:solidFill>
            <a:srgbClr val="007AC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412480" y="1828800"/>
            <a:ext cx="310896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 i="0">
                <a:solidFill>
                  <a:srgbClr val="FFFFFF"/>
                </a:solidFill>
              </a:rPr>
              <a:t>item_03_title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412480" y="2560320"/>
            <a:ext cx="3108960" cy="3108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 i="0">
                <a:solidFill>
                  <a:srgbClr val="FFFFFF"/>
                </a:solidFill>
              </a:rPr>
              <a:t>item_03_body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1A37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784848"/>
            <a:ext cx="12188952" cy="73152"/>
          </a:xfrm>
          <a:prstGeom prst="rect">
            <a:avLst/>
          </a:prstGeom>
          <a:solidFill>
            <a:srgbClr val="007AC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457200"/>
            <a:ext cx="3657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 i="0">
                <a:solidFill>
                  <a:srgbClr val="007AC2"/>
                </a:solidFill>
              </a:rPr>
              <a:t>Next Video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1371600"/>
            <a:ext cx="109728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400" b="1" i="0">
                <a:solidFill>
                  <a:srgbClr val="FFFFFF"/>
                </a:solidFill>
              </a:rPr>
              <a:t>Name of the Next Video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1A37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784848"/>
            <a:ext cx="12188952" cy="73152"/>
          </a:xfrm>
          <a:prstGeom prst="rect">
            <a:avLst/>
          </a:prstGeom>
          <a:solidFill>
            <a:srgbClr val="007AC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365760"/>
            <a:ext cx="3657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 i="0">
                <a:solidFill>
                  <a:srgbClr val="007AC2"/>
                </a:solidFill>
              </a:rPr>
              <a:t>Section Name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1097280"/>
            <a:ext cx="1097280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400" b="1" i="0">
                <a:solidFill>
                  <a:srgbClr val="FFFFFF"/>
                </a:solidFill>
              </a:rPr>
              <a:t>Video Name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292608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 i="0">
                <a:solidFill>
                  <a:srgbClr val="F4F4F4"/>
                </a:solidFill>
              </a:rPr>
              <a:t>Video Number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784848"/>
            <a:ext cx="12188952" cy="73152"/>
          </a:xfrm>
          <a:prstGeom prst="rect">
            <a:avLst/>
          </a:prstGeom>
          <a:solidFill>
            <a:srgbClr val="007AC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12188952" cy="1005840"/>
          </a:xfrm>
          <a:prstGeom prst="rect">
            <a:avLst/>
          </a:prstGeom>
          <a:solidFill>
            <a:srgbClr val="1A37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18288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 i="0">
                <a:solidFill>
                  <a:srgbClr val="FFFFFF"/>
                </a:solidFill>
              </a:rPr>
              <a:t>SINGLE POINT SLIDE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371600"/>
            <a:ext cx="10515600" cy="4114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200" b="0" i="0">
                <a:solidFill>
                  <a:srgbClr val="1A1A2E"/>
                </a:solidFill>
              </a:rPr>
              <a:t>This is a sample text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784848"/>
            <a:ext cx="12188952" cy="73152"/>
          </a:xfrm>
          <a:prstGeom prst="rect">
            <a:avLst/>
          </a:prstGeom>
          <a:solidFill>
            <a:srgbClr val="007AC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12188952" cy="1005840"/>
          </a:xfrm>
          <a:prstGeom prst="rect">
            <a:avLst/>
          </a:prstGeom>
          <a:solidFill>
            <a:srgbClr val="1A37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18288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 i="0">
                <a:solidFill>
                  <a:srgbClr val="FFFFFF"/>
                </a:solidFill>
              </a:rPr>
              <a:t>Multi Point Slide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1280160"/>
            <a:ext cx="100584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0" i="0">
                <a:solidFill>
                  <a:srgbClr val="1A1A2E"/>
                </a:solidFill>
              </a:rPr>
              <a:t>• Bullet point one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011680"/>
            <a:ext cx="100584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0" i="0">
                <a:solidFill>
                  <a:srgbClr val="1A1A2E"/>
                </a:solidFill>
              </a:rPr>
              <a:t>• Bullet point two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2743200"/>
            <a:ext cx="100584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0" i="0">
                <a:solidFill>
                  <a:srgbClr val="1A1A2E"/>
                </a:solidFill>
              </a:rPr>
              <a:t>• Bullet point three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1A37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784848"/>
            <a:ext cx="12188952" cy="73152"/>
          </a:xfrm>
          <a:prstGeom prst="rect">
            <a:avLst/>
          </a:prstGeom>
          <a:solidFill>
            <a:srgbClr val="007AC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914400" y="1371600"/>
            <a:ext cx="10058400" cy="3657600"/>
          </a:xfrm>
          <a:prstGeom prst="rect">
            <a:avLst/>
          </a:prstGeom>
          <a:solidFill>
            <a:srgbClr val="007AC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280160" y="1828800"/>
            <a:ext cx="9326880" cy="2743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600" b="1" i="0">
                <a:solidFill>
                  <a:srgbClr val="FFFFFF"/>
                </a:solidFill>
              </a:rPr>
              <a:t>A key point (or issue)!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1A37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784848"/>
            <a:ext cx="12188952" cy="73152"/>
          </a:xfrm>
          <a:prstGeom prst="rect">
            <a:avLst/>
          </a:prstGeom>
          <a:solidFill>
            <a:srgbClr val="007AC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14400" y="1097280"/>
            <a:ext cx="10058400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9600" b="1" i="0">
                <a:solidFill>
                  <a:srgbClr val="007AC2"/>
                </a:solidFill>
              </a:rPr>
              <a:t>+80%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3474720"/>
            <a:ext cx="100584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800" b="0" i="0">
                <a:solidFill>
                  <a:srgbClr val="FFFFFF"/>
                </a:solidFill>
              </a:rPr>
              <a:t>That’s how much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784848"/>
            <a:ext cx="12188952" cy="73152"/>
          </a:xfrm>
          <a:prstGeom prst="rect">
            <a:avLst/>
          </a:prstGeom>
          <a:solidFill>
            <a:srgbClr val="007AC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12188952" cy="1005840"/>
          </a:xfrm>
          <a:prstGeom prst="rect">
            <a:avLst/>
          </a:prstGeom>
          <a:solidFill>
            <a:srgbClr val="1A37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18288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 i="0">
                <a:solidFill>
                  <a:srgbClr val="FFFFFF"/>
                </a:solidFill>
              </a:rPr>
              <a:t>Key Pointers</a:t>
            </a:r>
          </a:p>
        </p:txBody>
      </p:sp>
      <p:sp>
        <p:nvSpPr>
          <p:cNvPr id="6" name="Rectangle 5"/>
          <p:cNvSpPr/>
          <p:nvPr/>
        </p:nvSpPr>
        <p:spPr>
          <a:xfrm>
            <a:off x="365760" y="1188720"/>
            <a:ext cx="5303520" cy="21945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1325880"/>
            <a:ext cx="50292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 i="0">
                <a:solidFill>
                  <a:srgbClr val="1A1A2E"/>
                </a:solidFill>
              </a:rPr>
              <a:t>Pointer title
Description text here</a:t>
            </a:r>
          </a:p>
        </p:txBody>
      </p:sp>
      <p:sp>
        <p:nvSpPr>
          <p:cNvPr id="8" name="Rectangle 7"/>
          <p:cNvSpPr/>
          <p:nvPr/>
        </p:nvSpPr>
        <p:spPr>
          <a:xfrm>
            <a:off x="6217920" y="1188720"/>
            <a:ext cx="5303520" cy="21945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355080" y="1325880"/>
            <a:ext cx="50292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 i="0">
                <a:solidFill>
                  <a:srgbClr val="1A1A2E"/>
                </a:solidFill>
              </a:rPr>
              <a:t>Pointer title
Description text here</a:t>
            </a:r>
          </a:p>
        </p:txBody>
      </p:sp>
      <p:sp>
        <p:nvSpPr>
          <p:cNvPr id="10" name="Rectangle 9"/>
          <p:cNvSpPr/>
          <p:nvPr/>
        </p:nvSpPr>
        <p:spPr>
          <a:xfrm>
            <a:off x="365760" y="3657600"/>
            <a:ext cx="5303520" cy="21945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02920" y="3794760"/>
            <a:ext cx="50292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 i="0">
                <a:solidFill>
                  <a:srgbClr val="1A1A2E"/>
                </a:solidFill>
              </a:rPr>
              <a:t>Pointer title
Description text here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217920" y="3657600"/>
            <a:ext cx="5303520" cy="21945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355080" y="3794760"/>
            <a:ext cx="50292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 i="0">
                <a:solidFill>
                  <a:srgbClr val="1A1A2E"/>
                </a:solidFill>
              </a:rPr>
              <a:t>Pointer title
Description text here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784848"/>
            <a:ext cx="12188952" cy="73152"/>
          </a:xfrm>
          <a:prstGeom prst="rect">
            <a:avLst/>
          </a:prstGeom>
          <a:solidFill>
            <a:srgbClr val="007AC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12188952" cy="1188720"/>
          </a:xfrm>
          <a:prstGeom prst="rect">
            <a:avLst/>
          </a:prstGeom>
          <a:solidFill>
            <a:srgbClr val="1A37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137160"/>
            <a:ext cx="73152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FFFFFF"/>
                </a:solidFill>
              </a:rPr>
              <a:t>Key Highlights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777240"/>
            <a:ext cx="7315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 i="0">
                <a:solidFill>
                  <a:srgbClr val="F4F4F4"/>
                </a:solidFill>
              </a:rPr>
              <a:t>Enter your subhead line here</a:t>
            </a:r>
          </a:p>
        </p:txBody>
      </p:sp>
      <p:sp>
        <p:nvSpPr>
          <p:cNvPr id="7" name="Rectangle 6"/>
          <p:cNvSpPr/>
          <p:nvPr/>
        </p:nvSpPr>
        <p:spPr>
          <a:xfrm>
            <a:off x="274320" y="1371600"/>
            <a:ext cx="2743200" cy="4114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11480" y="1508760"/>
            <a:ext cx="24688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 i="0">
                <a:solidFill>
                  <a:srgbClr val="1A376C"/>
                </a:solidFill>
              </a:rPr>
              <a:t>card_1_title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1480" y="2148840"/>
            <a:ext cx="2468880" cy="3108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1A1A2E"/>
                </a:solidFill>
              </a:rPr>
              <a:t>card_1_body</a:t>
            </a:r>
          </a:p>
        </p:txBody>
      </p:sp>
      <p:sp>
        <p:nvSpPr>
          <p:cNvPr id="10" name="Rectangle 9"/>
          <p:cNvSpPr/>
          <p:nvPr/>
        </p:nvSpPr>
        <p:spPr>
          <a:xfrm>
            <a:off x="3246120" y="1371600"/>
            <a:ext cx="2743200" cy="4114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383280" y="1508760"/>
            <a:ext cx="24688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 i="0">
                <a:solidFill>
                  <a:srgbClr val="1A376C"/>
                </a:solidFill>
              </a:rPr>
              <a:t>card_2_title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83280" y="2148840"/>
            <a:ext cx="2468880" cy="3108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1A1A2E"/>
                </a:solidFill>
              </a:rPr>
              <a:t>card_2_body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217920" y="1371600"/>
            <a:ext cx="2743200" cy="4114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55080" y="1508760"/>
            <a:ext cx="24688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 i="0">
                <a:solidFill>
                  <a:srgbClr val="1A376C"/>
                </a:solidFill>
              </a:rPr>
              <a:t>card_3_title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355080" y="2148840"/>
            <a:ext cx="2468880" cy="3108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1A1A2E"/>
                </a:solidFill>
              </a:rPr>
              <a:t>card_3_body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189720" y="1371600"/>
            <a:ext cx="2743200" cy="4114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326880" y="1508760"/>
            <a:ext cx="24688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 i="0">
                <a:solidFill>
                  <a:srgbClr val="1A376C"/>
                </a:solidFill>
              </a:rPr>
              <a:t>card_4_title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326880" y="2148840"/>
            <a:ext cx="2468880" cy="3108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1A1A2E"/>
                </a:solidFill>
              </a:rPr>
              <a:t>card_4_body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784848"/>
            <a:ext cx="12188952" cy="73152"/>
          </a:xfrm>
          <a:prstGeom prst="rect">
            <a:avLst/>
          </a:prstGeom>
          <a:solidFill>
            <a:srgbClr val="007AC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12188952" cy="1005840"/>
          </a:xfrm>
          <a:prstGeom prst="rect">
            <a:avLst/>
          </a:prstGeom>
          <a:solidFill>
            <a:srgbClr val="1A37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18288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 i="0">
                <a:solidFill>
                  <a:srgbClr val="FFFFFF"/>
                </a:solidFill>
              </a:rPr>
              <a:t>Image Left Slide</a:t>
            </a:r>
          </a:p>
        </p:txBody>
      </p:sp>
      <p:sp>
        <p:nvSpPr>
          <p:cNvPr id="6" name="Rectangle 5"/>
          <p:cNvSpPr/>
          <p:nvPr/>
        </p:nvSpPr>
        <p:spPr>
          <a:xfrm>
            <a:off x="274320" y="1188720"/>
            <a:ext cx="5029200" cy="502920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274320" y="3200400"/>
            <a:ext cx="5029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 b="0" i="1">
                <a:solidFill>
                  <a:srgbClr val="1A376C"/>
                </a:solidFill>
              </a:rPr>
              <a:t>[Image placeholder]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69280" y="1280160"/>
            <a:ext cx="621792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0" i="0">
                <a:solidFill>
                  <a:srgbClr val="1A1A2E"/>
                </a:solidFill>
              </a:rPr>
              <a:t>Image caption or body text goes here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