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2" y="43"/>
      </p:cViewPr>
      <p:guideLst>
        <p:guide orient="horz" pos="40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26B15-06E9-EBB4-5EC6-98A5871816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3594BF-F886-A5DF-37C5-5133F8EC9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6FAD8-64B2-8E4C-201E-E221F73C1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0605B-30D2-43C3-958D-5022DE8D0E5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27372E-7950-C9B6-C84E-28AB33B8E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0400CC-31C7-46A4-9E61-F98D9445C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58B5-8268-4183-8E92-B974D83D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277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7A348-3B88-922B-C501-E8FE8D780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CA4101-60EF-88DC-0730-A7479E69C3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453F5B-5645-39E6-E6C9-9C924A8D4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0605B-30D2-43C3-958D-5022DE8D0E5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9B0882-DF34-CFED-00FE-51E68491E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BA978-369C-FC97-19E8-12812786F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58B5-8268-4183-8E92-B974D83D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167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0DE4B8-7489-38BC-4BB3-2376CFEF20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A19EA0-8EB5-1293-9DB1-D07F1237A3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BE91D9-EFF0-4102-5105-D999A53E6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0605B-30D2-43C3-958D-5022DE8D0E5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B3DA70-20C7-FA86-72D6-FB870EFBB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205DE-DB96-A866-9E13-93E0134D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58B5-8268-4183-8E92-B974D83D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965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1ADC9-47C0-DCBA-2E8D-55B1425A0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16143-54CE-116F-5C6A-54C44C585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435713-DEE9-D396-D74E-2445496A9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0605B-30D2-43C3-958D-5022DE8D0E5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C91A2B-5745-683B-E4AC-730E1C7D6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60DC1-5C96-56D0-0A43-3DD18B50F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58B5-8268-4183-8E92-B974D83D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298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0C216-BFFF-C061-1551-960D75161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DC3B64-BFA7-22CE-FBF0-C663F0CC9E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8348E3-7C98-61E4-E540-5CDA1E72C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0605B-30D2-43C3-958D-5022DE8D0E5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53009-DEA3-3664-11FD-5D1301C70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D8E007-49CF-701A-31D3-09C1FFFE7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58B5-8268-4183-8E92-B974D83D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89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3EFFC-FA23-654B-B6DD-B12E1D4C7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B14419-384B-01F1-A8FD-177A433408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83E101-DF6C-61A9-6760-013C5E19B5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25A8F8-A9D1-B33B-6EF7-1C7D1B55C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0605B-30D2-43C3-958D-5022DE8D0E5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B8ED2E-3D05-3F8E-835A-5090666DF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AC9AB-4C26-E187-D9F9-AF48773B1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58B5-8268-4183-8E92-B974D83D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966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CDF0D-F289-2A7E-A780-EE230CEDE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4E282B-1E7C-3AC2-3694-F4C227AE2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EFBCFD-ECB4-3E8E-7257-C2EAF597D0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4C3484-E348-8A7E-5BD1-22A2EA1DCC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94296C-0744-BCA1-B66E-595919E331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28780B-91FD-8B74-8DE9-4E1AAE38D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0605B-30D2-43C3-958D-5022DE8D0E5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D5BD09-1EE0-A05D-DF56-2D5087960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2D8447-7D2D-C82D-092E-7312A3E77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58B5-8268-4183-8E92-B974D83D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13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F1A51-CBEE-0FED-47B3-5CE268331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274C67-FAFE-6B8B-94EF-E75E2C1AB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0605B-30D2-43C3-958D-5022DE8D0E5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1E7B9D-F672-C11B-EA82-284F6BDE8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9F20FB-3DA6-BF62-1B07-02DC7CCFE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58B5-8268-4183-8E92-B974D83D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063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042A0D-6C5A-98B8-9571-8ED31AA96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0605B-30D2-43C3-958D-5022DE8D0E5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C18D0C-49E8-626E-15F5-CE7B8C744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5BA3F9-796E-59A4-D0E6-EC0D94A48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58B5-8268-4183-8E92-B974D83D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102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13102-13C1-F30D-D795-556567139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7247D-BA75-EF15-64AF-DB23AAF1E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4EF052-92B4-EA9E-7C98-47716B854C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E3F16B-EE93-E842-9814-C2A67C7B1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0605B-30D2-43C3-958D-5022DE8D0E5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841302-0F12-7986-C646-BD9ACA95C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6A4045-627B-DCEA-6055-0BC84DBFA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58B5-8268-4183-8E92-B974D83D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963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87220-EE8A-AA74-39D6-79341E97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418D67-D1A1-75C6-DE2F-72F167FBB9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57BB4B-06E5-FAF0-4091-C87FF27E22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F24603-2A43-9307-B75E-825D6FD58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0605B-30D2-43C3-958D-5022DE8D0E5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42A29-089D-4C44-4C4B-A105F2F8C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4D55F6-8ACC-27CF-96F8-757A74F9B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758B5-8268-4183-8E92-B974D83D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615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319144-46EB-2678-3CE5-2F098720F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FC52D0-F500-3EBE-BC59-4DC304EB65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5B2E1-2917-6716-19BD-821D5FE73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A50605B-30D2-43C3-958D-5022DE8D0E5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D77C5C-0649-2670-0F44-BDA6837332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6C072D-76A2-FA34-7B31-D064222890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8758B5-8268-4183-8E92-B974D83D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00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CD48EA8D-353E-6920-05A9-6211E9C87C23}"/>
              </a:ext>
            </a:extLst>
          </p:cNvPr>
          <p:cNvSpPr/>
          <p:nvPr/>
        </p:nvSpPr>
        <p:spPr>
          <a:xfrm>
            <a:off x="675294" y="3427528"/>
            <a:ext cx="7269826" cy="26887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2800" b="1" dirty="0">
                <a:latin typeface="Consolas" panose="020B0609020204030204" pitchFamily="49" charset="0"/>
              </a:rPr>
              <a:t>Your Local Computer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6BB466-D375-6998-F63D-94BFF300B5B7}"/>
              </a:ext>
            </a:extLst>
          </p:cNvPr>
          <p:cNvSpPr/>
          <p:nvPr/>
        </p:nvSpPr>
        <p:spPr>
          <a:xfrm>
            <a:off x="675294" y="173644"/>
            <a:ext cx="7269826" cy="32553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dirty="0">
                <a:latin typeface="Consolas" panose="020B0609020204030204" pitchFamily="49" charset="0"/>
              </a:rPr>
              <a:t>github.com (Remote)</a:t>
            </a:r>
          </a:p>
        </p:txBody>
      </p:sp>
      <p:sp>
        <p:nvSpPr>
          <p:cNvPr id="11" name="Flowchart: Multidocument 10">
            <a:extLst>
              <a:ext uri="{FF2B5EF4-FFF2-40B4-BE49-F238E27FC236}">
                <a16:creationId xmlns:a16="http://schemas.microsoft.com/office/drawing/2014/main" id="{F8E36823-2235-4880-7FAE-0B46EFBE3F30}"/>
              </a:ext>
            </a:extLst>
          </p:cNvPr>
          <p:cNvSpPr/>
          <p:nvPr/>
        </p:nvSpPr>
        <p:spPr>
          <a:xfrm>
            <a:off x="1325414" y="1354852"/>
            <a:ext cx="1295985" cy="829548"/>
          </a:xfrm>
          <a:prstGeom prst="flowChartMultidocumen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 dirty="0"/>
              <a:t>----------------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 dirty="0"/>
              <a:t>----------------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 dirty="0"/>
              <a:t>----------------</a:t>
            </a:r>
          </a:p>
          <a:p>
            <a:pPr algn="ctr"/>
            <a:endParaRPr lang="en-US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75FCFF-180B-3391-A6C8-0BD62EF5A8A4}"/>
              </a:ext>
            </a:extLst>
          </p:cNvPr>
          <p:cNvSpPr txBox="1"/>
          <p:nvPr/>
        </p:nvSpPr>
        <p:spPr>
          <a:xfrm>
            <a:off x="882240" y="985520"/>
            <a:ext cx="2405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Upstream Repository</a:t>
            </a:r>
          </a:p>
        </p:txBody>
      </p:sp>
      <p:sp>
        <p:nvSpPr>
          <p:cNvPr id="13" name="Flowchart: Multidocument 12">
            <a:extLst>
              <a:ext uri="{FF2B5EF4-FFF2-40B4-BE49-F238E27FC236}">
                <a16:creationId xmlns:a16="http://schemas.microsoft.com/office/drawing/2014/main" id="{41CB0AF7-03E0-8A53-D460-BD2ED16D80E3}"/>
              </a:ext>
            </a:extLst>
          </p:cNvPr>
          <p:cNvSpPr/>
          <p:nvPr/>
        </p:nvSpPr>
        <p:spPr>
          <a:xfrm>
            <a:off x="4996333" y="1451276"/>
            <a:ext cx="1295985" cy="829548"/>
          </a:xfrm>
          <a:prstGeom prst="flowChartMultidocumen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 dirty="0"/>
              <a:t>----------------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 dirty="0"/>
              <a:t>----------------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 dirty="0"/>
              <a:t>----------------</a:t>
            </a:r>
          </a:p>
          <a:p>
            <a:pPr algn="ctr"/>
            <a:endParaRPr lang="en-US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21A5A2-34B7-FFA3-7D4E-C7021D857544}"/>
              </a:ext>
            </a:extLst>
          </p:cNvPr>
          <p:cNvSpPr txBox="1"/>
          <p:nvPr/>
        </p:nvSpPr>
        <p:spPr>
          <a:xfrm>
            <a:off x="5233105" y="1091790"/>
            <a:ext cx="1165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Your Fork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1A33A6-73D0-84EB-5489-4186DF396A7C}"/>
              </a:ext>
            </a:extLst>
          </p:cNvPr>
          <p:cNvSpPr txBox="1"/>
          <p:nvPr/>
        </p:nvSpPr>
        <p:spPr>
          <a:xfrm>
            <a:off x="2523825" y="4702760"/>
            <a:ext cx="1303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1. Add/Stage</a:t>
            </a:r>
          </a:p>
          <a:p>
            <a:r>
              <a:rPr lang="en-US" sz="1600" dirty="0"/>
              <a:t>2. Commit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54FEC6D-A981-78BE-9FC6-DE6430C90C93}"/>
              </a:ext>
            </a:extLst>
          </p:cNvPr>
          <p:cNvSpPr/>
          <p:nvPr/>
        </p:nvSpPr>
        <p:spPr>
          <a:xfrm>
            <a:off x="2840028" y="1325880"/>
            <a:ext cx="2011957" cy="5181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Fork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8EBDF6B-D4B5-CB0E-509A-8AC324AD4950}"/>
              </a:ext>
            </a:extLst>
          </p:cNvPr>
          <p:cNvSpPr/>
          <p:nvPr/>
        </p:nvSpPr>
        <p:spPr>
          <a:xfrm flipH="1">
            <a:off x="2705367" y="1855986"/>
            <a:ext cx="2011957" cy="5181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Pull Request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7CA1B811-852C-3A01-31E0-E21C258CA127}"/>
              </a:ext>
            </a:extLst>
          </p:cNvPr>
          <p:cNvSpPr/>
          <p:nvPr/>
        </p:nvSpPr>
        <p:spPr>
          <a:xfrm rot="19835295" flipH="1">
            <a:off x="2091166" y="2970294"/>
            <a:ext cx="2969288" cy="5181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Clone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1969EDE-3972-09BF-3F19-F733454C449F}"/>
              </a:ext>
            </a:extLst>
          </p:cNvPr>
          <p:cNvSpPr/>
          <p:nvPr/>
        </p:nvSpPr>
        <p:spPr>
          <a:xfrm rot="4238853" flipH="1">
            <a:off x="5188384" y="2943612"/>
            <a:ext cx="1815232" cy="5181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Push</a:t>
            </a:r>
          </a:p>
        </p:txBody>
      </p:sp>
      <p:sp>
        <p:nvSpPr>
          <p:cNvPr id="20" name="Flowchart: Document 19">
            <a:extLst>
              <a:ext uri="{FF2B5EF4-FFF2-40B4-BE49-F238E27FC236}">
                <a16:creationId xmlns:a16="http://schemas.microsoft.com/office/drawing/2014/main" id="{E8D5D8F4-A36D-0DEF-E295-D2CFDD8A0A77}"/>
              </a:ext>
            </a:extLst>
          </p:cNvPr>
          <p:cNvSpPr/>
          <p:nvPr/>
        </p:nvSpPr>
        <p:spPr>
          <a:xfrm>
            <a:off x="1325414" y="4227574"/>
            <a:ext cx="1219200" cy="924560"/>
          </a:xfrm>
          <a:prstGeom prst="flowChartDocumen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/>
              <a:t>----------------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/>
              <a:t>----------------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/>
              <a:t>----------------</a:t>
            </a:r>
          </a:p>
          <a:p>
            <a:pPr algn="ctr"/>
            <a:endParaRPr lang="en-US" sz="900" dirty="0"/>
          </a:p>
        </p:txBody>
      </p:sp>
      <p:sp>
        <p:nvSpPr>
          <p:cNvPr id="21" name="Flowchart: Document 20">
            <a:extLst>
              <a:ext uri="{FF2B5EF4-FFF2-40B4-BE49-F238E27FC236}">
                <a16:creationId xmlns:a16="http://schemas.microsoft.com/office/drawing/2014/main" id="{A6E80703-0882-8AAA-CE80-3E366604199F}"/>
              </a:ext>
            </a:extLst>
          </p:cNvPr>
          <p:cNvSpPr/>
          <p:nvPr/>
        </p:nvSpPr>
        <p:spPr>
          <a:xfrm>
            <a:off x="3846006" y="4227574"/>
            <a:ext cx="1219200" cy="924560"/>
          </a:xfrm>
          <a:prstGeom prst="flowChartDocumen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 dirty="0"/>
              <a:t>----------------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900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 dirty="0"/>
              <a:t>----------------</a:t>
            </a:r>
          </a:p>
          <a:p>
            <a:pPr algn="ctr"/>
            <a:endParaRPr lang="en-US" sz="900" dirty="0"/>
          </a:p>
        </p:txBody>
      </p:sp>
      <p:sp>
        <p:nvSpPr>
          <p:cNvPr id="22" name="Flowchart: Document 21">
            <a:extLst>
              <a:ext uri="{FF2B5EF4-FFF2-40B4-BE49-F238E27FC236}">
                <a16:creationId xmlns:a16="http://schemas.microsoft.com/office/drawing/2014/main" id="{79880C94-0E01-E0D4-B227-B21424C23E87}"/>
              </a:ext>
            </a:extLst>
          </p:cNvPr>
          <p:cNvSpPr/>
          <p:nvPr/>
        </p:nvSpPr>
        <p:spPr>
          <a:xfrm>
            <a:off x="6400358" y="4227574"/>
            <a:ext cx="1219200" cy="924560"/>
          </a:xfrm>
          <a:prstGeom prst="flowChartDocumen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 dirty="0"/>
              <a:t>----------------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rgbClr val="C00000"/>
                </a:solidFill>
              </a:rPr>
              <a:t>----------------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900" dirty="0"/>
              <a:t>----------------</a:t>
            </a:r>
          </a:p>
          <a:p>
            <a:pPr algn="ctr"/>
            <a:endParaRPr lang="en-US" sz="900" dirty="0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B487C2AD-C368-BD0D-1694-B1F671833813}"/>
              </a:ext>
            </a:extLst>
          </p:cNvPr>
          <p:cNvSpPr/>
          <p:nvPr/>
        </p:nvSpPr>
        <p:spPr>
          <a:xfrm>
            <a:off x="2613016" y="4364734"/>
            <a:ext cx="1199230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Edits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6EF2604C-3ABF-4B82-CC78-880D95F6D309}"/>
              </a:ext>
            </a:extLst>
          </p:cNvPr>
          <p:cNvSpPr/>
          <p:nvPr/>
        </p:nvSpPr>
        <p:spPr>
          <a:xfrm>
            <a:off x="5167368" y="4364734"/>
            <a:ext cx="1199230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Edits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E7F59F-2296-0716-766D-FD206A47DDB5}"/>
              </a:ext>
            </a:extLst>
          </p:cNvPr>
          <p:cNvSpPr txBox="1"/>
          <p:nvPr/>
        </p:nvSpPr>
        <p:spPr>
          <a:xfrm>
            <a:off x="5063421" y="4702760"/>
            <a:ext cx="1303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1. Add/Stage</a:t>
            </a:r>
          </a:p>
          <a:p>
            <a:r>
              <a:rPr lang="en-US" sz="1600" dirty="0"/>
              <a:t>2. Commit</a:t>
            </a:r>
          </a:p>
        </p:txBody>
      </p:sp>
    </p:spTree>
    <p:extLst>
      <p:ext uri="{BB962C8B-B14F-4D97-AF65-F5344CB8AC3E}">
        <p14:creationId xmlns:p14="http://schemas.microsoft.com/office/powerpoint/2010/main" val="17948095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50</Words>
  <Application>Microsoft Office PowerPoint</Application>
  <PresentationFormat>Widescreen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Consolas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Bart, Austin</dc:creator>
  <cp:lastModifiedBy>Bart, Austin</cp:lastModifiedBy>
  <cp:revision>4</cp:revision>
  <dcterms:created xsi:type="dcterms:W3CDTF">2025-11-30T17:10:08Z</dcterms:created>
  <dcterms:modified xsi:type="dcterms:W3CDTF">2025-11-30T17:21:01Z</dcterms:modified>
</cp:coreProperties>
</file>