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1148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 b="0">
                <a:solidFill>
                  <a:srgbClr val="0F766E"/>
                </a:solidFill>
              </a:rPr>
              <a:t>STENCIL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914400"/>
            <a:ext cx="100584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800" b="1">
                <a:solidFill>
                  <a:srgbClr val="0F172A"/>
                </a:solidFill>
              </a:rPr>
              <a:t>{{ project.name }}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0">
                <a:solidFill>
                  <a:srgbClr val="0F172A"/>
                </a:solidFill>
              </a:rPr>
              <a:t>Owner: {{ project.owner }}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6060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0">
                <a:solidFill>
                  <a:srgbClr val="0F172A"/>
                </a:solidFill>
              </a:rPr>
              <a:t>Status: {{ project.status }}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3657600"/>
            <a:ext cx="3657600" cy="36576"/>
          </a:xfrm>
          <a:prstGeom prst="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3977639"/>
            <a:ext cx="9875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700" b="0">
                <a:solidFill>
                  <a:srgbClr val="0F172A"/>
                </a:solidFill>
              </a:rPr>
              <a:t>This is a template deck; render it to create a presentation.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880360"/>
            <a:ext cx="10515600" cy="640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 b="0">
                <a:solidFill>
                  <a:srgbClr val="475569"/>
                </a:solidFill>
              </a:rPr>
              <a:t>{% for milestone in milestones %}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1148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 b="0">
                <a:solidFill>
                  <a:srgbClr val="0F766E"/>
                </a:solidFill>
              </a:rPr>
              <a:t>MILESTONE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914400"/>
            <a:ext cx="10058400" cy="685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400" b="1">
                <a:solidFill>
                  <a:srgbClr val="0F172A"/>
                </a:solidFill>
              </a:rPr>
              <a:t>{{ milestone.name }}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77240" y="1874519"/>
            <a:ext cx="3108960" cy="438912"/>
          </a:xfrm>
          <a:prstGeom prst="roundRect">
            <a:avLst/>
          </a:prstGeom>
          <a:solidFill>
            <a:srgbClr val="DCFCE7"/>
          </a:solidFill>
          <a:ln>
            <a:solidFill>
              <a:srgbClr val="16A3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500" b="1">
                <a:solidFill>
                  <a:srgbClr val="15803D"/>
                </a:solidFill>
              </a:rPr>
              <a:t>{{ milestone.status }}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2743200"/>
            <a:ext cx="996696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300" b="0">
                <a:solidFill>
                  <a:srgbClr val="0F172A"/>
                </a:solidFill>
              </a:rPr>
              <a:t>{{ milestone.summary }}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880360"/>
            <a:ext cx="10515600" cy="640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 b="0">
                <a:solidFill>
                  <a:srgbClr val="475569"/>
                </a:solidFill>
              </a:rPr>
              <a:t>{% endfor %}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1148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 b="0">
                <a:solidFill>
                  <a:srgbClr val="0F766E"/>
                </a:solidFill>
              </a:rPr>
              <a:t>NEXT STEP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1143000"/>
            <a:ext cx="10058400" cy="685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 b="1">
                <a:solidFill>
                  <a:srgbClr val="0F172A"/>
                </a:solidFill>
              </a:rPr>
              <a:t>Open the rendered deck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7240" y="2240280"/>
            <a:ext cx="987552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 b="0">
                <a:solidFill>
                  <a:srgbClr val="0F172A"/>
                </a:solidFill>
              </a:rPr>
              <a:t>Confirm the milestone detail slide was repeated once for each item in the JSON data.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