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Test LinkedIn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Created by chuk-mcp-linkedin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Point 1: Test document upload</a:t>
            </a:r>
          </a:p>
          <a:p>
            <a:pPr/>
            <a:r>
              <a:t>Point 2: Verify LinkedIn displays it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LinkedIn document API test successful!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