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3.xml" ContentType="application/vnd.openxmlformats-officedocument.theme+xml"/>
  <Override PartName="/ppt/slideLayouts/slideLayout82.xml" ContentType="application/vnd.openxmlformats-officedocument.presentationml.slideLayout+xml"/>
  <Override PartName="/ppt/theme/theme4.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5.xml" ContentType="application/vnd.openxmlformats-officedocument.theme+xml"/>
  <Override PartName="/ppt/slideLayouts/slideLayout87.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7" Type="http://schemas.microsoft.com/office/2020/02/relationships/classificationlabels" Target="docMetadata/LabelInfo.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5"/>
    <p:sldMasterId id="2147483724" r:id="rId6"/>
    <p:sldMasterId id="2147483783" r:id="rId7"/>
    <p:sldMasterId id="2147483864" r:id="rId8"/>
    <p:sldMasterId id="2147483929" r:id="rId9"/>
    <p:sldMasterId id="2147483648" r:id="rId10"/>
  </p:sldMasterIdLst>
  <p:notesMasterIdLst>
    <p:notesMasterId r:id="rId15"/>
  </p:notesMasterIdLst>
  <p:sldIdLst>
    <p:sldId id="281" r:id="rId11"/>
    <p:sldId id="317" r:id="rId12"/>
    <p:sldId id="282" r:id="rId13"/>
    <p:sldId id="2076137004"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74FE224-D611-4A15-9934-25F0B708A67B}">
          <p14:sldIdLst>
            <p14:sldId id="281"/>
            <p14:sldId id="317"/>
            <p14:sldId id="282"/>
            <p14:sldId id="2076137004"/>
          </p14:sldIdLst>
        </p14:section>
      </p14:sectionLst>
    </p:ext>
    <p:ext uri="{EFAFB233-063F-42B5-8137-9DF3F51BA10A}">
      <p15:sldGuideLst xmlns:p15="http://schemas.microsoft.com/office/powerpoint/2012/main">
        <p15:guide id="4" pos="3840" userDrawn="1">
          <p15:clr>
            <a:srgbClr val="A4A3A4"/>
          </p15:clr>
        </p15:guide>
        <p15:guide id="5" orient="horz"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B94A604-EE95-3DB9-1D3C-2103229585DE}" name="Artem Pak" initials="A" userId="S::Artem_Pak@epam.com::eead9a0e-cb25-419c-ba25-67200ef5b681" providerId="AD"/>
  <p188:author id="{720E4D14-DF9A-82FC-6482-96CFA99E006D}" name="Rajeev Gupta" initials="RG" userId="S::rajeev_gupta@epam.com::2befcfa6-777c-4f52-85d6-f7f65d1cbb0f" providerId="AD"/>
  <p188:author id="{74C46816-9757-E95D-E302-AD0B6FD29BC7}" name="Dmitry Zdanovich" initials="DZ" userId="S::Dmitry_Zdanovich@epam.com::87b266d3-6ed1-4cec-8fab-b27dce80df73" providerId="AD"/>
  <p188:author id="{25E5E11E-AD76-7387-D6B1-E08622E44CF2}" name="Janice Mobed" initials="" userId="S::Janice_Mobed@epam.com::6972db52-539b-4e74-9c15-d49dbeadfc68" providerId="AD"/>
  <p188:author id="{B3EDAA23-8E2B-D4C1-FCCF-125C61BFE7C1}" name="Siarhei Liubushak" initials="" userId="S::Siarhei_Liubushak@epam.com::c017d51e-d367-43f4-abfb-baf3bb01d871" providerId="AD"/>
  <p188:author id="{C5C8902C-B19D-121C-C6CA-48FA999D84FC}" name="Igor Starovoitov1" initials="" userId="S::Igor_Starovoitov1@epam.com::f2f337a5-59dd-43c3-8709-8d02cc988825" providerId="AD"/>
  <p188:author id="{0AC8732E-F6F7-1F49-3E02-FF98426371AB}" name="Vitalii Ivenko" initials="V" userId="S::Vitalii_Ivenko@epam.com::81518477-295a-448e-b798-dd5e5a0aafff" providerId="AD"/>
  <p188:author id="{A1C4922E-8D9C-1711-429C-3CBB886DD504}" name="Maxwell Bischoff" initials="" userId="S::Maxwell_Bischoff@epam.com::1e99adc6-b681-443c-924b-98714576e56d" providerId="AD"/>
  <p188:author id="{73BA2644-299C-C755-1887-D15A643E9947}" name="Liudmila Simonova" initials="LS" userId="S::Liudmila_Simonova@epam.com::18ec38da-9536-4799-983c-e67bf05509f9" providerId="AD"/>
  <p188:author id="{330E625B-1AAC-810F-F6FB-223015557A25}" name="Janice Mobed" initials="JM" userId="S::janice_mobed@epam.com::6972db52-539b-4e74-9c15-d49dbeadfc68" providerId="AD"/>
  <p188:author id="{C0B22C64-485E-0C01-1DB6-E0408D850041}" name="Maksim Kavaliou" initials="MK" userId="S::Maksim_Kavaliou@epam.com::b133724f-8912-43b7-912e-e2f6771857a5" providerId="AD"/>
  <p188:author id="{35D7056F-85D7-09A4-4822-A7DF11D47F61}" name="Jared Rhodes" initials="" userId="S::jared_rhodes@epam.com::43cc8750-0ca7-415d-a361-b03556489fd0" providerId="AD"/>
  <p188:author id="{4EB19B72-7338-F8D6-0DD9-71B3A268F765}" name="Rajeev Gupta" initials="" userId="S::Rajeev_Gupta@epam.com::2befcfa6-777c-4f52-85d6-f7f65d1cbb0f" providerId="AD"/>
  <p188:author id="{C54C0A79-B699-8870-B85F-64F58CA82387}" name="Bilal Khawaja" initials="" userId="S::Bilal_Khawaja@epam.com::8b287619-6c0f-40a9-8733-0180b5e06acd" providerId="AD"/>
  <p188:author id="{58397986-2710-0A92-B7FD-FC154C9DA1AC}" name="Mohammed Shahid" initials="" userId="S::mohammed_shahid@epam.com::e6b0f502-3495-4bad-acce-6931e5f7ad91" providerId="AD"/>
  <p188:author id="{86000D88-53CD-6010-25EB-74280492512A}" name="Jesal Panchal" initials="" userId="S::Jesal_Panchal@epam.com::c20c4027-e865-4a93-8e1d-ae1f043faa0c" providerId="AD"/>
  <p188:author id="{6FDD8393-BA7E-4404-819A-7642752DDA17}" name="Konstantin Shumai" initials="KS" userId="S::Konstantin_Shumai@epam.com::729ccdff-00be-497f-a6d6-b625d43b6d5e" providerId="AD"/>
  <p188:author id="{DAF127AB-2C20-5564-6F19-4BC9009095E8}" name="James Gatch" initials="" userId="S::James_Gatch@epam.com::7b918cb5-d96f-4511-a570-065142c47c3d" providerId="AD"/>
  <p188:author id="{777B65AC-DD2E-2F76-32FA-70CE294C773B}" name="Viktoryia Karely" initials="VK" userId="S::viktoryia_karely@epam.com::e4ccad0a-829a-45eb-9dfe-d152e28b409c" providerId="AD"/>
  <p188:author id="{F4641FBB-DC98-D661-7072-804CE8DA32C8}" name="Sarathkumar Neelakannan" initials="SN" userId="S::Sarathkumar_Neelakannan@epam.com::09483566-d419-45d4-913d-8c4d9c012f23" providerId="AD"/>
  <p188:author id="{0438E2D0-4160-25AE-D52E-720545159746}" name="Patrick Addison" initials="PA" userId="S::Patrick_Addison@epam.com::d7cb4165-355b-4349-b6b2-50b697e42756" providerId="AD"/>
  <p188:author id="{A63252D9-B8DE-D992-6F8A-C9072754FF81}" name="Ajay Patel" initials="" userId="S::Ajay_Patel@epam.com::c527ec9e-7ee3-459e-ab24-cb5f8ff91688" providerId="AD"/>
  <p188:author id="{1366E6DD-A398-1CA0-439B-4DFDB0A1FD37}" name="Denys Belozerskiy" initials="DB" userId="S::Denys_Belozerskiy@epam.com::6f27c27e-1aa8-4d16-a090-ff8103c2b005" providerId="AD"/>
  <p188:author id="{E5541CE1-1A94-18D9-17D2-B74561972C09}" name="Denys Belozerskiy" initials="DB" userId="S::denys_belozerskiy@epam.com::6f27c27e-1aa8-4d16-a090-ff8103c2b005" providerId="AD"/>
  <p188:author id="{B9FABDF5-9763-D9C6-7A1A-9B02C4080B60}" name="Siarhei Liubushak" initials="SL" userId="S::siarhei_liubushak@epam.com::c017d51e-d367-43f4-abfb-baf3bb01d871" providerId="AD"/>
  <p188:author id="{FE7AF4F8-5F6F-DF64-F23F-DEAFFBE34419}" name="Berik Orazov" initials="BO" userId="S::berik_orazov@epam.com::61c1679f-a91e-4c92-bd5f-1653e9cf8d2f" providerId="AD"/>
  <p188:author id="{4C0B18FE-2963-EE7D-8880-269639FDCC13}" name="Deric Lubin" initials="DL" userId="S::Deric_Lubin@epam.com::d2ea68ba-2b99-4b98-ab66-d11b00cbee96"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ABDB25"/>
    <a:srgbClr val="C3B4B4"/>
    <a:srgbClr val="E8EEFF"/>
    <a:srgbClr val="D9D9D9"/>
    <a:srgbClr val="F8F8F8"/>
    <a:srgbClr val="F7FAFF"/>
    <a:srgbClr val="EBF3FF"/>
    <a:srgbClr val="DAE983"/>
    <a:srgbClr val="FF612B"/>
    <a:srgbClr val="418D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58"/>
  </p:normalViewPr>
  <p:slideViewPr>
    <p:cSldViewPr snapToGrid="0">
      <p:cViewPr varScale="1">
        <p:scale>
          <a:sx n="116" d="100"/>
          <a:sy n="116" d="100"/>
        </p:scale>
        <p:origin x="864" y="176"/>
      </p:cViewPr>
      <p:guideLst>
        <p:guide pos="3840"/>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slide" Target="slides/slide3.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1.xml"/><Relationship Id="rId5" Type="http://schemas.openxmlformats.org/officeDocument/2006/relationships/slideMaster" Target="slideMasters/slideMaster1.xml"/><Relationship Id="rId15" Type="http://schemas.openxmlformats.org/officeDocument/2006/relationships/notesMaster" Target="notesMasters/notesMaster1.xml"/><Relationship Id="rId10" Type="http://schemas.openxmlformats.org/officeDocument/2006/relationships/slideMaster" Target="slideMasters/slideMaster6.xml"/><Relationship Id="rId19"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32" tIns="45716" rIns="91432" bIns="45716"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32" tIns="45716" rIns="91432" bIns="45716" rtlCol="0"/>
          <a:lstStyle>
            <a:lvl1pPr algn="r">
              <a:defRPr sz="1200"/>
            </a:lvl1pPr>
          </a:lstStyle>
          <a:p>
            <a:fld id="{D8D2940D-E97E-4D8C-8B71-47ED4C4FC30B}" type="datetimeFigureOut">
              <a:rPr lang="en-IN" smtClean="0"/>
              <a:t>17/07/26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32" tIns="45716" rIns="91432" bIns="45716"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32" tIns="45716" rIns="91432" bIns="4571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32" tIns="45716" rIns="91432" bIns="45716"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32" tIns="45716" rIns="91432" bIns="45716" rtlCol="0" anchor="b"/>
          <a:lstStyle>
            <a:lvl1pPr algn="r">
              <a:defRPr sz="1200"/>
            </a:lvl1pPr>
          </a:lstStyle>
          <a:p>
            <a:fld id="{31AEFAD3-3972-43FE-968A-4739AB97D065}" type="slidenum">
              <a:rPr lang="en-IN" smtClean="0"/>
              <a:t>‹#›</a:t>
            </a:fld>
            <a:endParaRPr lang="en-IN"/>
          </a:p>
        </p:txBody>
      </p:sp>
    </p:spTree>
    <p:extLst>
      <p:ext uri="{BB962C8B-B14F-4D97-AF65-F5344CB8AC3E}">
        <p14:creationId xmlns:p14="http://schemas.microsoft.com/office/powerpoint/2010/main" val="28385521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txBody>
          <a:bodyPr/>
          <a:lstStyle/>
          <a:p>
            <a:endParaRPr lang="en-CA"/>
          </a:p>
        </p:txBody>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marL="0" marR="0" lvl="0" indent="0" algn="r" defTabSz="342900" rtl="0" eaLnBrk="1" fontAlgn="auto" latinLnBrk="0" hangingPunct="1">
              <a:lnSpc>
                <a:spcPct val="100000"/>
              </a:lnSpc>
              <a:spcBef>
                <a:spcPts val="0"/>
              </a:spcBef>
              <a:spcAft>
                <a:spcPts val="0"/>
              </a:spcAft>
              <a:buClrTx/>
              <a:buSzTx/>
              <a:buFontTx/>
              <a:buNone/>
              <a:tabLst/>
              <a:defRPr/>
            </a:pPr>
            <a:fld id="{7AE90029-A909-AD4E-9775-A0D64990AD22}"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3429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779906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CA"/>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200"/>
              </a:spcBef>
              <a:spcAft>
                <a:spcPts val="100"/>
              </a:spcAft>
              <a:buClrTx/>
              <a:buSzTx/>
              <a:buFontTx/>
              <a:buNone/>
              <a:tabLst>
                <a:tab pos="1727200" algn="l"/>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A5C3A5-A464-4897-B884-BB9B35180A5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310022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7EDD70-9140-D795-5E52-05A088BFE3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184D11-592B-1990-DC1F-42CB5478A81E}"/>
              </a:ext>
            </a:extLst>
          </p:cNvPr>
          <p:cNvSpPr>
            <a:spLocks noGrp="1" noRot="1" noChangeAspect="1"/>
          </p:cNvSpPr>
          <p:nvPr>
            <p:ph type="sldImg"/>
          </p:nvPr>
        </p:nvSpPr>
        <p:spPr/>
        <p:txBody>
          <a:bodyPr/>
          <a:lstStyle/>
          <a:p>
            <a:endParaRPr lang="en-CA"/>
          </a:p>
        </p:txBody>
      </p:sp>
      <p:sp>
        <p:nvSpPr>
          <p:cNvPr id="3" name="Notes Placeholder 2">
            <a:extLst>
              <a:ext uri="{FF2B5EF4-FFF2-40B4-BE49-F238E27FC236}">
                <a16:creationId xmlns:a16="http://schemas.microsoft.com/office/drawing/2014/main" id="{57C2A15F-6A0B-97FD-559A-AD377A0B102D}"/>
              </a:ext>
            </a:extLst>
          </p:cNvPr>
          <p:cNvSpPr>
            <a:spLocks noGrp="1"/>
          </p:cNvSpPr>
          <p:nvPr>
            <p:ph type="body" idx="1"/>
          </p:nvPr>
        </p:nvSpPr>
        <p:spPr/>
        <p:txBody>
          <a:bodyPr/>
          <a:lstStyle/>
          <a:p>
            <a:endParaRPr lang="en-US" dirty="0">
              <a:solidFill>
                <a:srgbClr val="FFFFFF"/>
              </a:solidFill>
              <a:latin typeface="Calibri Light"/>
              <a:ea typeface="Calibri Light"/>
              <a:cs typeface="Calibri Light"/>
            </a:endParaRPr>
          </a:p>
        </p:txBody>
      </p:sp>
      <p:sp>
        <p:nvSpPr>
          <p:cNvPr id="4" name="Slide Number Placeholder 3">
            <a:extLst>
              <a:ext uri="{FF2B5EF4-FFF2-40B4-BE49-F238E27FC236}">
                <a16:creationId xmlns:a16="http://schemas.microsoft.com/office/drawing/2014/main" id="{71FFB55C-A1C8-E67A-51B5-F2F554F8EC0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1EF008-8084-406D-920E-C3FA5FB138CC}" type="slidenum">
              <a:rPr kumimoji="0" lang="en-US" sz="12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714705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txBody>
          <a:bodyPr/>
          <a:lstStyle/>
          <a:p>
            <a:endParaRPr lang="en-CA"/>
          </a:p>
        </p:txBody>
      </p:sp>
      <p:sp>
        <p:nvSpPr>
          <p:cNvPr id="3" name="Notes Placeholder 2"/>
          <p:cNvSpPr>
            <a:spLocks noGrp="1"/>
          </p:cNvSpPr>
          <p:nvPr>
            <p:ph type="body" idx="1"/>
          </p:nvPr>
        </p:nvSpPr>
        <p:spPr/>
        <p:txBody>
          <a:bodyPr/>
          <a:lstStyle/>
          <a:p>
            <a:pPr lvl="0" defTabSz="914309">
              <a:lnSpc>
                <a:spcPct val="100000"/>
              </a:lnSpc>
              <a:buClr>
                <a:srgbClr val="3880C2"/>
              </a:buClr>
              <a:buFont typeface="Arial"/>
              <a:buNone/>
              <a:defRPr/>
            </a:pPr>
            <a:endParaRPr lang="en-US" dirty="0">
              <a:cs typeface="Calibri"/>
            </a:endParaRPr>
          </a:p>
        </p:txBody>
      </p:sp>
      <p:sp>
        <p:nvSpPr>
          <p:cNvPr id="4" name="Slide Number Placeholder 3"/>
          <p:cNvSpPr>
            <a:spLocks noGrp="1"/>
          </p:cNvSpPr>
          <p:nvPr>
            <p:ph type="sldNum" sz="quarter" idx="10"/>
          </p:nvPr>
        </p:nvSpPr>
        <p:spPr/>
        <p:txBody>
          <a:bodyPr/>
          <a:lstStyle/>
          <a:p>
            <a:pPr marL="0" marR="0" lvl="0" indent="0" algn="r" defTabSz="342900" rtl="0" eaLnBrk="1" fontAlgn="auto" latinLnBrk="0" hangingPunct="1">
              <a:lnSpc>
                <a:spcPct val="100000"/>
              </a:lnSpc>
              <a:spcBef>
                <a:spcPts val="0"/>
              </a:spcBef>
              <a:spcAft>
                <a:spcPts val="0"/>
              </a:spcAft>
              <a:buClrTx/>
              <a:buSzTx/>
              <a:buFontTx/>
              <a:buNone/>
              <a:tabLst/>
              <a:defRPr/>
            </a:pPr>
            <a:fld id="{7AE90029-A909-AD4E-9775-A0D64990AD22}"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3429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260920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sv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sv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sv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sv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3.xml"/><Relationship Id="rId4" Type="http://schemas.openxmlformats.org/officeDocument/2006/relationships/image" Target="../media/image1.sv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sv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6.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8.sv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8.sv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7.sv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7.sv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8.sv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9.sv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8.sv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8.svg"/><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8.sv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8.sv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8.sv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7.svg"/><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23" name="Title 2">
            <a:extLst>
              <a:ext uri="{FF2B5EF4-FFF2-40B4-BE49-F238E27FC236}">
                <a16:creationId xmlns:a16="http://schemas.microsoft.com/office/drawing/2014/main" id="{7D36EB9C-BBDB-7447-884B-AC6C7C7D1DA2}"/>
              </a:ext>
            </a:extLst>
          </p:cNvPr>
          <p:cNvSpPr>
            <a:spLocks noGrp="1"/>
          </p:cNvSpPr>
          <p:nvPr>
            <p:ph type="title" hasCustomPrompt="1"/>
          </p:nvPr>
        </p:nvSpPr>
        <p:spPr>
          <a:xfrm>
            <a:off x="467140" y="1191039"/>
            <a:ext cx="3024846" cy="923330"/>
          </a:xfrm>
        </p:spPr>
        <p:txBody>
          <a:bodyPr vert="horz" wrap="square" lIns="0" tIns="0" rIns="0" bIns="0" rtlCol="0" anchor="t">
            <a:spAutoFit/>
          </a:bodyPr>
          <a:lstStyle>
            <a:lvl1pPr>
              <a:defRPr lang="en-US" sz="6000" b="1" spc="0">
                <a:gradFill>
                  <a:gsLst>
                    <a:gs pos="50000">
                      <a:schemeClr val="accent2"/>
                    </a:gs>
                    <a:gs pos="70000">
                      <a:schemeClr val="accent5"/>
                    </a:gs>
                    <a:gs pos="100000">
                      <a:schemeClr val="accent4"/>
                    </a:gs>
                  </a:gsLst>
                  <a:lin ang="1200000" scaled="0"/>
                </a:gradFill>
                <a:effectLst/>
                <a:latin typeface="Calibri" panose="020F0502020204030204" pitchFamily="34" charset="0"/>
              </a:defRPr>
            </a:lvl1pPr>
          </a:lstStyle>
          <a:p>
            <a:pPr lvl="0"/>
            <a:r>
              <a:rPr lang="en-US"/>
              <a:t>Contents</a:t>
            </a:r>
          </a:p>
        </p:txBody>
      </p:sp>
      <p:sp>
        <p:nvSpPr>
          <p:cNvPr id="24" name="Text Placeholder 4">
            <a:extLst>
              <a:ext uri="{FF2B5EF4-FFF2-40B4-BE49-F238E27FC236}">
                <a16:creationId xmlns:a16="http://schemas.microsoft.com/office/drawing/2014/main" id="{ECE784D3-D287-664F-80A6-CBA29DD12FE1}"/>
              </a:ext>
            </a:extLst>
          </p:cNvPr>
          <p:cNvSpPr>
            <a:spLocks noGrp="1"/>
          </p:cNvSpPr>
          <p:nvPr>
            <p:ph type="body" sz="quarter" idx="10" hasCustomPrompt="1"/>
          </p:nvPr>
        </p:nvSpPr>
        <p:spPr>
          <a:xfrm>
            <a:off x="4324216" y="1521418"/>
            <a:ext cx="498928" cy="321627"/>
          </a:xfrm>
          <a:prstGeom prst="rect">
            <a:avLst/>
          </a:prstGeom>
        </p:spPr>
        <p:txBody>
          <a:bodyPr wrap="square" anchor="t" anchorCtr="0">
            <a:spAutoFit/>
          </a:bodyPr>
          <a:lstStyle>
            <a:lvl1pPr algn="r">
              <a:defRPr sz="2000" b="0">
                <a:solidFill>
                  <a:schemeClr val="tx1"/>
                </a:solidFill>
              </a:defRPr>
            </a:lvl1pPr>
          </a:lstStyle>
          <a:p>
            <a:pPr lvl="0"/>
            <a:r>
              <a:rPr lang="en-US"/>
              <a:t>01</a:t>
            </a:r>
          </a:p>
        </p:txBody>
      </p:sp>
      <p:sp>
        <p:nvSpPr>
          <p:cNvPr id="25" name="Text Placeholder 4">
            <a:extLst>
              <a:ext uri="{FF2B5EF4-FFF2-40B4-BE49-F238E27FC236}">
                <a16:creationId xmlns:a16="http://schemas.microsoft.com/office/drawing/2014/main" id="{29A1CE94-599A-5146-9EFB-9AEECE436784}"/>
              </a:ext>
            </a:extLst>
          </p:cNvPr>
          <p:cNvSpPr>
            <a:spLocks noGrp="1"/>
          </p:cNvSpPr>
          <p:nvPr>
            <p:ph type="body" sz="quarter" idx="11" hasCustomPrompt="1"/>
          </p:nvPr>
        </p:nvSpPr>
        <p:spPr>
          <a:xfrm>
            <a:off x="4324216" y="2214485"/>
            <a:ext cx="498928" cy="321627"/>
          </a:xfrm>
          <a:prstGeom prst="rect">
            <a:avLst/>
          </a:prstGeom>
        </p:spPr>
        <p:txBody>
          <a:bodyPr wrap="square" anchor="t" anchorCtr="0">
            <a:spAutoFit/>
          </a:bodyPr>
          <a:lstStyle>
            <a:lvl1pPr algn="r">
              <a:defRPr sz="2000" b="0">
                <a:solidFill>
                  <a:schemeClr val="tx1"/>
                </a:solidFill>
              </a:defRPr>
            </a:lvl1pPr>
          </a:lstStyle>
          <a:p>
            <a:pPr lvl="0"/>
            <a:r>
              <a:rPr lang="en-US"/>
              <a:t>02</a:t>
            </a:r>
          </a:p>
        </p:txBody>
      </p:sp>
      <p:sp>
        <p:nvSpPr>
          <p:cNvPr id="26" name="Text Placeholder 4">
            <a:extLst>
              <a:ext uri="{FF2B5EF4-FFF2-40B4-BE49-F238E27FC236}">
                <a16:creationId xmlns:a16="http://schemas.microsoft.com/office/drawing/2014/main" id="{B0E828E5-70FD-D449-B964-390D8366EA4E}"/>
              </a:ext>
            </a:extLst>
          </p:cNvPr>
          <p:cNvSpPr>
            <a:spLocks noGrp="1"/>
          </p:cNvSpPr>
          <p:nvPr>
            <p:ph type="body" sz="quarter" idx="12" hasCustomPrompt="1"/>
          </p:nvPr>
        </p:nvSpPr>
        <p:spPr>
          <a:xfrm>
            <a:off x="4324216" y="2897391"/>
            <a:ext cx="498928" cy="321627"/>
          </a:xfrm>
          <a:prstGeom prst="rect">
            <a:avLst/>
          </a:prstGeom>
        </p:spPr>
        <p:txBody>
          <a:bodyPr wrap="square" anchor="t" anchorCtr="0">
            <a:spAutoFit/>
          </a:bodyPr>
          <a:lstStyle>
            <a:lvl1pPr algn="r">
              <a:defRPr sz="2000" b="0">
                <a:solidFill>
                  <a:schemeClr val="tx1"/>
                </a:solidFill>
              </a:defRPr>
            </a:lvl1pPr>
          </a:lstStyle>
          <a:p>
            <a:pPr lvl="0"/>
            <a:r>
              <a:rPr lang="en-US"/>
              <a:t>03</a:t>
            </a:r>
          </a:p>
        </p:txBody>
      </p:sp>
      <p:sp>
        <p:nvSpPr>
          <p:cNvPr id="27" name="Text Placeholder 4">
            <a:extLst>
              <a:ext uri="{FF2B5EF4-FFF2-40B4-BE49-F238E27FC236}">
                <a16:creationId xmlns:a16="http://schemas.microsoft.com/office/drawing/2014/main" id="{23D1ADF7-7F17-9F4A-A000-26CFD756A34B}"/>
              </a:ext>
            </a:extLst>
          </p:cNvPr>
          <p:cNvSpPr>
            <a:spLocks noGrp="1"/>
          </p:cNvSpPr>
          <p:nvPr>
            <p:ph type="body" sz="quarter" idx="13" hasCustomPrompt="1"/>
          </p:nvPr>
        </p:nvSpPr>
        <p:spPr>
          <a:xfrm>
            <a:off x="4324216" y="3590458"/>
            <a:ext cx="498928" cy="321627"/>
          </a:xfrm>
          <a:prstGeom prst="rect">
            <a:avLst/>
          </a:prstGeom>
        </p:spPr>
        <p:txBody>
          <a:bodyPr wrap="square" anchor="t" anchorCtr="0">
            <a:spAutoFit/>
          </a:bodyPr>
          <a:lstStyle>
            <a:lvl1pPr algn="r">
              <a:defRPr sz="2000" b="0">
                <a:solidFill>
                  <a:schemeClr val="tx1"/>
                </a:solidFill>
              </a:defRPr>
            </a:lvl1pPr>
          </a:lstStyle>
          <a:p>
            <a:pPr lvl="0"/>
            <a:r>
              <a:rPr lang="en-US"/>
              <a:t>04</a:t>
            </a:r>
          </a:p>
        </p:txBody>
      </p:sp>
      <p:sp>
        <p:nvSpPr>
          <p:cNvPr id="28" name="Text Placeholder 4">
            <a:extLst>
              <a:ext uri="{FF2B5EF4-FFF2-40B4-BE49-F238E27FC236}">
                <a16:creationId xmlns:a16="http://schemas.microsoft.com/office/drawing/2014/main" id="{C8974FB4-0DC4-9A48-849B-3445C17323D8}"/>
              </a:ext>
            </a:extLst>
          </p:cNvPr>
          <p:cNvSpPr>
            <a:spLocks noGrp="1"/>
          </p:cNvSpPr>
          <p:nvPr>
            <p:ph type="body" sz="quarter" idx="14" hasCustomPrompt="1"/>
          </p:nvPr>
        </p:nvSpPr>
        <p:spPr>
          <a:xfrm>
            <a:off x="4324216" y="4273364"/>
            <a:ext cx="498928" cy="321627"/>
          </a:xfrm>
          <a:prstGeom prst="rect">
            <a:avLst/>
          </a:prstGeom>
        </p:spPr>
        <p:txBody>
          <a:bodyPr wrap="square" anchor="t" anchorCtr="0">
            <a:spAutoFit/>
          </a:bodyPr>
          <a:lstStyle>
            <a:lvl1pPr algn="r">
              <a:defRPr sz="2000" b="0">
                <a:solidFill>
                  <a:schemeClr val="tx1"/>
                </a:solidFill>
              </a:defRPr>
            </a:lvl1pPr>
          </a:lstStyle>
          <a:p>
            <a:pPr lvl="0"/>
            <a:r>
              <a:rPr lang="en-US"/>
              <a:t>05</a:t>
            </a:r>
          </a:p>
        </p:txBody>
      </p:sp>
      <p:sp>
        <p:nvSpPr>
          <p:cNvPr id="29" name="Text Placeholder 4">
            <a:extLst>
              <a:ext uri="{FF2B5EF4-FFF2-40B4-BE49-F238E27FC236}">
                <a16:creationId xmlns:a16="http://schemas.microsoft.com/office/drawing/2014/main" id="{3B70AEBB-A750-864B-B6BD-21B4D0EFE2A7}"/>
              </a:ext>
            </a:extLst>
          </p:cNvPr>
          <p:cNvSpPr>
            <a:spLocks noGrp="1"/>
          </p:cNvSpPr>
          <p:nvPr>
            <p:ph type="body" sz="quarter" idx="15" hasCustomPrompt="1"/>
          </p:nvPr>
        </p:nvSpPr>
        <p:spPr>
          <a:xfrm>
            <a:off x="4324216" y="4956271"/>
            <a:ext cx="498928" cy="321627"/>
          </a:xfrm>
          <a:prstGeom prst="rect">
            <a:avLst/>
          </a:prstGeom>
        </p:spPr>
        <p:txBody>
          <a:bodyPr wrap="square" anchor="t" anchorCtr="0">
            <a:spAutoFit/>
          </a:bodyPr>
          <a:lstStyle>
            <a:lvl1pPr algn="r">
              <a:defRPr sz="2000" b="0">
                <a:solidFill>
                  <a:schemeClr val="tx1"/>
                </a:solidFill>
              </a:defRPr>
            </a:lvl1pPr>
          </a:lstStyle>
          <a:p>
            <a:pPr lvl="0"/>
            <a:r>
              <a:rPr lang="en-US"/>
              <a:t>06</a:t>
            </a:r>
          </a:p>
        </p:txBody>
      </p:sp>
      <p:sp>
        <p:nvSpPr>
          <p:cNvPr id="30" name="Text Placeholder 4">
            <a:extLst>
              <a:ext uri="{FF2B5EF4-FFF2-40B4-BE49-F238E27FC236}">
                <a16:creationId xmlns:a16="http://schemas.microsoft.com/office/drawing/2014/main" id="{B6A80AC0-F1D6-7541-A91C-C279FD194827}"/>
              </a:ext>
            </a:extLst>
          </p:cNvPr>
          <p:cNvSpPr>
            <a:spLocks noGrp="1"/>
          </p:cNvSpPr>
          <p:nvPr>
            <p:ph type="body" sz="quarter" idx="16" hasCustomPrompt="1"/>
          </p:nvPr>
        </p:nvSpPr>
        <p:spPr>
          <a:xfrm>
            <a:off x="5056507" y="1521418"/>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31" name="Text Placeholder 4">
            <a:extLst>
              <a:ext uri="{FF2B5EF4-FFF2-40B4-BE49-F238E27FC236}">
                <a16:creationId xmlns:a16="http://schemas.microsoft.com/office/drawing/2014/main" id="{48BEB51A-F18F-5749-809D-EC078A513A09}"/>
              </a:ext>
            </a:extLst>
          </p:cNvPr>
          <p:cNvSpPr>
            <a:spLocks noGrp="1"/>
          </p:cNvSpPr>
          <p:nvPr>
            <p:ph type="body" sz="quarter" idx="17" hasCustomPrompt="1"/>
          </p:nvPr>
        </p:nvSpPr>
        <p:spPr>
          <a:xfrm>
            <a:off x="5056507" y="2214485"/>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32" name="Text Placeholder 4">
            <a:extLst>
              <a:ext uri="{FF2B5EF4-FFF2-40B4-BE49-F238E27FC236}">
                <a16:creationId xmlns:a16="http://schemas.microsoft.com/office/drawing/2014/main" id="{C6735154-D863-074C-BEF0-25E8F0836038}"/>
              </a:ext>
            </a:extLst>
          </p:cNvPr>
          <p:cNvSpPr>
            <a:spLocks noGrp="1"/>
          </p:cNvSpPr>
          <p:nvPr>
            <p:ph type="body" sz="quarter" idx="18" hasCustomPrompt="1"/>
          </p:nvPr>
        </p:nvSpPr>
        <p:spPr>
          <a:xfrm>
            <a:off x="5056507" y="2897391"/>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33" name="Text Placeholder 4">
            <a:extLst>
              <a:ext uri="{FF2B5EF4-FFF2-40B4-BE49-F238E27FC236}">
                <a16:creationId xmlns:a16="http://schemas.microsoft.com/office/drawing/2014/main" id="{C373B72A-00B1-9E4F-BC7F-202B2AC57FCC}"/>
              </a:ext>
            </a:extLst>
          </p:cNvPr>
          <p:cNvSpPr>
            <a:spLocks noGrp="1"/>
          </p:cNvSpPr>
          <p:nvPr>
            <p:ph type="body" sz="quarter" idx="19" hasCustomPrompt="1"/>
          </p:nvPr>
        </p:nvSpPr>
        <p:spPr>
          <a:xfrm>
            <a:off x="5056507" y="3590458"/>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34" name="Text Placeholder 4">
            <a:extLst>
              <a:ext uri="{FF2B5EF4-FFF2-40B4-BE49-F238E27FC236}">
                <a16:creationId xmlns:a16="http://schemas.microsoft.com/office/drawing/2014/main" id="{A584DDAC-74C3-8649-AA09-BE37E59266EB}"/>
              </a:ext>
            </a:extLst>
          </p:cNvPr>
          <p:cNvSpPr>
            <a:spLocks noGrp="1"/>
          </p:cNvSpPr>
          <p:nvPr>
            <p:ph type="body" sz="quarter" idx="20" hasCustomPrompt="1"/>
          </p:nvPr>
        </p:nvSpPr>
        <p:spPr>
          <a:xfrm>
            <a:off x="5056507" y="4273364"/>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35" name="Text Placeholder 4">
            <a:extLst>
              <a:ext uri="{FF2B5EF4-FFF2-40B4-BE49-F238E27FC236}">
                <a16:creationId xmlns:a16="http://schemas.microsoft.com/office/drawing/2014/main" id="{4BE98457-B105-874C-9706-66BA69C1AFC7}"/>
              </a:ext>
            </a:extLst>
          </p:cNvPr>
          <p:cNvSpPr>
            <a:spLocks noGrp="1"/>
          </p:cNvSpPr>
          <p:nvPr>
            <p:ph type="body" sz="quarter" idx="21" hasCustomPrompt="1"/>
          </p:nvPr>
        </p:nvSpPr>
        <p:spPr>
          <a:xfrm>
            <a:off x="5056507" y="4956271"/>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Tree>
    <p:extLst>
      <p:ext uri="{BB962C8B-B14F-4D97-AF65-F5344CB8AC3E}">
        <p14:creationId xmlns:p14="http://schemas.microsoft.com/office/powerpoint/2010/main" val="1674901261"/>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ase Study-1/2 Pictur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9870588-DEAA-3B45-9A4B-86DCE176308E}"/>
              </a:ext>
            </a:extLst>
          </p:cNvPr>
          <p:cNvSpPr/>
          <p:nvPr userDrawn="1"/>
        </p:nvSpPr>
        <p:spPr bwMode="auto">
          <a:xfrm flipH="1">
            <a:off x="6095999" y="0"/>
            <a:ext cx="6096000" cy="6858000"/>
          </a:xfrm>
          <a:prstGeom prst="rect">
            <a:avLst/>
          </a:prstGeom>
          <a:solidFill>
            <a:schemeClr val="bg1">
              <a:lumMod val="95000"/>
            </a:schemeClr>
          </a:solidFill>
          <a:ln>
            <a:noFill/>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err="1">
              <a:ln>
                <a:noFill/>
              </a:ln>
              <a:solidFill>
                <a:srgbClr val="FFFFFF"/>
              </a:solidFill>
              <a:effectLst/>
              <a:uLnTx/>
              <a:uFillTx/>
              <a:latin typeface="Calibri Light" panose="020F0302020204030204" pitchFamily="34" charset="0"/>
              <a:ea typeface="Human Sans ExtraLight" charset="0"/>
              <a:cs typeface="Human Sans ExtraLight" charset="0"/>
            </a:endParaRPr>
          </a:p>
        </p:txBody>
      </p:sp>
      <p:sp>
        <p:nvSpPr>
          <p:cNvPr id="3" name="Picture Placeholder 2">
            <a:extLst>
              <a:ext uri="{FF2B5EF4-FFF2-40B4-BE49-F238E27FC236}">
                <a16:creationId xmlns:a16="http://schemas.microsoft.com/office/drawing/2014/main" id="{4571F9CF-CDF3-4EE6-A083-D93A58113454}"/>
              </a:ext>
            </a:extLst>
          </p:cNvPr>
          <p:cNvSpPr>
            <a:spLocks noGrp="1"/>
          </p:cNvSpPr>
          <p:nvPr>
            <p:ph type="pic" sz="quarter" idx="16"/>
          </p:nvPr>
        </p:nvSpPr>
        <p:spPr>
          <a:xfrm>
            <a:off x="6096000" y="0"/>
            <a:ext cx="6096000" cy="6858000"/>
          </a:xfrm>
          <a:prstGeom prst="rect">
            <a:avLst/>
          </a:prstGeom>
        </p:spPr>
        <p:txBody>
          <a:bodyPr/>
          <a:lstStyle/>
          <a:p>
            <a:endParaRPr lang="en-US"/>
          </a:p>
        </p:txBody>
      </p:sp>
      <p:sp>
        <p:nvSpPr>
          <p:cNvPr id="2" name="Title 1">
            <a:extLst>
              <a:ext uri="{FF2B5EF4-FFF2-40B4-BE49-F238E27FC236}">
                <a16:creationId xmlns:a16="http://schemas.microsoft.com/office/drawing/2014/main" id="{E740C5E2-D359-5FED-B284-19CF47A418DC}"/>
              </a:ext>
            </a:extLst>
          </p:cNvPr>
          <p:cNvSpPr>
            <a:spLocks noGrp="1"/>
          </p:cNvSpPr>
          <p:nvPr>
            <p:ph type="title"/>
          </p:nvPr>
        </p:nvSpPr>
        <p:spPr>
          <a:xfrm>
            <a:off x="457200" y="723900"/>
            <a:ext cx="5530849" cy="457200"/>
          </a:xfrm>
        </p:spPr>
        <p:txBody>
          <a:bodyPr/>
          <a:lstStyle>
            <a:lvl1pPr>
              <a:defRPr b="1">
                <a:solidFill>
                  <a:schemeClr val="tx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EA60CDFE-3A94-5F3A-0523-ABA560780070}"/>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
        <p:nvSpPr>
          <p:cNvPr id="5" name="TextBox 4">
            <a:extLst>
              <a:ext uri="{FF2B5EF4-FFF2-40B4-BE49-F238E27FC236}">
                <a16:creationId xmlns:a16="http://schemas.microsoft.com/office/drawing/2014/main" id="{1E7052EF-2C83-09DE-9638-F3492217FF7E}"/>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000000"/>
                </a:solidFill>
                <a:effectLst/>
                <a:uLnTx/>
                <a:uFillTx/>
                <a:latin typeface="Calibri"/>
                <a:cs typeface="Calibri" panose="020F0502020204030204" pitchFamily="34" charset="0"/>
              </a:rPr>
              <a:t>EPAM Proprietary &amp; Confidential.</a:t>
            </a:r>
          </a:p>
        </p:txBody>
      </p:sp>
      <p:sp>
        <p:nvSpPr>
          <p:cNvPr id="8" name="Text Placeholder 3">
            <a:extLst>
              <a:ext uri="{FF2B5EF4-FFF2-40B4-BE49-F238E27FC236}">
                <a16:creationId xmlns:a16="http://schemas.microsoft.com/office/drawing/2014/main" id="{997612B5-8615-3AC0-8239-012312B6FD99}"/>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7FA7470-6506-4B71-AD87-6F7FA0DD0168}" type="slidenum">
              <a:rPr kumimoji="0" lang="en-US" sz="1000" b="0" i="0" u="none" strike="noStrike" kern="1200" cap="none" spc="0" normalizeH="0" baseline="0" noProof="0" smtClean="0">
                <a:ln>
                  <a:noFill/>
                </a:ln>
                <a:solidFill>
                  <a:srgbClr val="222222"/>
                </a:solidFill>
                <a:effectLst/>
                <a:uLnTx/>
                <a:uFillTx/>
                <a:latin typeface="Calibri"/>
                <a:cs typeface="Calibri" panose="020F050202020403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a:ln>
                <a:noFill/>
              </a:ln>
              <a:solidFill>
                <a:srgbClr val="222222"/>
              </a:solidFill>
              <a:effectLst/>
              <a:uLnTx/>
              <a:uFillTx/>
              <a:latin typeface="Calibri"/>
              <a:cs typeface="Calibri" panose="020F0502020204030204" pitchFamily="34" charset="0"/>
            </a:endParaRPr>
          </a:p>
        </p:txBody>
      </p:sp>
    </p:spTree>
    <p:extLst>
      <p:ext uri="{BB962C8B-B14F-4D97-AF65-F5344CB8AC3E}">
        <p14:creationId xmlns:p14="http://schemas.microsoft.com/office/powerpoint/2010/main" val="3648122329"/>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ase Study-Mock Up Lef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a:off x="0" y="0"/>
            <a:ext cx="7180263" cy="6858000"/>
          </a:xfrm>
          <a:prstGeom prst="rect">
            <a:avLst/>
          </a:prstGeom>
          <a:solidFill>
            <a:schemeClr val="bg1">
              <a:lumMod val="95000"/>
            </a:schemeClr>
          </a:solidFill>
          <a:ln>
            <a:noFill/>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err="1">
              <a:ln>
                <a:noFill/>
              </a:ln>
              <a:solidFill>
                <a:srgbClr val="FFFFFF"/>
              </a:solidFill>
              <a:effectLst/>
              <a:uLnTx/>
              <a:uFillTx/>
              <a:latin typeface="Calibri Light" panose="020F0302020204030204" pitchFamily="34" charset="0"/>
              <a:ea typeface="Human Sans ExtraLight" charset="0"/>
              <a:cs typeface="Human Sans ExtraLight" charset="0"/>
            </a:endParaRPr>
          </a:p>
        </p:txBody>
      </p:sp>
      <p:pic>
        <p:nvPicPr>
          <p:cNvPr id="8" name="Graphic 7">
            <a:extLst>
              <a:ext uri="{FF2B5EF4-FFF2-40B4-BE49-F238E27FC236}">
                <a16:creationId xmlns:a16="http://schemas.microsoft.com/office/drawing/2014/main" id="{ECD48285-8885-4D22-8AE4-172AF6114199}"/>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3" name="Title 1">
            <a:extLst>
              <a:ext uri="{FF2B5EF4-FFF2-40B4-BE49-F238E27FC236}">
                <a16:creationId xmlns:a16="http://schemas.microsoft.com/office/drawing/2014/main" id="{15F520A7-9AB7-29A3-F6E1-6EDE842DFA3A}"/>
              </a:ext>
            </a:extLst>
          </p:cNvPr>
          <p:cNvSpPr>
            <a:spLocks noGrp="1"/>
          </p:cNvSpPr>
          <p:nvPr>
            <p:ph type="title"/>
          </p:nvPr>
        </p:nvSpPr>
        <p:spPr>
          <a:xfrm>
            <a:off x="457200" y="723900"/>
            <a:ext cx="5530849" cy="457200"/>
          </a:xfrm>
        </p:spPr>
        <p:txBody>
          <a:bodyPr/>
          <a:lstStyle>
            <a:lvl1pPr>
              <a:defRPr b="1">
                <a:solidFill>
                  <a:schemeClr val="tx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B35B6FBE-AD77-73FE-AB75-C5B0A0FF3DDF}"/>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Tree>
    <p:extLst>
      <p:ext uri="{BB962C8B-B14F-4D97-AF65-F5344CB8AC3E}">
        <p14:creationId xmlns:p14="http://schemas.microsoft.com/office/powerpoint/2010/main" val="3722074128"/>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arr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17DFB89-A9BD-47AC-B57A-7869039229B5}"/>
              </a:ext>
            </a:extLst>
          </p:cNvPr>
          <p:cNvSpPr/>
          <p:nvPr userDrawn="1"/>
        </p:nvSpPr>
        <p:spPr bwMode="auto">
          <a:xfrm>
            <a:off x="-34032" y="0"/>
            <a:ext cx="3142357" cy="6858000"/>
          </a:xfrm>
          <a:prstGeom prst="rect">
            <a:avLst/>
          </a:prstGeom>
          <a:solidFill>
            <a:schemeClr val="tx1"/>
          </a:solidFill>
          <a:ln>
            <a:noFill/>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err="1">
              <a:ln>
                <a:noFill/>
              </a:ln>
              <a:solidFill>
                <a:srgbClr val="FFFFFF"/>
              </a:solidFill>
              <a:effectLst/>
              <a:uLnTx/>
              <a:uFillTx/>
              <a:latin typeface="Calibri Light" panose="020F0302020204030204" pitchFamily="34" charset="0"/>
              <a:ea typeface="Human Sans ExtraLight" charset="0"/>
              <a:cs typeface="Human Sans ExtraLight" charset="0"/>
            </a:endParaRPr>
          </a:p>
        </p:txBody>
      </p:sp>
      <p:pic>
        <p:nvPicPr>
          <p:cNvPr id="8" name="Graphic 7">
            <a:extLst>
              <a:ext uri="{FF2B5EF4-FFF2-40B4-BE49-F238E27FC236}">
                <a16:creationId xmlns:a16="http://schemas.microsoft.com/office/drawing/2014/main" id="{EE036E7A-2B84-45D1-985C-C2AD71420C46}"/>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7" name="Picture Placeholder 2">
            <a:extLst>
              <a:ext uri="{FF2B5EF4-FFF2-40B4-BE49-F238E27FC236}">
                <a16:creationId xmlns:a16="http://schemas.microsoft.com/office/drawing/2014/main" id="{CE8FAB7B-4710-4747-B680-F6B4F0097B29}"/>
              </a:ext>
            </a:extLst>
          </p:cNvPr>
          <p:cNvSpPr>
            <a:spLocks noGrp="1"/>
          </p:cNvSpPr>
          <p:nvPr>
            <p:ph type="pic" sz="quarter" idx="16"/>
          </p:nvPr>
        </p:nvSpPr>
        <p:spPr>
          <a:xfrm>
            <a:off x="3108325" y="0"/>
            <a:ext cx="9083675" cy="6858000"/>
          </a:xfrm>
          <a:prstGeom prst="rect">
            <a:avLst/>
          </a:prstGeom>
        </p:spPr>
        <p:txBody>
          <a:bodyPr/>
          <a:lstStyle/>
          <a:p>
            <a:endParaRPr lang="en-US"/>
          </a:p>
        </p:txBody>
      </p:sp>
      <p:sp>
        <p:nvSpPr>
          <p:cNvPr id="2" name="Title 1">
            <a:extLst>
              <a:ext uri="{FF2B5EF4-FFF2-40B4-BE49-F238E27FC236}">
                <a16:creationId xmlns:a16="http://schemas.microsoft.com/office/drawing/2014/main" id="{2C54523F-EFD3-EDB0-4AF0-FB2421CCFFF3}"/>
              </a:ext>
            </a:extLst>
          </p:cNvPr>
          <p:cNvSpPr>
            <a:spLocks noGrp="1"/>
          </p:cNvSpPr>
          <p:nvPr>
            <p:ph type="title"/>
          </p:nvPr>
        </p:nvSpPr>
        <p:spPr>
          <a:xfrm>
            <a:off x="457200" y="723900"/>
            <a:ext cx="2586789" cy="457200"/>
          </a:xfrm>
        </p:spPr>
        <p:txBody>
          <a:bodyPr/>
          <a:lstStyle>
            <a:lvl1pPr>
              <a:defRPr b="1">
                <a:solidFill>
                  <a:schemeClr val="bg1"/>
                </a:solidFill>
                <a:latin typeface="+mn-lt"/>
              </a:defRPr>
            </a:lvl1pPr>
          </a:lstStyle>
          <a:p>
            <a:r>
              <a:rPr lang="en-US"/>
              <a:t>Click to edit Master title style</a:t>
            </a:r>
          </a:p>
        </p:txBody>
      </p:sp>
      <p:sp>
        <p:nvSpPr>
          <p:cNvPr id="3" name="Text Placeholder 10">
            <a:extLst>
              <a:ext uri="{FF2B5EF4-FFF2-40B4-BE49-F238E27FC236}">
                <a16:creationId xmlns:a16="http://schemas.microsoft.com/office/drawing/2014/main" id="{7DB8D92B-BDD7-86B1-A31A-C3740736BA65}"/>
              </a:ext>
            </a:extLst>
          </p:cNvPr>
          <p:cNvSpPr>
            <a:spLocks noGrp="1"/>
          </p:cNvSpPr>
          <p:nvPr>
            <p:ph type="body" sz="quarter" idx="15" hasCustomPrompt="1"/>
          </p:nvPr>
        </p:nvSpPr>
        <p:spPr>
          <a:xfrm>
            <a:off x="457200" y="382446"/>
            <a:ext cx="2586789" cy="255227"/>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a:t>Click to add section title</a:t>
            </a:r>
          </a:p>
        </p:txBody>
      </p:sp>
    </p:spTree>
    <p:extLst>
      <p:ext uri="{BB962C8B-B14F-4D97-AF65-F5344CB8AC3E}">
        <p14:creationId xmlns:p14="http://schemas.microsoft.com/office/powerpoint/2010/main" val="730524919"/>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ase Study-3 Pictures">
    <p:spTree>
      <p:nvGrpSpPr>
        <p:cNvPr id="1" name=""/>
        <p:cNvGrpSpPr/>
        <p:nvPr/>
      </p:nvGrpSpPr>
      <p:grpSpPr>
        <a:xfrm>
          <a:off x="0" y="0"/>
          <a:ext cx="0" cy="0"/>
          <a:chOff x="0" y="0"/>
          <a:chExt cx="0" cy="0"/>
        </a:xfrm>
      </p:grpSpPr>
      <p:sp>
        <p:nvSpPr>
          <p:cNvPr id="11" name="Title 1"/>
          <p:cNvSpPr>
            <a:spLocks noGrp="1"/>
          </p:cNvSpPr>
          <p:nvPr>
            <p:ph type="title"/>
          </p:nvPr>
        </p:nvSpPr>
        <p:spPr>
          <a:xfrm>
            <a:off x="457201" y="4124960"/>
            <a:ext cx="3312160" cy="246221"/>
          </a:xfrm>
        </p:spPr>
        <p:txBody>
          <a:bodyPr>
            <a:spAutoFit/>
          </a:bodyPr>
          <a:lstStyle>
            <a:lvl1pPr>
              <a:defRPr sz="1600" b="1">
                <a:solidFill>
                  <a:schemeClr val="tx1"/>
                </a:solidFill>
                <a:latin typeface="+mn-lt"/>
              </a:defRPr>
            </a:lvl1pPr>
          </a:lstStyle>
          <a:p>
            <a:r>
              <a:rPr lang="en-US"/>
              <a:t>Click to edit Master title style</a:t>
            </a:r>
          </a:p>
        </p:txBody>
      </p:sp>
      <p:sp>
        <p:nvSpPr>
          <p:cNvPr id="10" name="Text Placeholder 2">
            <a:extLst>
              <a:ext uri="{FF2B5EF4-FFF2-40B4-BE49-F238E27FC236}">
                <a16:creationId xmlns:a16="http://schemas.microsoft.com/office/drawing/2014/main" id="{DCFE7496-2B11-468F-A424-81EF7552D417}"/>
              </a:ext>
            </a:extLst>
          </p:cNvPr>
          <p:cNvSpPr>
            <a:spLocks noGrp="1"/>
          </p:cNvSpPr>
          <p:nvPr>
            <p:ph type="body" sz="quarter" idx="17" hasCustomPrompt="1"/>
          </p:nvPr>
        </p:nvSpPr>
        <p:spPr>
          <a:xfrm>
            <a:off x="469773" y="4502295"/>
            <a:ext cx="3299588" cy="802399"/>
          </a:xfrm>
          <a:prstGeom prst="rect">
            <a:avLst/>
          </a:prstGeom>
        </p:spPr>
        <p:txBody>
          <a:bodyPr wrap="square">
            <a:spAutoFit/>
          </a:bodyPr>
          <a:lstStyle>
            <a:lvl1pPr>
              <a:defRPr sz="1200">
                <a:solidFill>
                  <a:schemeClr val="tx1"/>
                </a:solidFill>
                <a:latin typeface="+mn-lt"/>
                <a:cs typeface="Calibri Light" panose="020F0302020204030204" pitchFamily="34" charset="0"/>
              </a:defRPr>
            </a:lvl1pPr>
            <a:lvl2pPr>
              <a:buNone/>
              <a:defRPr/>
            </a:lvl2pPr>
            <a:lvl3pPr>
              <a:buNone/>
              <a:defRPr/>
            </a:lvl3pPr>
          </a:lstStyle>
          <a:p>
            <a:pPr lvl="0"/>
            <a:r>
              <a:rPr lang="en-US"/>
              <a:t>Lorem Ipsum is simply dummy text of the printing and typesetting industry. Lorem Ipsum has been the industry's standard dummy text ever since the 1500s, when an unknown printer took a galley of type and</a:t>
            </a:r>
          </a:p>
        </p:txBody>
      </p:sp>
      <p:sp>
        <p:nvSpPr>
          <p:cNvPr id="13" name="Picture Placeholder 12">
            <a:extLst>
              <a:ext uri="{FF2B5EF4-FFF2-40B4-BE49-F238E27FC236}">
                <a16:creationId xmlns:a16="http://schemas.microsoft.com/office/drawing/2014/main" id="{256621FE-2493-434D-BD83-B0B78B101F25}"/>
              </a:ext>
            </a:extLst>
          </p:cNvPr>
          <p:cNvSpPr>
            <a:spLocks noGrp="1"/>
          </p:cNvSpPr>
          <p:nvPr>
            <p:ph type="pic" sz="quarter" idx="18"/>
          </p:nvPr>
        </p:nvSpPr>
        <p:spPr>
          <a:xfrm>
            <a:off x="0" y="0"/>
            <a:ext cx="4076700" cy="3429000"/>
          </a:xfrm>
          <a:prstGeom prst="rect">
            <a:avLst/>
          </a:prstGeom>
          <a:solidFill>
            <a:schemeClr val="bg2"/>
          </a:solidFill>
        </p:spPr>
        <p:txBody>
          <a:bodyPr/>
          <a:lstStyle/>
          <a:p>
            <a:endParaRPr lang="en-US"/>
          </a:p>
        </p:txBody>
      </p:sp>
      <p:sp>
        <p:nvSpPr>
          <p:cNvPr id="14" name="Picture Placeholder 12">
            <a:extLst>
              <a:ext uri="{FF2B5EF4-FFF2-40B4-BE49-F238E27FC236}">
                <a16:creationId xmlns:a16="http://schemas.microsoft.com/office/drawing/2014/main" id="{2F7B19A9-71C0-403D-B507-22838A53F144}"/>
              </a:ext>
            </a:extLst>
          </p:cNvPr>
          <p:cNvSpPr>
            <a:spLocks noGrp="1"/>
          </p:cNvSpPr>
          <p:nvPr>
            <p:ph type="pic" sz="quarter" idx="19"/>
          </p:nvPr>
        </p:nvSpPr>
        <p:spPr>
          <a:xfrm>
            <a:off x="4076700" y="0"/>
            <a:ext cx="4064000" cy="3429000"/>
          </a:xfrm>
          <a:prstGeom prst="rect">
            <a:avLst/>
          </a:prstGeom>
          <a:solidFill>
            <a:schemeClr val="bg2"/>
          </a:solidFill>
        </p:spPr>
        <p:txBody>
          <a:bodyPr/>
          <a:lstStyle/>
          <a:p>
            <a:endParaRPr lang="en-US"/>
          </a:p>
        </p:txBody>
      </p:sp>
      <p:sp>
        <p:nvSpPr>
          <p:cNvPr id="15" name="Picture Placeholder 12">
            <a:extLst>
              <a:ext uri="{FF2B5EF4-FFF2-40B4-BE49-F238E27FC236}">
                <a16:creationId xmlns:a16="http://schemas.microsoft.com/office/drawing/2014/main" id="{584A1708-3D5F-4AC2-B35F-FB446EFEB7C2}"/>
              </a:ext>
            </a:extLst>
          </p:cNvPr>
          <p:cNvSpPr>
            <a:spLocks noGrp="1"/>
          </p:cNvSpPr>
          <p:nvPr>
            <p:ph type="pic" sz="quarter" idx="20"/>
          </p:nvPr>
        </p:nvSpPr>
        <p:spPr>
          <a:xfrm>
            <a:off x="8140700" y="0"/>
            <a:ext cx="4064000" cy="3429000"/>
          </a:xfrm>
          <a:prstGeom prst="rect">
            <a:avLst/>
          </a:prstGeom>
          <a:solidFill>
            <a:schemeClr val="bg2"/>
          </a:solidFill>
        </p:spPr>
        <p:txBody>
          <a:bodyPr/>
          <a:lstStyle/>
          <a:p>
            <a:endParaRPr lang="en-US"/>
          </a:p>
        </p:txBody>
      </p:sp>
      <p:sp>
        <p:nvSpPr>
          <p:cNvPr id="17" name="Text Placeholder 2">
            <a:extLst>
              <a:ext uri="{FF2B5EF4-FFF2-40B4-BE49-F238E27FC236}">
                <a16:creationId xmlns:a16="http://schemas.microsoft.com/office/drawing/2014/main" id="{97BF9D5A-73E5-43EB-95F4-FF5636951647}"/>
              </a:ext>
            </a:extLst>
          </p:cNvPr>
          <p:cNvSpPr>
            <a:spLocks noGrp="1"/>
          </p:cNvSpPr>
          <p:nvPr>
            <p:ph type="body" sz="quarter" idx="21" hasCustomPrompt="1"/>
          </p:nvPr>
        </p:nvSpPr>
        <p:spPr>
          <a:xfrm>
            <a:off x="4314697" y="4502295"/>
            <a:ext cx="3299588" cy="802399"/>
          </a:xfrm>
          <a:prstGeom prst="rect">
            <a:avLst/>
          </a:prstGeom>
        </p:spPr>
        <p:txBody>
          <a:bodyPr wrap="square">
            <a:spAutoFit/>
          </a:bodyPr>
          <a:lstStyle>
            <a:lvl1pPr>
              <a:defRPr sz="1200">
                <a:solidFill>
                  <a:schemeClr val="tx1"/>
                </a:solidFill>
                <a:latin typeface="+mn-lt"/>
                <a:cs typeface="Calibri Light" panose="020F0302020204030204" pitchFamily="34" charset="0"/>
              </a:defRPr>
            </a:lvl1pPr>
            <a:lvl2pPr>
              <a:buNone/>
              <a:defRPr/>
            </a:lvl2pPr>
            <a:lvl3pPr>
              <a:buNone/>
              <a:defRPr/>
            </a:lvl3pPr>
          </a:lstStyle>
          <a:p>
            <a:pPr lvl="0"/>
            <a:r>
              <a:rPr lang="en-US"/>
              <a:t>Lorem Ipsum is simply dummy text of the printing and typesetting industry. Lorem Ipsum has been the industry's standard dummy text ever since the 1500s, when an unknown printer took a galley of type and</a:t>
            </a:r>
          </a:p>
        </p:txBody>
      </p:sp>
      <p:sp>
        <p:nvSpPr>
          <p:cNvPr id="19" name="Text Placeholder 2">
            <a:extLst>
              <a:ext uri="{FF2B5EF4-FFF2-40B4-BE49-F238E27FC236}">
                <a16:creationId xmlns:a16="http://schemas.microsoft.com/office/drawing/2014/main" id="{6AC52B6B-2068-4BD5-8D7B-E2AA5CC142A6}"/>
              </a:ext>
            </a:extLst>
          </p:cNvPr>
          <p:cNvSpPr>
            <a:spLocks noGrp="1"/>
          </p:cNvSpPr>
          <p:nvPr>
            <p:ph type="body" sz="quarter" idx="22" hasCustomPrompt="1"/>
          </p:nvPr>
        </p:nvSpPr>
        <p:spPr>
          <a:xfrm>
            <a:off x="8406449" y="4502295"/>
            <a:ext cx="3299588" cy="802399"/>
          </a:xfrm>
          <a:prstGeom prst="rect">
            <a:avLst/>
          </a:prstGeom>
        </p:spPr>
        <p:txBody>
          <a:bodyPr wrap="square">
            <a:spAutoFit/>
          </a:bodyPr>
          <a:lstStyle>
            <a:lvl1pPr>
              <a:defRPr sz="1200">
                <a:solidFill>
                  <a:schemeClr val="tx1"/>
                </a:solidFill>
                <a:latin typeface="+mn-lt"/>
                <a:cs typeface="Calibri Light" panose="020F0302020204030204" pitchFamily="34" charset="0"/>
              </a:defRPr>
            </a:lvl1pPr>
            <a:lvl2pPr>
              <a:buNone/>
              <a:defRPr/>
            </a:lvl2pPr>
            <a:lvl3pPr>
              <a:buNone/>
              <a:defRPr/>
            </a:lvl3pPr>
          </a:lstStyle>
          <a:p>
            <a:pPr lvl="0"/>
            <a:r>
              <a:rPr lang="en-US"/>
              <a:t>Lorem Ipsum is simply dummy text of the printing and typesetting industry. Lorem Ipsum has been the industry's standard dummy text ever since the 1500s, when an unknown printer took a galley of type and</a:t>
            </a:r>
          </a:p>
        </p:txBody>
      </p:sp>
      <p:sp>
        <p:nvSpPr>
          <p:cNvPr id="4" name="Text Placeholder 3">
            <a:extLst>
              <a:ext uri="{FF2B5EF4-FFF2-40B4-BE49-F238E27FC236}">
                <a16:creationId xmlns:a16="http://schemas.microsoft.com/office/drawing/2014/main" id="{AC56DCAB-CD09-4E29-A907-70E7EBE0E688}"/>
              </a:ext>
            </a:extLst>
          </p:cNvPr>
          <p:cNvSpPr>
            <a:spLocks noGrp="1"/>
          </p:cNvSpPr>
          <p:nvPr>
            <p:ph type="body" sz="quarter" idx="23"/>
          </p:nvPr>
        </p:nvSpPr>
        <p:spPr>
          <a:xfrm>
            <a:off x="4302125" y="4124325"/>
            <a:ext cx="3311525" cy="246221"/>
          </a:xfrm>
          <a:prstGeom prst="rect">
            <a:avLst/>
          </a:prstGeom>
        </p:spPr>
        <p:txBody>
          <a:bodyPr vert="horz" lIns="0" tIns="0" rIns="0" bIns="0" rtlCol="0" anchor="t">
            <a:spAutoFit/>
          </a:bodyPr>
          <a:lstStyle>
            <a:lvl1pPr>
              <a:defRPr lang="en-US" sz="1600" b="1" smtClean="0"/>
            </a:lvl1pPr>
            <a:lvl2pPr>
              <a:defRPr lang="en-US" smtClean="0"/>
            </a:lvl2pPr>
            <a:lvl3pPr>
              <a:defRPr lang="en-US" smtClean="0"/>
            </a:lvl3pPr>
            <a:lvl4pPr>
              <a:defRPr lang="en-US" smtClean="0"/>
            </a:lvl4pPr>
            <a:lvl5pPr>
              <a:defRPr lang="en-US"/>
            </a:lvl5pPr>
          </a:lstStyle>
          <a:p>
            <a:pPr lvl="0">
              <a:lnSpc>
                <a:spcPct val="100000"/>
              </a:lnSpc>
              <a:spcBef>
                <a:spcPct val="0"/>
              </a:spcBef>
            </a:pPr>
            <a:r>
              <a:rPr lang="en-US"/>
              <a:t>Click to edit Master text styles</a:t>
            </a:r>
          </a:p>
        </p:txBody>
      </p:sp>
      <p:sp>
        <p:nvSpPr>
          <p:cNvPr id="6" name="Text Placeholder 5">
            <a:extLst>
              <a:ext uri="{FF2B5EF4-FFF2-40B4-BE49-F238E27FC236}">
                <a16:creationId xmlns:a16="http://schemas.microsoft.com/office/drawing/2014/main" id="{AC9A5C7D-52BE-42FF-9382-B63BBD810FDD}"/>
              </a:ext>
            </a:extLst>
          </p:cNvPr>
          <p:cNvSpPr>
            <a:spLocks noGrp="1"/>
          </p:cNvSpPr>
          <p:nvPr>
            <p:ph type="body" sz="quarter" idx="24"/>
          </p:nvPr>
        </p:nvSpPr>
        <p:spPr>
          <a:xfrm>
            <a:off x="8406449" y="4114800"/>
            <a:ext cx="3312160" cy="246221"/>
          </a:xfrm>
          <a:prstGeom prst="rect">
            <a:avLst/>
          </a:prstGeom>
        </p:spPr>
        <p:txBody>
          <a:bodyPr vert="horz" lIns="0" tIns="0" rIns="0" bIns="0" rtlCol="0" anchor="t">
            <a:spAutoFit/>
          </a:bodyPr>
          <a:lstStyle>
            <a:lvl1pPr>
              <a:defRPr lang="en-US" sz="1600" b="1" smtClean="0"/>
            </a:lvl1pPr>
            <a:lvl2pPr>
              <a:defRPr lang="en-US" smtClean="0"/>
            </a:lvl2pPr>
            <a:lvl3pPr>
              <a:defRPr lang="en-US" smtClean="0"/>
            </a:lvl3pPr>
            <a:lvl4pPr>
              <a:defRPr lang="en-US" smtClean="0"/>
            </a:lvl4pPr>
            <a:lvl5pPr>
              <a:defRPr lang="en-US"/>
            </a:lvl5pPr>
          </a:lstStyle>
          <a:p>
            <a:pPr lvl="0">
              <a:lnSpc>
                <a:spcPct val="100000"/>
              </a:lnSpc>
              <a:spcBef>
                <a:spcPct val="0"/>
              </a:spcBef>
            </a:pPr>
            <a:r>
              <a:rPr lang="en-US"/>
              <a:t>Click to edit Master text styles</a:t>
            </a:r>
          </a:p>
        </p:txBody>
      </p:sp>
    </p:spTree>
    <p:extLst>
      <p:ext uri="{BB962C8B-B14F-4D97-AF65-F5344CB8AC3E}">
        <p14:creationId xmlns:p14="http://schemas.microsoft.com/office/powerpoint/2010/main" val="952954230"/>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Presale_Case Study_1_Logo">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61C22DCC-F9B2-478B-B3D4-71FB4CA9C006}"/>
              </a:ext>
            </a:extLst>
          </p:cNvPr>
          <p:cNvSpPr>
            <a:spLocks noGrp="1"/>
          </p:cNvSpPr>
          <p:nvPr>
            <p:ph type="pic" sz="quarter" idx="10"/>
          </p:nvPr>
        </p:nvSpPr>
        <p:spPr>
          <a:xfrm>
            <a:off x="4622800" y="0"/>
            <a:ext cx="7569200" cy="6858000"/>
          </a:xfrm>
          <a:prstGeom prst="rect">
            <a:avLst/>
          </a:prstGeom>
        </p:spPr>
        <p:txBody>
          <a:bodyPr tIns="91440" bIns="1097280" anchor="ctr" anchorCtr="0"/>
          <a:lstStyle>
            <a:lvl1pPr marL="0" indent="0" algn="ctr">
              <a:buNone/>
              <a:defRPr sz="2133"/>
            </a:lvl1pPr>
          </a:lstStyle>
          <a:p>
            <a:endParaRPr lang="en-US"/>
          </a:p>
        </p:txBody>
      </p:sp>
      <p:sp>
        <p:nvSpPr>
          <p:cNvPr id="7" name="Title 1">
            <a:extLst>
              <a:ext uri="{FF2B5EF4-FFF2-40B4-BE49-F238E27FC236}">
                <a16:creationId xmlns:a16="http://schemas.microsoft.com/office/drawing/2014/main" id="{93C50546-BF6F-4690-853F-D13B56756D1E}"/>
              </a:ext>
            </a:extLst>
          </p:cNvPr>
          <p:cNvSpPr>
            <a:spLocks noGrp="1"/>
          </p:cNvSpPr>
          <p:nvPr>
            <p:ph type="title" hasCustomPrompt="1"/>
          </p:nvPr>
        </p:nvSpPr>
        <p:spPr>
          <a:xfrm>
            <a:off x="480488" y="723842"/>
            <a:ext cx="3661827" cy="820737"/>
          </a:xfrm>
        </p:spPr>
        <p:txBody>
          <a:bodyPr vert="horz" wrap="square" lIns="0" tIns="0" rIns="0" bIns="0" rtlCol="0" anchor="t" anchorCtr="0">
            <a:spAutoFit/>
          </a:bodyPr>
          <a:lstStyle>
            <a:lvl1pPr>
              <a:defRPr lang="en-US" dirty="0"/>
            </a:lvl1pPr>
          </a:lstStyle>
          <a:p>
            <a:pPr lvl="0"/>
            <a:r>
              <a:rPr lang="en-US"/>
              <a:t>Please add slide </a:t>
            </a:r>
            <a:br>
              <a:rPr lang="en-US"/>
            </a:br>
            <a:r>
              <a:rPr lang="en-US"/>
              <a:t>headline here</a:t>
            </a:r>
          </a:p>
        </p:txBody>
      </p:sp>
      <p:sp>
        <p:nvSpPr>
          <p:cNvPr id="4" name="Slide Number Placeholder 4"/>
          <p:cNvSpPr>
            <a:spLocks noGrp="1"/>
          </p:cNvSpPr>
          <p:nvPr>
            <p:ph type="sldNum" sz="quarter" idx="4"/>
          </p:nvPr>
        </p:nvSpPr>
        <p:spPr>
          <a:xfrm>
            <a:off x="9780694" y="6537017"/>
            <a:ext cx="1962151" cy="243840"/>
          </a:xfrm>
          <a:prstGeom prst="rect">
            <a:avLst/>
          </a:prstGeom>
          <a:noFill/>
        </p:spPr>
        <p:txBody>
          <a:bodyPr wrap="square" lIns="68526" tIns="34289" rIns="68526" bIns="34289" rtlCol="0" anchor="ctr">
            <a:noAutofit/>
          </a:bodyPr>
          <a:lstStyle>
            <a:lvl1pPr>
              <a:defRPr lang="en-US" sz="1067" kern="0" spc="20" smtClean="0">
                <a:solidFill>
                  <a:schemeClr val="tx2"/>
                </a:solidFill>
                <a:cs typeface="Trebuchet MS"/>
              </a:defRPr>
            </a:lvl1pPr>
          </a:lstStyle>
          <a:p>
            <a:pPr algn="r" defTabSz="456711"/>
            <a:fld id="{04825EE3-D40C-4F67-95F2-2B3AD93195DA}" type="slidenum">
              <a:rPr lang="en-US" smtClean="0"/>
              <a:pPr algn="r" defTabSz="456711"/>
              <a:t>‹#›</a:t>
            </a:fld>
            <a:endParaRPr lang="en-US"/>
          </a:p>
        </p:txBody>
      </p:sp>
    </p:spTree>
    <p:extLst>
      <p:ext uri="{BB962C8B-B14F-4D97-AF65-F5344CB8AC3E}">
        <p14:creationId xmlns:p14="http://schemas.microsoft.com/office/powerpoint/2010/main" val="2668674731"/>
      </p:ext>
    </p:extLst>
  </p:cSld>
  <p:clrMapOvr>
    <a:masterClrMapping/>
  </p:clrMapOvr>
  <p:extLst>
    <p:ext uri="{DCECCB84-F9BA-43D5-87BE-67443E8EF086}">
      <p15:sldGuideLst xmlns:p15="http://schemas.microsoft.com/office/powerpoint/2012/main">
        <p15:guide id="1" pos="21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ase Study-2/3 Black-Ligh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a:off x="0" y="0"/>
            <a:ext cx="4302125" cy="6858000"/>
          </a:xfrm>
          <a:prstGeom prst="rect">
            <a:avLst/>
          </a:prstGeom>
          <a:solidFill>
            <a:schemeClr val="bg1">
              <a:lumMod val="95000"/>
            </a:schemeClr>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sp>
        <p:nvSpPr>
          <p:cNvPr id="3" name="Title 1">
            <a:extLst>
              <a:ext uri="{FF2B5EF4-FFF2-40B4-BE49-F238E27FC236}">
                <a16:creationId xmlns:a16="http://schemas.microsoft.com/office/drawing/2014/main" id="{C0096CA2-6B8E-1E0B-7446-BC5F37E73D34}"/>
              </a:ext>
            </a:extLst>
          </p:cNvPr>
          <p:cNvSpPr>
            <a:spLocks noGrp="1"/>
          </p:cNvSpPr>
          <p:nvPr>
            <p:ph type="title"/>
          </p:nvPr>
        </p:nvSpPr>
        <p:spPr>
          <a:xfrm>
            <a:off x="457200" y="723900"/>
            <a:ext cx="2586789" cy="457200"/>
          </a:xfrm>
        </p:spPr>
        <p:txBody>
          <a:bodyPr/>
          <a:lstStyle>
            <a:lvl1pPr>
              <a:defRPr b="1">
                <a:solidFill>
                  <a:schemeClr val="tx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50402405-4264-41C3-7E10-6A2AF1A46193}"/>
              </a:ext>
            </a:extLst>
          </p:cNvPr>
          <p:cNvSpPr>
            <a:spLocks noGrp="1"/>
          </p:cNvSpPr>
          <p:nvPr>
            <p:ph type="body" sz="quarter" idx="15" hasCustomPrompt="1"/>
          </p:nvPr>
        </p:nvSpPr>
        <p:spPr>
          <a:xfrm>
            <a:off x="457200" y="382446"/>
            <a:ext cx="2586789" cy="255227"/>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pic>
        <p:nvPicPr>
          <p:cNvPr id="5" name="Graphic 4">
            <a:extLst>
              <a:ext uri="{FF2B5EF4-FFF2-40B4-BE49-F238E27FC236}">
                <a16:creationId xmlns:a16="http://schemas.microsoft.com/office/drawing/2014/main" id="{75DC425F-9CC1-9DF3-3F54-17DAA0EB5E71}"/>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Tree>
    <p:extLst>
      <p:ext uri="{BB962C8B-B14F-4D97-AF65-F5344CB8AC3E}">
        <p14:creationId xmlns:p14="http://schemas.microsoft.com/office/powerpoint/2010/main" val="889852581"/>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arrow-Gre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17DFB89-A9BD-47AC-B57A-7869039229B5}"/>
              </a:ext>
            </a:extLst>
          </p:cNvPr>
          <p:cNvSpPr/>
          <p:nvPr userDrawn="1"/>
        </p:nvSpPr>
        <p:spPr bwMode="auto">
          <a:xfrm>
            <a:off x="-34032" y="0"/>
            <a:ext cx="3142357" cy="6858000"/>
          </a:xfrm>
          <a:prstGeom prst="rect">
            <a:avLst/>
          </a:prstGeom>
          <a:solidFill>
            <a:schemeClr val="bg1">
              <a:lumMod val="95000"/>
            </a:schemeClr>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2" name="Title 1">
            <a:extLst>
              <a:ext uri="{FF2B5EF4-FFF2-40B4-BE49-F238E27FC236}">
                <a16:creationId xmlns:a16="http://schemas.microsoft.com/office/drawing/2014/main" id="{2C54523F-EFD3-EDB0-4AF0-FB2421CCFFF3}"/>
              </a:ext>
            </a:extLst>
          </p:cNvPr>
          <p:cNvSpPr>
            <a:spLocks noGrp="1"/>
          </p:cNvSpPr>
          <p:nvPr>
            <p:ph type="title"/>
          </p:nvPr>
        </p:nvSpPr>
        <p:spPr>
          <a:xfrm>
            <a:off x="457200" y="723900"/>
            <a:ext cx="2586789" cy="457200"/>
          </a:xfrm>
        </p:spPr>
        <p:txBody>
          <a:bodyPr/>
          <a:lstStyle>
            <a:lvl1pPr>
              <a:defRPr b="1">
                <a:solidFill>
                  <a:schemeClr val="tx1"/>
                </a:solidFill>
                <a:latin typeface="+mn-lt"/>
              </a:defRPr>
            </a:lvl1pPr>
          </a:lstStyle>
          <a:p>
            <a:r>
              <a:rPr lang="en-US"/>
              <a:t>Click to edit Master title style</a:t>
            </a:r>
          </a:p>
        </p:txBody>
      </p:sp>
      <p:sp>
        <p:nvSpPr>
          <p:cNvPr id="3" name="Text Placeholder 10">
            <a:extLst>
              <a:ext uri="{FF2B5EF4-FFF2-40B4-BE49-F238E27FC236}">
                <a16:creationId xmlns:a16="http://schemas.microsoft.com/office/drawing/2014/main" id="{7DB8D92B-BDD7-86B1-A31A-C3740736BA65}"/>
              </a:ext>
            </a:extLst>
          </p:cNvPr>
          <p:cNvSpPr>
            <a:spLocks noGrp="1"/>
          </p:cNvSpPr>
          <p:nvPr>
            <p:ph type="body" sz="quarter" idx="15" hasCustomPrompt="1"/>
          </p:nvPr>
        </p:nvSpPr>
        <p:spPr>
          <a:xfrm>
            <a:off x="457200" y="382446"/>
            <a:ext cx="2586789" cy="255227"/>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pic>
        <p:nvPicPr>
          <p:cNvPr id="4" name="Graphic 3">
            <a:extLst>
              <a:ext uri="{FF2B5EF4-FFF2-40B4-BE49-F238E27FC236}">
                <a16:creationId xmlns:a16="http://schemas.microsoft.com/office/drawing/2014/main" id="{D5325495-8AB0-354C-B08E-DEBACB7A60FD}"/>
              </a:ext>
            </a:extLst>
          </p:cNvPr>
          <p:cNvPicPr>
            <a:picLocks noChangeAspect="1"/>
          </p:cNvPicPr>
          <p:nvPr userDrawn="1"/>
        </p:nvPicPr>
        <p:blipFill>
          <a:blip>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Tree>
    <p:extLst>
      <p:ext uri="{BB962C8B-B14F-4D97-AF65-F5344CB8AC3E}">
        <p14:creationId xmlns:p14="http://schemas.microsoft.com/office/powerpoint/2010/main" val="1977468919"/>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ver-BG">
    <p:bg>
      <p:bgPr>
        <a:solidFill>
          <a:schemeClr val="bg1"/>
        </a:solidFill>
        <a:effectLst/>
      </p:bgPr>
    </p:bg>
    <p:spTree>
      <p:nvGrpSpPr>
        <p:cNvPr id="1" name=""/>
        <p:cNvGrpSpPr/>
        <p:nvPr/>
      </p:nvGrpSpPr>
      <p:grpSpPr>
        <a:xfrm>
          <a:off x="0" y="0"/>
          <a:ext cx="0" cy="0"/>
          <a:chOff x="0" y="0"/>
          <a:chExt cx="0" cy="0"/>
        </a:xfrm>
      </p:grpSpPr>
      <p:pic>
        <p:nvPicPr>
          <p:cNvPr id="4" name="Picture 3" descr="A bright light in the dark&#10;&#10;Description automatically generated with medium confidence">
            <a:extLst>
              <a:ext uri="{FF2B5EF4-FFF2-40B4-BE49-F238E27FC236}">
                <a16:creationId xmlns:a16="http://schemas.microsoft.com/office/drawing/2014/main" id="{292D94B7-0233-C940-0B7E-BB187340B7C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2000" cy="6858001"/>
          </a:xfrm>
          <a:prstGeom prst="rect">
            <a:avLst/>
          </a:prstGeom>
        </p:spPr>
      </p:pic>
      <p:sp>
        <p:nvSpPr>
          <p:cNvPr id="5" name="Text Placeholder 4">
            <a:extLst>
              <a:ext uri="{FF2B5EF4-FFF2-40B4-BE49-F238E27FC236}">
                <a16:creationId xmlns:a16="http://schemas.microsoft.com/office/drawing/2014/main" id="{4448AADE-3723-5675-1E93-91E2083DA966}"/>
              </a:ext>
            </a:extLst>
          </p:cNvPr>
          <p:cNvSpPr>
            <a:spLocks noGrp="1"/>
          </p:cNvSpPr>
          <p:nvPr>
            <p:ph type="body" sz="quarter" idx="11" hasCustomPrompt="1"/>
          </p:nvPr>
        </p:nvSpPr>
        <p:spPr>
          <a:xfrm>
            <a:off x="468775" y="4663440"/>
            <a:ext cx="6489700" cy="276999"/>
          </a:xfrm>
          <a:prstGeom prst="rect">
            <a:avLst/>
          </a:prstGeom>
        </p:spPr>
        <p:txBody>
          <a:bodyPr>
            <a:spAutoFit/>
          </a:bodyPr>
          <a:lstStyle>
            <a:lvl1pPr>
              <a:lnSpc>
                <a:spcPct val="100000"/>
              </a:lnSpc>
              <a:spcBef>
                <a:spcPts val="0"/>
              </a:spcBef>
              <a:defRPr sz="1800">
                <a:solidFill>
                  <a:schemeClr val="bg1"/>
                </a:solidFill>
                <a:latin typeface="Calibri Light" panose="020F0302020204030204" pitchFamily="34" charset="0"/>
                <a:cs typeface="Calibri Light" panose="020F0302020204030204" pitchFamily="34" charset="0"/>
              </a:defRPr>
            </a:lvl1pPr>
            <a:lvl2pPr>
              <a:buNone/>
              <a:defRPr/>
            </a:lvl2pPr>
          </a:lstStyle>
          <a:p>
            <a:pPr lvl="0"/>
            <a:r>
              <a:rPr lang="en-US">
                <a:effectLst/>
              </a:rPr>
              <a:t>Sub-description text goes here over one or two lines</a:t>
            </a:r>
            <a:endParaRPr lang="en-US"/>
          </a:p>
        </p:txBody>
      </p:sp>
      <p:sp>
        <p:nvSpPr>
          <p:cNvPr id="6" name="Text Placeholder 4">
            <a:extLst>
              <a:ext uri="{FF2B5EF4-FFF2-40B4-BE49-F238E27FC236}">
                <a16:creationId xmlns:a16="http://schemas.microsoft.com/office/drawing/2014/main" id="{72020841-C9E1-4289-E94E-04CC0C8D6EAB}"/>
              </a:ext>
            </a:extLst>
          </p:cNvPr>
          <p:cNvSpPr>
            <a:spLocks noGrp="1"/>
          </p:cNvSpPr>
          <p:nvPr>
            <p:ph type="body" sz="quarter" idx="12" hasCustomPrompt="1"/>
          </p:nvPr>
        </p:nvSpPr>
        <p:spPr>
          <a:xfrm>
            <a:off x="468775" y="5245390"/>
            <a:ext cx="6489700" cy="184666"/>
          </a:xfrm>
          <a:prstGeom prst="rect">
            <a:avLst/>
          </a:prstGeom>
        </p:spPr>
        <p:txBody>
          <a:bodyPr vert="horz" wrap="square" lIns="0" tIns="0" rIns="0" bIns="0" rtlCol="0">
            <a:spAutoFit/>
          </a:bodyPr>
          <a:lstStyle>
            <a:lvl1pPr>
              <a:defRPr lang="en-US" sz="1200" b="1" spc="400" baseline="0" dirty="0">
                <a:solidFill>
                  <a:schemeClr val="bg1"/>
                </a:solidFill>
                <a:effectLst/>
                <a:latin typeface="Calibri" panose="020F0502020204030204" pitchFamily="34" charset="0"/>
              </a:defRPr>
            </a:lvl1pPr>
          </a:lstStyle>
          <a:p>
            <a:pPr lvl="0">
              <a:lnSpc>
                <a:spcPct val="100000"/>
              </a:lnSpc>
              <a:spcBef>
                <a:spcPts val="0"/>
              </a:spcBef>
            </a:pPr>
            <a:r>
              <a:rPr lang="en-US">
                <a:effectLst/>
              </a:rPr>
              <a:t>JANUARY 2023</a:t>
            </a:r>
            <a:endParaRPr lang="en-US"/>
          </a:p>
        </p:txBody>
      </p:sp>
      <p:sp>
        <p:nvSpPr>
          <p:cNvPr id="7" name="Title 2">
            <a:extLst>
              <a:ext uri="{FF2B5EF4-FFF2-40B4-BE49-F238E27FC236}">
                <a16:creationId xmlns:a16="http://schemas.microsoft.com/office/drawing/2014/main" id="{1E233166-418F-6386-079E-CEDA3BF9846B}"/>
              </a:ext>
            </a:extLst>
          </p:cNvPr>
          <p:cNvSpPr>
            <a:spLocks noGrp="1"/>
          </p:cNvSpPr>
          <p:nvPr>
            <p:ph type="title"/>
          </p:nvPr>
        </p:nvSpPr>
        <p:spPr>
          <a:xfrm>
            <a:off x="466165" y="1696496"/>
            <a:ext cx="7843822" cy="2462213"/>
          </a:xfrm>
        </p:spPr>
        <p:txBody>
          <a:bodyPr vert="horz" wrap="square" lIns="0" tIns="0" rIns="0" bIns="0" rtlCol="0">
            <a:spAutoFit/>
          </a:bodyPr>
          <a:lstStyle>
            <a:lvl1pPr>
              <a:defRPr lang="en-US" sz="8000" b="0" dirty="0">
                <a:solidFill>
                  <a:schemeClr val="bg1"/>
                </a:solidFill>
                <a:latin typeface="Calibri Light" panose="020F0302020204030204" pitchFamily="34" charset="0"/>
                <a:cs typeface="Calibri Light" panose="020F0302020204030204" pitchFamily="34" charset="0"/>
              </a:defRPr>
            </a:lvl1pPr>
          </a:lstStyle>
          <a:p>
            <a:pPr marL="0" lvl="0" indent="0">
              <a:spcBef>
                <a:spcPts val="0"/>
              </a:spcBef>
              <a:spcAft>
                <a:spcPts val="0"/>
              </a:spcAft>
              <a:buFont typeface="Arial" panose="020B0604020202020204" pitchFamily="34" charset="0"/>
            </a:pPr>
            <a:r>
              <a:rPr lang="en-US"/>
              <a:t>Click to edit Master title style</a:t>
            </a:r>
          </a:p>
        </p:txBody>
      </p:sp>
      <p:pic>
        <p:nvPicPr>
          <p:cNvPr id="8" name="Picture 7">
            <a:extLst>
              <a:ext uri="{FF2B5EF4-FFF2-40B4-BE49-F238E27FC236}">
                <a16:creationId xmlns:a16="http://schemas.microsoft.com/office/drawing/2014/main" id="{3AAC7376-20F0-E0B1-E7D5-414FC5DC35F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5414" y="740715"/>
            <a:ext cx="1226857" cy="451050"/>
          </a:xfrm>
          <a:prstGeom prst="rect">
            <a:avLst/>
          </a:prstGeom>
        </p:spPr>
      </p:pic>
    </p:spTree>
    <p:extLst>
      <p:ext uri="{BB962C8B-B14F-4D97-AF65-F5344CB8AC3E}">
        <p14:creationId xmlns:p14="http://schemas.microsoft.com/office/powerpoint/2010/main" val="41237440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ver-BG-Light">
    <p:bg>
      <p:bgPr>
        <a:solidFill>
          <a:schemeClr val="bg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DE3A7CEE-E1C9-5E29-7BD1-4DC1A1B47F8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9050" y="-1"/>
            <a:ext cx="12172950" cy="6868749"/>
          </a:xfrm>
          <a:prstGeom prst="rect">
            <a:avLst/>
          </a:prstGeom>
        </p:spPr>
      </p:pic>
      <p:pic>
        <p:nvPicPr>
          <p:cNvPr id="13" name="Picture 12" descr="A person in a white coat holding a box&#10;&#10;AI-generated content may be incorrect.">
            <a:extLst>
              <a:ext uri="{FF2B5EF4-FFF2-40B4-BE49-F238E27FC236}">
                <a16:creationId xmlns:a16="http://schemas.microsoft.com/office/drawing/2014/main" id="{103D5203-FB9C-459B-487F-4A2D68E7AE75}"/>
              </a:ext>
            </a:extLst>
          </p:cNvPr>
          <p:cNvPicPr>
            <a:picLocks noChangeAspect="1"/>
          </p:cNvPicPr>
          <p:nvPr userDrawn="1"/>
        </p:nvPicPr>
        <p:blipFill rotWithShape="1">
          <a:blip r:embed="rId3"/>
          <a:srcRect t="36" r="1809" b="36"/>
          <a:stretch>
            <a:fillRect/>
          </a:stretch>
        </p:blipFill>
        <p:spPr>
          <a:xfrm>
            <a:off x="4" y="2498"/>
            <a:ext cx="12191996" cy="6857998"/>
          </a:xfrm>
          <a:prstGeom prst="rect">
            <a:avLst/>
          </a:prstGeom>
        </p:spPr>
      </p:pic>
      <p:sp>
        <p:nvSpPr>
          <p:cNvPr id="10" name="Rectangle 3">
            <a:extLst>
              <a:ext uri="{FF2B5EF4-FFF2-40B4-BE49-F238E27FC236}">
                <a16:creationId xmlns:a16="http://schemas.microsoft.com/office/drawing/2014/main" id="{143B4974-2C3E-E0AE-2415-F767E7A93BFA}"/>
              </a:ext>
            </a:extLst>
          </p:cNvPr>
          <p:cNvSpPr/>
          <p:nvPr userDrawn="1"/>
        </p:nvSpPr>
        <p:spPr bwMode="auto">
          <a:xfrm>
            <a:off x="0" y="-142240"/>
            <a:ext cx="10217426" cy="7010988"/>
          </a:xfrm>
          <a:prstGeom prst="rect">
            <a:avLst/>
          </a:prstGeom>
          <a:gradFill flip="none" rotWithShape="1">
            <a:gsLst>
              <a:gs pos="100000">
                <a:schemeClr val="bg1">
                  <a:alpha val="0"/>
                </a:schemeClr>
              </a:gs>
              <a:gs pos="60000">
                <a:srgbClr val="FCFAFA"/>
              </a:gs>
            </a:gsLst>
            <a:lin ang="0" scaled="0"/>
            <a:tileRect/>
          </a:gradFill>
          <a:ln>
            <a:noFill/>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Calibri Light" panose="020F0302020204030204" pitchFamily="34" charset="0"/>
              <a:ea typeface="Human Sans ExtraLight" charset="0"/>
              <a:cs typeface="Human Sans ExtraLight" charset="0"/>
            </a:endParaRPr>
          </a:p>
        </p:txBody>
      </p:sp>
      <p:sp>
        <p:nvSpPr>
          <p:cNvPr id="5" name="Text Placeholder 4">
            <a:extLst>
              <a:ext uri="{FF2B5EF4-FFF2-40B4-BE49-F238E27FC236}">
                <a16:creationId xmlns:a16="http://schemas.microsoft.com/office/drawing/2014/main" id="{4448AADE-3723-5675-1E93-91E2083DA966}"/>
              </a:ext>
            </a:extLst>
          </p:cNvPr>
          <p:cNvSpPr>
            <a:spLocks noGrp="1"/>
          </p:cNvSpPr>
          <p:nvPr>
            <p:ph type="body" sz="quarter" idx="11" hasCustomPrompt="1"/>
          </p:nvPr>
        </p:nvSpPr>
        <p:spPr>
          <a:xfrm>
            <a:off x="468775" y="4663440"/>
            <a:ext cx="6489700" cy="276999"/>
          </a:xfrm>
          <a:prstGeom prst="rect">
            <a:avLst/>
          </a:prstGeom>
        </p:spPr>
        <p:txBody>
          <a:bodyPr>
            <a:spAutoFit/>
          </a:bodyPr>
          <a:lstStyle>
            <a:lvl1pPr>
              <a:lnSpc>
                <a:spcPct val="100000"/>
              </a:lnSpc>
              <a:spcBef>
                <a:spcPts val="0"/>
              </a:spcBef>
              <a:defRPr sz="1800">
                <a:solidFill>
                  <a:schemeClr val="tx1"/>
                </a:solidFill>
                <a:latin typeface="Calibri Light" panose="020F0302020204030204" pitchFamily="34" charset="0"/>
                <a:cs typeface="Calibri Light" panose="020F0302020204030204" pitchFamily="34" charset="0"/>
              </a:defRPr>
            </a:lvl1pPr>
            <a:lvl2pPr>
              <a:buNone/>
              <a:defRPr/>
            </a:lvl2pPr>
          </a:lstStyle>
          <a:p>
            <a:pPr lvl="0"/>
            <a:r>
              <a:rPr lang="en-US">
                <a:effectLst/>
              </a:rPr>
              <a:t>Sub-description text goes here over one or two lines</a:t>
            </a:r>
            <a:endParaRPr lang="en-US"/>
          </a:p>
        </p:txBody>
      </p:sp>
      <p:sp>
        <p:nvSpPr>
          <p:cNvPr id="6" name="Text Placeholder 4">
            <a:extLst>
              <a:ext uri="{FF2B5EF4-FFF2-40B4-BE49-F238E27FC236}">
                <a16:creationId xmlns:a16="http://schemas.microsoft.com/office/drawing/2014/main" id="{72020841-C9E1-4289-E94E-04CC0C8D6EAB}"/>
              </a:ext>
            </a:extLst>
          </p:cNvPr>
          <p:cNvSpPr>
            <a:spLocks noGrp="1"/>
          </p:cNvSpPr>
          <p:nvPr>
            <p:ph type="body" sz="quarter" idx="12" hasCustomPrompt="1"/>
          </p:nvPr>
        </p:nvSpPr>
        <p:spPr>
          <a:xfrm>
            <a:off x="468775" y="5245390"/>
            <a:ext cx="6489700" cy="184666"/>
          </a:xfrm>
          <a:prstGeom prst="rect">
            <a:avLst/>
          </a:prstGeom>
        </p:spPr>
        <p:txBody>
          <a:bodyPr vert="horz" wrap="square" lIns="0" tIns="0" rIns="0" bIns="0" rtlCol="0">
            <a:spAutoFit/>
          </a:bodyPr>
          <a:lstStyle>
            <a:lvl1pPr>
              <a:defRPr lang="en-US" sz="1200" b="1" spc="400" baseline="0" dirty="0">
                <a:solidFill>
                  <a:schemeClr val="tx1"/>
                </a:solidFill>
                <a:effectLst/>
                <a:latin typeface="Calibri" panose="020F0502020204030204" pitchFamily="34" charset="0"/>
              </a:defRPr>
            </a:lvl1pPr>
          </a:lstStyle>
          <a:p>
            <a:pPr lvl="0">
              <a:lnSpc>
                <a:spcPct val="100000"/>
              </a:lnSpc>
              <a:spcBef>
                <a:spcPts val="0"/>
              </a:spcBef>
            </a:pPr>
            <a:r>
              <a:rPr lang="en-US">
                <a:effectLst/>
              </a:rPr>
              <a:t>JANUARY 2023</a:t>
            </a:r>
            <a:endParaRPr lang="en-US"/>
          </a:p>
        </p:txBody>
      </p:sp>
      <p:sp>
        <p:nvSpPr>
          <p:cNvPr id="7" name="Title 2">
            <a:extLst>
              <a:ext uri="{FF2B5EF4-FFF2-40B4-BE49-F238E27FC236}">
                <a16:creationId xmlns:a16="http://schemas.microsoft.com/office/drawing/2014/main" id="{1E233166-418F-6386-079E-CEDA3BF9846B}"/>
              </a:ext>
            </a:extLst>
          </p:cNvPr>
          <p:cNvSpPr>
            <a:spLocks noGrp="1"/>
          </p:cNvSpPr>
          <p:nvPr>
            <p:ph type="title"/>
          </p:nvPr>
        </p:nvSpPr>
        <p:spPr>
          <a:xfrm>
            <a:off x="466165" y="1696496"/>
            <a:ext cx="7843822" cy="2462213"/>
          </a:xfrm>
        </p:spPr>
        <p:txBody>
          <a:bodyPr vert="horz" wrap="square" lIns="0" tIns="0" rIns="0" bIns="0" rtlCol="0">
            <a:spAutoFit/>
          </a:bodyPr>
          <a:lstStyle>
            <a:lvl1pPr>
              <a:defRPr lang="en-US" sz="8000" b="0" dirty="0">
                <a:solidFill>
                  <a:schemeClr val="tx1"/>
                </a:solidFill>
                <a:latin typeface="Calibri Light" panose="020F0302020204030204" pitchFamily="34" charset="0"/>
                <a:cs typeface="Calibri Light" panose="020F0302020204030204" pitchFamily="34" charset="0"/>
              </a:defRPr>
            </a:lvl1pPr>
          </a:lstStyle>
          <a:p>
            <a:pPr marL="0" lvl="0" indent="0">
              <a:spcBef>
                <a:spcPts val="0"/>
              </a:spcBef>
              <a:spcAft>
                <a:spcPts val="0"/>
              </a:spcAft>
              <a:buFont typeface="Arial" panose="020B0604020202020204" pitchFamily="34" charset="0"/>
            </a:pPr>
            <a:r>
              <a:rPr lang="en-US"/>
              <a:t>Click to edit Master title style</a:t>
            </a:r>
          </a:p>
        </p:txBody>
      </p:sp>
      <p:pic>
        <p:nvPicPr>
          <p:cNvPr id="3" name="Graphic 2">
            <a:extLst>
              <a:ext uri="{FF2B5EF4-FFF2-40B4-BE49-F238E27FC236}">
                <a16:creationId xmlns:a16="http://schemas.microsoft.com/office/drawing/2014/main" id="{D046FBA0-34E7-8BA0-8C70-B6AFD4D64D86}"/>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85414" y="748727"/>
            <a:ext cx="1226857" cy="432373"/>
          </a:xfrm>
          <a:prstGeom prst="rect">
            <a:avLst/>
          </a:prstGeom>
        </p:spPr>
      </p:pic>
    </p:spTree>
    <p:extLst>
      <p:ext uri="{BB962C8B-B14F-4D97-AF65-F5344CB8AC3E}">
        <p14:creationId xmlns:p14="http://schemas.microsoft.com/office/powerpoint/2010/main" val="18628986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ver-Pictur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8188486-1E04-4170-877E-F561315E0FFC}"/>
              </a:ext>
            </a:extLst>
          </p:cNvPr>
          <p:cNvSpPr>
            <a:spLocks noGrp="1"/>
          </p:cNvSpPr>
          <p:nvPr>
            <p:ph type="pic" sz="quarter" idx="13"/>
          </p:nvPr>
        </p:nvSpPr>
        <p:spPr>
          <a:xfrm>
            <a:off x="0" y="0"/>
            <a:ext cx="12192000" cy="6858000"/>
          </a:xfrm>
          <a:prstGeom prst="rect">
            <a:avLst/>
          </a:prstGeom>
          <a:solidFill>
            <a:schemeClr val="bg1">
              <a:lumMod val="65000"/>
            </a:schemeClr>
          </a:solidFill>
        </p:spPr>
        <p:txBody>
          <a:bodyPr/>
          <a:lstStyle>
            <a:lvl1pPr>
              <a:defRPr/>
            </a:lvl1pPr>
          </a:lstStyle>
          <a:p>
            <a:r>
              <a:rPr lang="en-US"/>
              <a:t>Click icon to add picture</a:t>
            </a:r>
          </a:p>
        </p:txBody>
      </p:sp>
      <p:sp>
        <p:nvSpPr>
          <p:cNvPr id="4" name="Text Placeholder 4">
            <a:extLst>
              <a:ext uri="{FF2B5EF4-FFF2-40B4-BE49-F238E27FC236}">
                <a16:creationId xmlns:a16="http://schemas.microsoft.com/office/drawing/2014/main" id="{0BD2E969-F100-6B32-8DFD-11A45E5E43FA}"/>
              </a:ext>
            </a:extLst>
          </p:cNvPr>
          <p:cNvSpPr>
            <a:spLocks noGrp="1"/>
          </p:cNvSpPr>
          <p:nvPr>
            <p:ph type="body" sz="quarter" idx="11" hasCustomPrompt="1"/>
          </p:nvPr>
        </p:nvSpPr>
        <p:spPr>
          <a:xfrm>
            <a:off x="468775" y="4663440"/>
            <a:ext cx="6489700" cy="276999"/>
          </a:xfrm>
          <a:prstGeom prst="rect">
            <a:avLst/>
          </a:prstGeom>
        </p:spPr>
        <p:txBody>
          <a:bodyPr>
            <a:spAutoFit/>
          </a:bodyPr>
          <a:lstStyle>
            <a:lvl1pPr>
              <a:lnSpc>
                <a:spcPct val="100000"/>
              </a:lnSpc>
              <a:spcBef>
                <a:spcPts val="0"/>
              </a:spcBef>
              <a:defRPr sz="1800">
                <a:solidFill>
                  <a:schemeClr val="bg1"/>
                </a:solidFill>
                <a:latin typeface="Calibri Light" panose="020F0302020204030204" pitchFamily="34" charset="0"/>
                <a:cs typeface="Calibri Light" panose="020F0302020204030204" pitchFamily="34" charset="0"/>
              </a:defRPr>
            </a:lvl1pPr>
            <a:lvl2pPr>
              <a:buNone/>
              <a:defRPr/>
            </a:lvl2pPr>
          </a:lstStyle>
          <a:p>
            <a:pPr lvl="0"/>
            <a:r>
              <a:rPr lang="en-US">
                <a:effectLst/>
              </a:rPr>
              <a:t>Sub-description text goes here over one or two lines</a:t>
            </a:r>
            <a:endParaRPr lang="en-US"/>
          </a:p>
        </p:txBody>
      </p:sp>
      <p:sp>
        <p:nvSpPr>
          <p:cNvPr id="5" name="Text Placeholder 4">
            <a:extLst>
              <a:ext uri="{FF2B5EF4-FFF2-40B4-BE49-F238E27FC236}">
                <a16:creationId xmlns:a16="http://schemas.microsoft.com/office/drawing/2014/main" id="{2C67B491-F517-CB8D-96B1-B02A50D72325}"/>
              </a:ext>
            </a:extLst>
          </p:cNvPr>
          <p:cNvSpPr>
            <a:spLocks noGrp="1"/>
          </p:cNvSpPr>
          <p:nvPr>
            <p:ph type="body" sz="quarter" idx="12" hasCustomPrompt="1"/>
          </p:nvPr>
        </p:nvSpPr>
        <p:spPr>
          <a:xfrm>
            <a:off x="468775" y="5245390"/>
            <a:ext cx="6489700" cy="184666"/>
          </a:xfrm>
          <a:prstGeom prst="rect">
            <a:avLst/>
          </a:prstGeom>
        </p:spPr>
        <p:txBody>
          <a:bodyPr vert="horz" wrap="square" lIns="0" tIns="0" rIns="0" bIns="0" rtlCol="0">
            <a:spAutoFit/>
          </a:bodyPr>
          <a:lstStyle>
            <a:lvl1pPr>
              <a:defRPr lang="en-US" sz="1200" b="1" spc="400" baseline="0" dirty="0">
                <a:solidFill>
                  <a:schemeClr val="bg1"/>
                </a:solidFill>
                <a:effectLst/>
                <a:latin typeface="Calibri" panose="020F0502020204030204" pitchFamily="34" charset="0"/>
              </a:defRPr>
            </a:lvl1pPr>
          </a:lstStyle>
          <a:p>
            <a:pPr lvl="0">
              <a:lnSpc>
                <a:spcPct val="100000"/>
              </a:lnSpc>
              <a:spcBef>
                <a:spcPts val="0"/>
              </a:spcBef>
            </a:pPr>
            <a:r>
              <a:rPr lang="en-US">
                <a:effectLst/>
              </a:rPr>
              <a:t>JANUARY 2023</a:t>
            </a:r>
            <a:endParaRPr lang="en-US"/>
          </a:p>
        </p:txBody>
      </p:sp>
      <p:sp>
        <p:nvSpPr>
          <p:cNvPr id="6" name="Title 2">
            <a:extLst>
              <a:ext uri="{FF2B5EF4-FFF2-40B4-BE49-F238E27FC236}">
                <a16:creationId xmlns:a16="http://schemas.microsoft.com/office/drawing/2014/main" id="{430FF820-B532-1296-E817-DF961B67DF09}"/>
              </a:ext>
            </a:extLst>
          </p:cNvPr>
          <p:cNvSpPr>
            <a:spLocks noGrp="1"/>
          </p:cNvSpPr>
          <p:nvPr>
            <p:ph type="title"/>
          </p:nvPr>
        </p:nvSpPr>
        <p:spPr>
          <a:xfrm>
            <a:off x="466165" y="1696496"/>
            <a:ext cx="7843822" cy="2462213"/>
          </a:xfrm>
        </p:spPr>
        <p:txBody>
          <a:bodyPr vert="horz" wrap="square" lIns="0" tIns="0" rIns="0" bIns="0" rtlCol="0">
            <a:spAutoFit/>
          </a:bodyPr>
          <a:lstStyle>
            <a:lvl1pPr>
              <a:defRPr lang="en-US" sz="8000" b="0" dirty="0">
                <a:solidFill>
                  <a:schemeClr val="bg1"/>
                </a:solidFill>
                <a:latin typeface="Calibri Light" panose="020F0302020204030204" pitchFamily="34" charset="0"/>
                <a:cs typeface="Calibri Light" panose="020F0302020204030204" pitchFamily="34" charset="0"/>
              </a:defRPr>
            </a:lvl1pPr>
          </a:lstStyle>
          <a:p>
            <a:pPr marL="0" lvl="0" indent="0">
              <a:spcBef>
                <a:spcPts val="0"/>
              </a:spcBef>
              <a:spcAft>
                <a:spcPts val="0"/>
              </a:spcAft>
              <a:buFont typeface="Arial" panose="020B0604020202020204" pitchFamily="34" charset="0"/>
            </a:pPr>
            <a:r>
              <a:rPr lang="en-US"/>
              <a:t>Click to edit Master title style</a:t>
            </a:r>
          </a:p>
        </p:txBody>
      </p:sp>
      <p:pic>
        <p:nvPicPr>
          <p:cNvPr id="7" name="Picture 6">
            <a:extLst>
              <a:ext uri="{FF2B5EF4-FFF2-40B4-BE49-F238E27FC236}">
                <a16:creationId xmlns:a16="http://schemas.microsoft.com/office/drawing/2014/main" id="{5754D4BD-6E7A-841D-F70C-31FAEF56CD6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85414" y="740715"/>
            <a:ext cx="1226857" cy="451050"/>
          </a:xfrm>
          <a:prstGeom prst="rect">
            <a:avLst/>
          </a:prstGeom>
        </p:spPr>
      </p:pic>
    </p:spTree>
    <p:extLst>
      <p:ext uri="{BB962C8B-B14F-4D97-AF65-F5344CB8AC3E}">
        <p14:creationId xmlns:p14="http://schemas.microsoft.com/office/powerpoint/2010/main" val="1502531731"/>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_Header_Custom_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919866F5-F57A-6C40-4D30-D67CB6A3D24E}"/>
              </a:ext>
            </a:extLst>
          </p:cNvPr>
          <p:cNvSpPr>
            <a:spLocks noGrp="1"/>
          </p:cNvSpPr>
          <p:nvPr>
            <p:ph type="title" hasCustomPrompt="1"/>
          </p:nvPr>
        </p:nvSpPr>
        <p:spPr>
          <a:xfrm>
            <a:off x="481265" y="1793240"/>
            <a:ext cx="5640805" cy="923330"/>
          </a:xfrm>
          <a:prstGeom prst="rect">
            <a:avLst/>
          </a:prstGeom>
        </p:spPr>
        <p:txBody>
          <a:bodyPr wrap="square">
            <a:spAutoFit/>
          </a:bodyPr>
          <a:lstStyle>
            <a:lvl1pPr>
              <a:defRPr sz="6000" b="1" i="0">
                <a:solidFill>
                  <a:schemeClr val="bg1"/>
                </a:solidFill>
                <a:latin typeface="+mj-lt"/>
                <a:cs typeface="Calibri Light" panose="020F0302020204030204" pitchFamily="34" charset="0"/>
              </a:defRPr>
            </a:lvl1pPr>
          </a:lstStyle>
          <a:p>
            <a:r>
              <a:rPr lang="en-US"/>
              <a:t>Section Header</a:t>
            </a:r>
          </a:p>
        </p:txBody>
      </p:sp>
      <p:sp>
        <p:nvSpPr>
          <p:cNvPr id="3" name="Text Placeholder 4">
            <a:extLst>
              <a:ext uri="{FF2B5EF4-FFF2-40B4-BE49-F238E27FC236}">
                <a16:creationId xmlns:a16="http://schemas.microsoft.com/office/drawing/2014/main" id="{B0EC5345-D2D0-6B03-7DDB-B62AB64329C8}"/>
              </a:ext>
            </a:extLst>
          </p:cNvPr>
          <p:cNvSpPr>
            <a:spLocks noGrp="1"/>
          </p:cNvSpPr>
          <p:nvPr>
            <p:ph type="body" sz="quarter" idx="10" hasCustomPrompt="1"/>
          </p:nvPr>
        </p:nvSpPr>
        <p:spPr>
          <a:xfrm>
            <a:off x="481265" y="1336040"/>
            <a:ext cx="498928" cy="321627"/>
          </a:xfrm>
          <a:prstGeom prst="rect">
            <a:avLst/>
          </a:prstGeom>
        </p:spPr>
        <p:txBody>
          <a:bodyPr wrap="square" anchor="t" anchorCtr="0">
            <a:spAutoFit/>
          </a:bodyPr>
          <a:lstStyle>
            <a:lvl1pPr algn="l">
              <a:defRPr sz="2000" b="1">
                <a:solidFill>
                  <a:schemeClr val="bg1"/>
                </a:solidFill>
              </a:defRPr>
            </a:lvl1pPr>
          </a:lstStyle>
          <a:p>
            <a:pPr lvl="0"/>
            <a:r>
              <a:rPr lang="en-US"/>
              <a:t>01</a:t>
            </a:r>
          </a:p>
        </p:txBody>
      </p:sp>
      <p:sp>
        <p:nvSpPr>
          <p:cNvPr id="4" name="Text Placeholder 4">
            <a:extLst>
              <a:ext uri="{FF2B5EF4-FFF2-40B4-BE49-F238E27FC236}">
                <a16:creationId xmlns:a16="http://schemas.microsoft.com/office/drawing/2014/main" id="{CB32F50E-D900-4FFA-87A8-502151FBE20C}"/>
              </a:ext>
            </a:extLst>
          </p:cNvPr>
          <p:cNvSpPr>
            <a:spLocks noGrp="1"/>
          </p:cNvSpPr>
          <p:nvPr>
            <p:ph type="body" sz="quarter" idx="16" hasCustomPrompt="1"/>
          </p:nvPr>
        </p:nvSpPr>
        <p:spPr>
          <a:xfrm>
            <a:off x="481265" y="3126991"/>
            <a:ext cx="4554537" cy="289438"/>
          </a:xfrm>
          <a:prstGeom prst="rect">
            <a:avLst/>
          </a:prstGeom>
        </p:spPr>
        <p:txBody>
          <a:bodyPr wrap="square" anchor="t" anchorCtr="0">
            <a:spAutoFit/>
          </a:bodyPr>
          <a:lstStyle>
            <a:lvl1pPr>
              <a:defRPr sz="1800" b="0" i="0">
                <a:solidFill>
                  <a:schemeClr val="bg1"/>
                </a:solidFill>
                <a:latin typeface="Calibri Light" panose="020F0302020204030204" pitchFamily="34" charset="0"/>
                <a:cs typeface="Calibri Light" panose="020F0302020204030204" pitchFamily="34" charset="0"/>
              </a:defRPr>
            </a:lvl1pPr>
          </a:lstStyle>
          <a:p>
            <a:pPr lvl="0"/>
            <a:r>
              <a:rPr lang="en-US"/>
              <a:t>Section description</a:t>
            </a:r>
          </a:p>
        </p:txBody>
      </p:sp>
      <p:pic>
        <p:nvPicPr>
          <p:cNvPr id="5" name="Graphic 4">
            <a:extLst>
              <a:ext uri="{FF2B5EF4-FFF2-40B4-BE49-F238E27FC236}">
                <a16:creationId xmlns:a16="http://schemas.microsoft.com/office/drawing/2014/main" id="{7BA73176-A11D-D62A-EC12-39C3DF983B1B}"/>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6" name="TextBox 5">
            <a:extLst>
              <a:ext uri="{FF2B5EF4-FFF2-40B4-BE49-F238E27FC236}">
                <a16:creationId xmlns:a16="http://schemas.microsoft.com/office/drawing/2014/main" id="{DDED43E1-5036-AF03-3AFC-AC404D716E48}"/>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Calibri"/>
                <a:cs typeface="Calibri" panose="020F0502020204030204" pitchFamily="34" charset="0"/>
              </a:rPr>
              <a:t>EPAM Proprietary &amp; Confidential.</a:t>
            </a:r>
          </a:p>
        </p:txBody>
      </p:sp>
      <p:sp>
        <p:nvSpPr>
          <p:cNvPr id="7" name="Text Placeholder 3">
            <a:extLst>
              <a:ext uri="{FF2B5EF4-FFF2-40B4-BE49-F238E27FC236}">
                <a16:creationId xmlns:a16="http://schemas.microsoft.com/office/drawing/2014/main" id="{B4AFFE7B-BAB3-2BE6-68C7-82413494811D}"/>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7FA7470-6506-4B71-AD87-6F7FA0DD0168}" type="slidenum">
              <a:rPr kumimoji="0" lang="en-US" sz="1000" b="0" i="0" u="none" strike="noStrike" kern="1200" cap="none" spc="0" normalizeH="0" baseline="0" noProof="0" smtClean="0">
                <a:ln>
                  <a:noFill/>
                </a:ln>
                <a:solidFill>
                  <a:srgbClr val="FFFFFF"/>
                </a:solidFill>
                <a:effectLst/>
                <a:uLnTx/>
                <a:uFillTx/>
                <a:latin typeface="Calibri"/>
                <a:cs typeface="Calibri" panose="020F050202020403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a:ln>
                <a:noFill/>
              </a:ln>
              <a:solidFill>
                <a:srgbClr val="FFFFFF"/>
              </a:solidFill>
              <a:effectLst/>
              <a:uLnTx/>
              <a:uFillTx/>
              <a:latin typeface="Calibri"/>
              <a:cs typeface="Calibri" panose="020F0502020204030204" pitchFamily="34" charset="0"/>
            </a:endParaRPr>
          </a:p>
        </p:txBody>
      </p:sp>
    </p:spTree>
    <p:extLst>
      <p:ext uri="{BB962C8B-B14F-4D97-AF65-F5344CB8AC3E}">
        <p14:creationId xmlns:p14="http://schemas.microsoft.com/office/powerpoint/2010/main" val="12940562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ver-1/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339377C-8642-441F-BDC6-500DB01AD362}"/>
              </a:ext>
            </a:extLst>
          </p:cNvPr>
          <p:cNvSpPr/>
          <p:nvPr userDrawn="1"/>
        </p:nvSpPr>
        <p:spPr bwMode="auto">
          <a:xfrm>
            <a:off x="0" y="0"/>
            <a:ext cx="6096000" cy="6858000"/>
          </a:xfrm>
          <a:prstGeom prst="rect">
            <a:avLst/>
          </a:prstGeom>
          <a:solidFill>
            <a:schemeClr val="tx1"/>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sp>
        <p:nvSpPr>
          <p:cNvPr id="7" name="Picture Placeholder 2">
            <a:extLst>
              <a:ext uri="{FF2B5EF4-FFF2-40B4-BE49-F238E27FC236}">
                <a16:creationId xmlns:a16="http://schemas.microsoft.com/office/drawing/2014/main" id="{11A216CA-E680-42EB-BC45-95A09D62759B}"/>
              </a:ext>
            </a:extLst>
          </p:cNvPr>
          <p:cNvSpPr>
            <a:spLocks noGrp="1"/>
          </p:cNvSpPr>
          <p:nvPr>
            <p:ph type="pic" sz="quarter" idx="13"/>
          </p:nvPr>
        </p:nvSpPr>
        <p:spPr>
          <a:xfrm>
            <a:off x="6095998" y="0"/>
            <a:ext cx="6096001" cy="6858000"/>
          </a:xfrm>
          <a:prstGeom prst="rect">
            <a:avLst/>
          </a:prstGeom>
          <a:solidFill>
            <a:schemeClr val="bg2"/>
          </a:solidFill>
        </p:spPr>
        <p:txBody>
          <a:bodyPr/>
          <a:lstStyle>
            <a:lvl1pPr>
              <a:defRPr/>
            </a:lvl1pPr>
          </a:lstStyle>
          <a:p>
            <a:r>
              <a:rPr lang="en-US"/>
              <a:t>Click icon to add picture</a:t>
            </a:r>
          </a:p>
        </p:txBody>
      </p:sp>
      <p:sp>
        <p:nvSpPr>
          <p:cNvPr id="3" name="Text Placeholder 4">
            <a:extLst>
              <a:ext uri="{FF2B5EF4-FFF2-40B4-BE49-F238E27FC236}">
                <a16:creationId xmlns:a16="http://schemas.microsoft.com/office/drawing/2014/main" id="{30094E5E-6EFF-CE7E-D775-2FA95EEE2F1D}"/>
              </a:ext>
            </a:extLst>
          </p:cNvPr>
          <p:cNvSpPr>
            <a:spLocks noGrp="1"/>
          </p:cNvSpPr>
          <p:nvPr>
            <p:ph type="body" sz="quarter" idx="11" hasCustomPrompt="1"/>
          </p:nvPr>
        </p:nvSpPr>
        <p:spPr>
          <a:xfrm>
            <a:off x="468775" y="4663440"/>
            <a:ext cx="5309027" cy="276999"/>
          </a:xfrm>
          <a:prstGeom prst="rect">
            <a:avLst/>
          </a:prstGeom>
        </p:spPr>
        <p:txBody>
          <a:bodyPr wrap="square">
            <a:spAutoFit/>
          </a:bodyPr>
          <a:lstStyle>
            <a:lvl1pPr>
              <a:lnSpc>
                <a:spcPct val="100000"/>
              </a:lnSpc>
              <a:spcBef>
                <a:spcPts val="0"/>
              </a:spcBef>
              <a:defRPr sz="1800">
                <a:solidFill>
                  <a:schemeClr val="bg1"/>
                </a:solidFill>
                <a:latin typeface="Calibri Light" panose="020F0302020204030204" pitchFamily="34" charset="0"/>
                <a:cs typeface="Calibri Light" panose="020F0302020204030204" pitchFamily="34" charset="0"/>
              </a:defRPr>
            </a:lvl1pPr>
            <a:lvl2pPr>
              <a:buNone/>
              <a:defRPr/>
            </a:lvl2pPr>
          </a:lstStyle>
          <a:p>
            <a:pPr lvl="0"/>
            <a:r>
              <a:rPr lang="en-US">
                <a:effectLst/>
              </a:rPr>
              <a:t>Sub-description text goes here over one or two lines</a:t>
            </a:r>
            <a:endParaRPr lang="en-US"/>
          </a:p>
        </p:txBody>
      </p:sp>
      <p:sp>
        <p:nvSpPr>
          <p:cNvPr id="4" name="Text Placeholder 4">
            <a:extLst>
              <a:ext uri="{FF2B5EF4-FFF2-40B4-BE49-F238E27FC236}">
                <a16:creationId xmlns:a16="http://schemas.microsoft.com/office/drawing/2014/main" id="{4E632B84-D810-D682-26F1-538579099EAB}"/>
              </a:ext>
            </a:extLst>
          </p:cNvPr>
          <p:cNvSpPr>
            <a:spLocks noGrp="1"/>
          </p:cNvSpPr>
          <p:nvPr>
            <p:ph type="body" sz="quarter" idx="12" hasCustomPrompt="1"/>
          </p:nvPr>
        </p:nvSpPr>
        <p:spPr>
          <a:xfrm>
            <a:off x="468775" y="5245390"/>
            <a:ext cx="5309027" cy="184666"/>
          </a:xfrm>
          <a:prstGeom prst="rect">
            <a:avLst/>
          </a:prstGeom>
        </p:spPr>
        <p:txBody>
          <a:bodyPr vert="horz" wrap="square" lIns="0" tIns="0" rIns="0" bIns="0" rtlCol="0">
            <a:spAutoFit/>
          </a:bodyPr>
          <a:lstStyle>
            <a:lvl1pPr>
              <a:defRPr lang="en-US" sz="1200" b="1" spc="400" baseline="0" dirty="0">
                <a:solidFill>
                  <a:schemeClr val="bg1"/>
                </a:solidFill>
                <a:effectLst/>
                <a:latin typeface="Calibri" panose="020F0502020204030204" pitchFamily="34" charset="0"/>
              </a:defRPr>
            </a:lvl1pPr>
          </a:lstStyle>
          <a:p>
            <a:pPr lvl="0">
              <a:lnSpc>
                <a:spcPct val="100000"/>
              </a:lnSpc>
              <a:spcBef>
                <a:spcPts val="0"/>
              </a:spcBef>
            </a:pPr>
            <a:r>
              <a:rPr lang="en-US">
                <a:effectLst/>
              </a:rPr>
              <a:t>JANUARY 2023</a:t>
            </a:r>
            <a:endParaRPr lang="en-US"/>
          </a:p>
        </p:txBody>
      </p:sp>
      <p:sp>
        <p:nvSpPr>
          <p:cNvPr id="5" name="Title 2">
            <a:extLst>
              <a:ext uri="{FF2B5EF4-FFF2-40B4-BE49-F238E27FC236}">
                <a16:creationId xmlns:a16="http://schemas.microsoft.com/office/drawing/2014/main" id="{7E6BD730-15BB-8DAE-B807-85A733E0F752}"/>
              </a:ext>
            </a:extLst>
          </p:cNvPr>
          <p:cNvSpPr>
            <a:spLocks noGrp="1"/>
          </p:cNvSpPr>
          <p:nvPr>
            <p:ph type="title"/>
          </p:nvPr>
        </p:nvSpPr>
        <p:spPr>
          <a:xfrm>
            <a:off x="466165" y="1696496"/>
            <a:ext cx="5311637" cy="1846659"/>
          </a:xfrm>
        </p:spPr>
        <p:txBody>
          <a:bodyPr vert="horz" wrap="square" lIns="0" tIns="0" rIns="0" bIns="0" rtlCol="0">
            <a:spAutoFit/>
          </a:bodyPr>
          <a:lstStyle>
            <a:lvl1pPr>
              <a:defRPr lang="en-US" sz="6000" b="0" dirty="0">
                <a:solidFill>
                  <a:schemeClr val="bg1"/>
                </a:solidFill>
                <a:latin typeface="Calibri Light" panose="020F0302020204030204" pitchFamily="34" charset="0"/>
                <a:cs typeface="Calibri Light" panose="020F0302020204030204" pitchFamily="34" charset="0"/>
              </a:defRPr>
            </a:lvl1pPr>
          </a:lstStyle>
          <a:p>
            <a:pPr marL="0" lvl="0" indent="0">
              <a:spcBef>
                <a:spcPts val="0"/>
              </a:spcBef>
              <a:spcAft>
                <a:spcPts val="0"/>
              </a:spcAft>
              <a:buFont typeface="Arial" panose="020B0604020202020204" pitchFamily="34" charset="0"/>
            </a:pPr>
            <a:r>
              <a:rPr lang="en-US"/>
              <a:t>Click to edit Master title style</a:t>
            </a:r>
          </a:p>
        </p:txBody>
      </p:sp>
      <p:pic>
        <p:nvPicPr>
          <p:cNvPr id="2" name="Picture 1">
            <a:extLst>
              <a:ext uri="{FF2B5EF4-FFF2-40B4-BE49-F238E27FC236}">
                <a16:creationId xmlns:a16="http://schemas.microsoft.com/office/drawing/2014/main" id="{58229A6F-36FA-05D5-E223-1581D31CE2D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85414" y="740715"/>
            <a:ext cx="1226857" cy="451050"/>
          </a:xfrm>
          <a:prstGeom prst="rect">
            <a:avLst/>
          </a:prstGeom>
        </p:spPr>
      </p:pic>
    </p:spTree>
    <p:extLst>
      <p:ext uri="{BB962C8B-B14F-4D97-AF65-F5344CB8AC3E}">
        <p14:creationId xmlns:p14="http://schemas.microsoft.com/office/powerpoint/2010/main" val="3281647256"/>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23" name="Title 2">
            <a:extLst>
              <a:ext uri="{FF2B5EF4-FFF2-40B4-BE49-F238E27FC236}">
                <a16:creationId xmlns:a16="http://schemas.microsoft.com/office/drawing/2014/main" id="{7D36EB9C-BBDB-7447-884B-AC6C7C7D1DA2}"/>
              </a:ext>
            </a:extLst>
          </p:cNvPr>
          <p:cNvSpPr>
            <a:spLocks noGrp="1"/>
          </p:cNvSpPr>
          <p:nvPr>
            <p:ph type="title" hasCustomPrompt="1"/>
          </p:nvPr>
        </p:nvSpPr>
        <p:spPr>
          <a:xfrm>
            <a:off x="467140" y="1191039"/>
            <a:ext cx="3024846" cy="923330"/>
          </a:xfrm>
        </p:spPr>
        <p:txBody>
          <a:bodyPr vert="horz" wrap="square" lIns="0" tIns="0" rIns="0" bIns="0" rtlCol="0" anchor="t">
            <a:spAutoFit/>
          </a:bodyPr>
          <a:lstStyle>
            <a:lvl1pPr>
              <a:defRPr lang="en-US" sz="6000" b="1" spc="0">
                <a:gradFill>
                  <a:gsLst>
                    <a:gs pos="50000">
                      <a:schemeClr val="accent2"/>
                    </a:gs>
                    <a:gs pos="70000">
                      <a:schemeClr val="accent5"/>
                    </a:gs>
                    <a:gs pos="100000">
                      <a:schemeClr val="accent4"/>
                    </a:gs>
                  </a:gsLst>
                  <a:lin ang="1200000" scaled="0"/>
                </a:gradFill>
                <a:effectLst/>
                <a:latin typeface="Calibri" panose="020F0502020204030204" pitchFamily="34" charset="0"/>
              </a:defRPr>
            </a:lvl1pPr>
          </a:lstStyle>
          <a:p>
            <a:pPr lvl="0"/>
            <a:r>
              <a:rPr lang="en-US"/>
              <a:t>Contents</a:t>
            </a:r>
          </a:p>
        </p:txBody>
      </p:sp>
      <p:sp>
        <p:nvSpPr>
          <p:cNvPr id="24" name="Text Placeholder 4">
            <a:extLst>
              <a:ext uri="{FF2B5EF4-FFF2-40B4-BE49-F238E27FC236}">
                <a16:creationId xmlns:a16="http://schemas.microsoft.com/office/drawing/2014/main" id="{ECE784D3-D287-664F-80A6-CBA29DD12FE1}"/>
              </a:ext>
            </a:extLst>
          </p:cNvPr>
          <p:cNvSpPr>
            <a:spLocks noGrp="1"/>
          </p:cNvSpPr>
          <p:nvPr>
            <p:ph type="body" sz="quarter" idx="10" hasCustomPrompt="1"/>
          </p:nvPr>
        </p:nvSpPr>
        <p:spPr>
          <a:xfrm>
            <a:off x="4324216" y="1521418"/>
            <a:ext cx="498928" cy="321627"/>
          </a:xfrm>
          <a:prstGeom prst="rect">
            <a:avLst/>
          </a:prstGeom>
        </p:spPr>
        <p:txBody>
          <a:bodyPr wrap="square" anchor="t" anchorCtr="0">
            <a:spAutoFit/>
          </a:bodyPr>
          <a:lstStyle>
            <a:lvl1pPr algn="r">
              <a:defRPr sz="2000" b="0">
                <a:solidFill>
                  <a:schemeClr val="tx1"/>
                </a:solidFill>
              </a:defRPr>
            </a:lvl1pPr>
          </a:lstStyle>
          <a:p>
            <a:pPr lvl="0"/>
            <a:r>
              <a:rPr lang="en-US"/>
              <a:t>01</a:t>
            </a:r>
          </a:p>
        </p:txBody>
      </p:sp>
      <p:sp>
        <p:nvSpPr>
          <p:cNvPr id="25" name="Text Placeholder 4">
            <a:extLst>
              <a:ext uri="{FF2B5EF4-FFF2-40B4-BE49-F238E27FC236}">
                <a16:creationId xmlns:a16="http://schemas.microsoft.com/office/drawing/2014/main" id="{29A1CE94-599A-5146-9EFB-9AEECE436784}"/>
              </a:ext>
            </a:extLst>
          </p:cNvPr>
          <p:cNvSpPr>
            <a:spLocks noGrp="1"/>
          </p:cNvSpPr>
          <p:nvPr>
            <p:ph type="body" sz="quarter" idx="11" hasCustomPrompt="1"/>
          </p:nvPr>
        </p:nvSpPr>
        <p:spPr>
          <a:xfrm>
            <a:off x="4324216" y="2214485"/>
            <a:ext cx="498928" cy="321627"/>
          </a:xfrm>
          <a:prstGeom prst="rect">
            <a:avLst/>
          </a:prstGeom>
        </p:spPr>
        <p:txBody>
          <a:bodyPr wrap="square" anchor="t" anchorCtr="0">
            <a:spAutoFit/>
          </a:bodyPr>
          <a:lstStyle>
            <a:lvl1pPr algn="r">
              <a:defRPr sz="2000" b="0">
                <a:solidFill>
                  <a:schemeClr val="tx1"/>
                </a:solidFill>
              </a:defRPr>
            </a:lvl1pPr>
          </a:lstStyle>
          <a:p>
            <a:pPr lvl="0"/>
            <a:r>
              <a:rPr lang="en-US"/>
              <a:t>02</a:t>
            </a:r>
          </a:p>
        </p:txBody>
      </p:sp>
      <p:sp>
        <p:nvSpPr>
          <p:cNvPr id="26" name="Text Placeholder 4">
            <a:extLst>
              <a:ext uri="{FF2B5EF4-FFF2-40B4-BE49-F238E27FC236}">
                <a16:creationId xmlns:a16="http://schemas.microsoft.com/office/drawing/2014/main" id="{B0E828E5-70FD-D449-B964-390D8366EA4E}"/>
              </a:ext>
            </a:extLst>
          </p:cNvPr>
          <p:cNvSpPr>
            <a:spLocks noGrp="1"/>
          </p:cNvSpPr>
          <p:nvPr>
            <p:ph type="body" sz="quarter" idx="12" hasCustomPrompt="1"/>
          </p:nvPr>
        </p:nvSpPr>
        <p:spPr>
          <a:xfrm>
            <a:off x="4324216" y="2897391"/>
            <a:ext cx="498928" cy="321627"/>
          </a:xfrm>
          <a:prstGeom prst="rect">
            <a:avLst/>
          </a:prstGeom>
        </p:spPr>
        <p:txBody>
          <a:bodyPr wrap="square" anchor="t" anchorCtr="0">
            <a:spAutoFit/>
          </a:bodyPr>
          <a:lstStyle>
            <a:lvl1pPr algn="r">
              <a:defRPr sz="2000" b="0">
                <a:solidFill>
                  <a:schemeClr val="tx1"/>
                </a:solidFill>
              </a:defRPr>
            </a:lvl1pPr>
          </a:lstStyle>
          <a:p>
            <a:pPr lvl="0"/>
            <a:r>
              <a:rPr lang="en-US"/>
              <a:t>03</a:t>
            </a:r>
          </a:p>
        </p:txBody>
      </p:sp>
      <p:sp>
        <p:nvSpPr>
          <p:cNvPr id="27" name="Text Placeholder 4">
            <a:extLst>
              <a:ext uri="{FF2B5EF4-FFF2-40B4-BE49-F238E27FC236}">
                <a16:creationId xmlns:a16="http://schemas.microsoft.com/office/drawing/2014/main" id="{23D1ADF7-7F17-9F4A-A000-26CFD756A34B}"/>
              </a:ext>
            </a:extLst>
          </p:cNvPr>
          <p:cNvSpPr>
            <a:spLocks noGrp="1"/>
          </p:cNvSpPr>
          <p:nvPr>
            <p:ph type="body" sz="quarter" idx="13" hasCustomPrompt="1"/>
          </p:nvPr>
        </p:nvSpPr>
        <p:spPr>
          <a:xfrm>
            <a:off x="4324216" y="3590458"/>
            <a:ext cx="498928" cy="321627"/>
          </a:xfrm>
          <a:prstGeom prst="rect">
            <a:avLst/>
          </a:prstGeom>
        </p:spPr>
        <p:txBody>
          <a:bodyPr wrap="square" anchor="t" anchorCtr="0">
            <a:spAutoFit/>
          </a:bodyPr>
          <a:lstStyle>
            <a:lvl1pPr algn="r">
              <a:defRPr sz="2000" b="0">
                <a:solidFill>
                  <a:schemeClr val="tx1"/>
                </a:solidFill>
              </a:defRPr>
            </a:lvl1pPr>
          </a:lstStyle>
          <a:p>
            <a:pPr lvl="0"/>
            <a:r>
              <a:rPr lang="en-US"/>
              <a:t>04</a:t>
            </a:r>
          </a:p>
        </p:txBody>
      </p:sp>
      <p:sp>
        <p:nvSpPr>
          <p:cNvPr id="28" name="Text Placeholder 4">
            <a:extLst>
              <a:ext uri="{FF2B5EF4-FFF2-40B4-BE49-F238E27FC236}">
                <a16:creationId xmlns:a16="http://schemas.microsoft.com/office/drawing/2014/main" id="{C8974FB4-0DC4-9A48-849B-3445C17323D8}"/>
              </a:ext>
            </a:extLst>
          </p:cNvPr>
          <p:cNvSpPr>
            <a:spLocks noGrp="1"/>
          </p:cNvSpPr>
          <p:nvPr>
            <p:ph type="body" sz="quarter" idx="14" hasCustomPrompt="1"/>
          </p:nvPr>
        </p:nvSpPr>
        <p:spPr>
          <a:xfrm>
            <a:off x="4324216" y="4273364"/>
            <a:ext cx="498928" cy="321627"/>
          </a:xfrm>
          <a:prstGeom prst="rect">
            <a:avLst/>
          </a:prstGeom>
        </p:spPr>
        <p:txBody>
          <a:bodyPr wrap="square" anchor="t" anchorCtr="0">
            <a:spAutoFit/>
          </a:bodyPr>
          <a:lstStyle>
            <a:lvl1pPr algn="r">
              <a:defRPr sz="2000" b="0">
                <a:solidFill>
                  <a:schemeClr val="tx1"/>
                </a:solidFill>
              </a:defRPr>
            </a:lvl1pPr>
          </a:lstStyle>
          <a:p>
            <a:pPr lvl="0"/>
            <a:r>
              <a:rPr lang="en-US"/>
              <a:t>05</a:t>
            </a:r>
          </a:p>
        </p:txBody>
      </p:sp>
      <p:sp>
        <p:nvSpPr>
          <p:cNvPr id="29" name="Text Placeholder 4">
            <a:extLst>
              <a:ext uri="{FF2B5EF4-FFF2-40B4-BE49-F238E27FC236}">
                <a16:creationId xmlns:a16="http://schemas.microsoft.com/office/drawing/2014/main" id="{3B70AEBB-A750-864B-B6BD-21B4D0EFE2A7}"/>
              </a:ext>
            </a:extLst>
          </p:cNvPr>
          <p:cNvSpPr>
            <a:spLocks noGrp="1"/>
          </p:cNvSpPr>
          <p:nvPr>
            <p:ph type="body" sz="quarter" idx="15" hasCustomPrompt="1"/>
          </p:nvPr>
        </p:nvSpPr>
        <p:spPr>
          <a:xfrm>
            <a:off x="4324216" y="4956271"/>
            <a:ext cx="498928" cy="321627"/>
          </a:xfrm>
          <a:prstGeom prst="rect">
            <a:avLst/>
          </a:prstGeom>
        </p:spPr>
        <p:txBody>
          <a:bodyPr wrap="square" anchor="t" anchorCtr="0">
            <a:spAutoFit/>
          </a:bodyPr>
          <a:lstStyle>
            <a:lvl1pPr algn="r">
              <a:defRPr sz="2000" b="0">
                <a:solidFill>
                  <a:schemeClr val="tx1"/>
                </a:solidFill>
              </a:defRPr>
            </a:lvl1pPr>
          </a:lstStyle>
          <a:p>
            <a:pPr lvl="0"/>
            <a:r>
              <a:rPr lang="en-US"/>
              <a:t>06</a:t>
            </a:r>
          </a:p>
        </p:txBody>
      </p:sp>
      <p:sp>
        <p:nvSpPr>
          <p:cNvPr id="30" name="Text Placeholder 4">
            <a:extLst>
              <a:ext uri="{FF2B5EF4-FFF2-40B4-BE49-F238E27FC236}">
                <a16:creationId xmlns:a16="http://schemas.microsoft.com/office/drawing/2014/main" id="{B6A80AC0-F1D6-7541-A91C-C279FD194827}"/>
              </a:ext>
            </a:extLst>
          </p:cNvPr>
          <p:cNvSpPr>
            <a:spLocks noGrp="1"/>
          </p:cNvSpPr>
          <p:nvPr>
            <p:ph type="body" sz="quarter" idx="16" hasCustomPrompt="1"/>
          </p:nvPr>
        </p:nvSpPr>
        <p:spPr>
          <a:xfrm>
            <a:off x="5056507" y="1521418"/>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31" name="Text Placeholder 4">
            <a:extLst>
              <a:ext uri="{FF2B5EF4-FFF2-40B4-BE49-F238E27FC236}">
                <a16:creationId xmlns:a16="http://schemas.microsoft.com/office/drawing/2014/main" id="{48BEB51A-F18F-5749-809D-EC078A513A09}"/>
              </a:ext>
            </a:extLst>
          </p:cNvPr>
          <p:cNvSpPr>
            <a:spLocks noGrp="1"/>
          </p:cNvSpPr>
          <p:nvPr>
            <p:ph type="body" sz="quarter" idx="17" hasCustomPrompt="1"/>
          </p:nvPr>
        </p:nvSpPr>
        <p:spPr>
          <a:xfrm>
            <a:off x="5056507" y="2214485"/>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32" name="Text Placeholder 4">
            <a:extLst>
              <a:ext uri="{FF2B5EF4-FFF2-40B4-BE49-F238E27FC236}">
                <a16:creationId xmlns:a16="http://schemas.microsoft.com/office/drawing/2014/main" id="{C6735154-D863-074C-BEF0-25E8F0836038}"/>
              </a:ext>
            </a:extLst>
          </p:cNvPr>
          <p:cNvSpPr>
            <a:spLocks noGrp="1"/>
          </p:cNvSpPr>
          <p:nvPr>
            <p:ph type="body" sz="quarter" idx="18" hasCustomPrompt="1"/>
          </p:nvPr>
        </p:nvSpPr>
        <p:spPr>
          <a:xfrm>
            <a:off x="5056507" y="2897391"/>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33" name="Text Placeholder 4">
            <a:extLst>
              <a:ext uri="{FF2B5EF4-FFF2-40B4-BE49-F238E27FC236}">
                <a16:creationId xmlns:a16="http://schemas.microsoft.com/office/drawing/2014/main" id="{C373B72A-00B1-9E4F-BC7F-202B2AC57FCC}"/>
              </a:ext>
            </a:extLst>
          </p:cNvPr>
          <p:cNvSpPr>
            <a:spLocks noGrp="1"/>
          </p:cNvSpPr>
          <p:nvPr>
            <p:ph type="body" sz="quarter" idx="19" hasCustomPrompt="1"/>
          </p:nvPr>
        </p:nvSpPr>
        <p:spPr>
          <a:xfrm>
            <a:off x="5056507" y="3590458"/>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34" name="Text Placeholder 4">
            <a:extLst>
              <a:ext uri="{FF2B5EF4-FFF2-40B4-BE49-F238E27FC236}">
                <a16:creationId xmlns:a16="http://schemas.microsoft.com/office/drawing/2014/main" id="{A584DDAC-74C3-8649-AA09-BE37E59266EB}"/>
              </a:ext>
            </a:extLst>
          </p:cNvPr>
          <p:cNvSpPr>
            <a:spLocks noGrp="1"/>
          </p:cNvSpPr>
          <p:nvPr>
            <p:ph type="body" sz="quarter" idx="20" hasCustomPrompt="1"/>
          </p:nvPr>
        </p:nvSpPr>
        <p:spPr>
          <a:xfrm>
            <a:off x="5056507" y="4273364"/>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35" name="Text Placeholder 4">
            <a:extLst>
              <a:ext uri="{FF2B5EF4-FFF2-40B4-BE49-F238E27FC236}">
                <a16:creationId xmlns:a16="http://schemas.microsoft.com/office/drawing/2014/main" id="{4BE98457-B105-874C-9706-66BA69C1AFC7}"/>
              </a:ext>
            </a:extLst>
          </p:cNvPr>
          <p:cNvSpPr>
            <a:spLocks noGrp="1"/>
          </p:cNvSpPr>
          <p:nvPr>
            <p:ph type="body" sz="quarter" idx="21" hasCustomPrompt="1"/>
          </p:nvPr>
        </p:nvSpPr>
        <p:spPr>
          <a:xfrm>
            <a:off x="5056507" y="4956271"/>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Tree>
    <p:extLst>
      <p:ext uri="{BB962C8B-B14F-4D97-AF65-F5344CB8AC3E}">
        <p14:creationId xmlns:p14="http://schemas.microsoft.com/office/powerpoint/2010/main" val="1384570775"/>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s-Dark">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A51F759-2C51-4E26-B317-26DFEBAE952C}"/>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pic>
        <p:nvPicPr>
          <p:cNvPr id="10" name="Graphic 9">
            <a:extLst>
              <a:ext uri="{FF2B5EF4-FFF2-40B4-BE49-F238E27FC236}">
                <a16:creationId xmlns:a16="http://schemas.microsoft.com/office/drawing/2014/main" id="{7F2C7208-C4AB-4962-96F0-F897DFFC37C9}"/>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2" name="Title 2">
            <a:extLst>
              <a:ext uri="{FF2B5EF4-FFF2-40B4-BE49-F238E27FC236}">
                <a16:creationId xmlns:a16="http://schemas.microsoft.com/office/drawing/2014/main" id="{37B4F039-C58D-468E-394C-C92CD517A82F}"/>
              </a:ext>
            </a:extLst>
          </p:cNvPr>
          <p:cNvSpPr>
            <a:spLocks noGrp="1"/>
          </p:cNvSpPr>
          <p:nvPr>
            <p:ph type="title" hasCustomPrompt="1"/>
          </p:nvPr>
        </p:nvSpPr>
        <p:spPr>
          <a:xfrm>
            <a:off x="467140" y="1191039"/>
            <a:ext cx="3024846" cy="923330"/>
          </a:xfrm>
        </p:spPr>
        <p:txBody>
          <a:bodyPr vert="horz" wrap="square" lIns="0" tIns="0" rIns="0" bIns="0" rtlCol="0" anchor="t">
            <a:spAutoFit/>
          </a:bodyPr>
          <a:lstStyle>
            <a:lvl1pPr>
              <a:defRPr lang="en-US" sz="6000" b="1" i="0" kern="1200" spc="0" dirty="0">
                <a:gradFill>
                  <a:gsLst>
                    <a:gs pos="50000">
                      <a:schemeClr val="accent2"/>
                    </a:gs>
                    <a:gs pos="70000">
                      <a:schemeClr val="accent5"/>
                    </a:gs>
                    <a:gs pos="100000">
                      <a:schemeClr val="accent4"/>
                    </a:gs>
                  </a:gsLst>
                  <a:lin ang="1200000" scaled="0"/>
                </a:gradFill>
                <a:effectLst/>
                <a:latin typeface="Calibri" panose="020F0502020204030204" pitchFamily="34" charset="0"/>
                <a:ea typeface="Calibri" panose="020F0502020204030204" pitchFamily="34" charset="0"/>
                <a:cs typeface="Calibri" panose="020F0502020204030204" pitchFamily="34" charset="0"/>
              </a:defRPr>
            </a:lvl1pPr>
          </a:lstStyle>
          <a:p>
            <a:pPr lvl="0" algn="l" defTabSz="914400" rtl="0" eaLnBrk="1" latinLnBrk="0" hangingPunct="1">
              <a:lnSpc>
                <a:spcPct val="100000"/>
              </a:lnSpc>
              <a:spcBef>
                <a:spcPct val="0"/>
              </a:spcBef>
              <a:buNone/>
            </a:pPr>
            <a:r>
              <a:rPr lang="en-US"/>
              <a:t>Contents</a:t>
            </a:r>
          </a:p>
        </p:txBody>
      </p:sp>
      <p:sp>
        <p:nvSpPr>
          <p:cNvPr id="7" name="Text Placeholder 4">
            <a:extLst>
              <a:ext uri="{FF2B5EF4-FFF2-40B4-BE49-F238E27FC236}">
                <a16:creationId xmlns:a16="http://schemas.microsoft.com/office/drawing/2014/main" id="{EEBDF361-F375-D313-8D06-BDA2782784FE}"/>
              </a:ext>
            </a:extLst>
          </p:cNvPr>
          <p:cNvSpPr>
            <a:spLocks noGrp="1"/>
          </p:cNvSpPr>
          <p:nvPr>
            <p:ph type="body" sz="quarter" idx="10" hasCustomPrompt="1"/>
          </p:nvPr>
        </p:nvSpPr>
        <p:spPr>
          <a:xfrm>
            <a:off x="4324216" y="1521418"/>
            <a:ext cx="498928" cy="321627"/>
          </a:xfrm>
          <a:prstGeom prst="rect">
            <a:avLst/>
          </a:prstGeom>
        </p:spPr>
        <p:txBody>
          <a:bodyPr wrap="square" anchor="t" anchorCtr="0">
            <a:spAutoFit/>
          </a:bodyPr>
          <a:lstStyle>
            <a:lvl1pPr algn="r">
              <a:defRPr sz="2000" b="0">
                <a:solidFill>
                  <a:schemeClr val="bg1"/>
                </a:solidFill>
              </a:defRPr>
            </a:lvl1pPr>
          </a:lstStyle>
          <a:p>
            <a:pPr lvl="0"/>
            <a:r>
              <a:rPr lang="en-US"/>
              <a:t>01</a:t>
            </a:r>
          </a:p>
        </p:txBody>
      </p:sp>
      <p:sp>
        <p:nvSpPr>
          <p:cNvPr id="8" name="Text Placeholder 4">
            <a:extLst>
              <a:ext uri="{FF2B5EF4-FFF2-40B4-BE49-F238E27FC236}">
                <a16:creationId xmlns:a16="http://schemas.microsoft.com/office/drawing/2014/main" id="{BBC6E842-5D88-CC5C-F1DA-808D61BEE757}"/>
              </a:ext>
            </a:extLst>
          </p:cNvPr>
          <p:cNvSpPr>
            <a:spLocks noGrp="1"/>
          </p:cNvSpPr>
          <p:nvPr>
            <p:ph type="body" sz="quarter" idx="11" hasCustomPrompt="1"/>
          </p:nvPr>
        </p:nvSpPr>
        <p:spPr>
          <a:xfrm>
            <a:off x="4324216" y="2214485"/>
            <a:ext cx="498928" cy="321627"/>
          </a:xfrm>
          <a:prstGeom prst="rect">
            <a:avLst/>
          </a:prstGeom>
        </p:spPr>
        <p:txBody>
          <a:bodyPr wrap="square" anchor="t" anchorCtr="0">
            <a:spAutoFit/>
          </a:bodyPr>
          <a:lstStyle>
            <a:lvl1pPr algn="r">
              <a:defRPr sz="2000" b="0">
                <a:solidFill>
                  <a:schemeClr val="bg1"/>
                </a:solidFill>
              </a:defRPr>
            </a:lvl1pPr>
          </a:lstStyle>
          <a:p>
            <a:pPr lvl="0"/>
            <a:r>
              <a:rPr lang="en-US"/>
              <a:t>02</a:t>
            </a:r>
          </a:p>
        </p:txBody>
      </p:sp>
      <p:sp>
        <p:nvSpPr>
          <p:cNvPr id="11" name="Text Placeholder 4">
            <a:extLst>
              <a:ext uri="{FF2B5EF4-FFF2-40B4-BE49-F238E27FC236}">
                <a16:creationId xmlns:a16="http://schemas.microsoft.com/office/drawing/2014/main" id="{CD37A923-9C8E-6CA3-1F51-1680DBD25361}"/>
              </a:ext>
            </a:extLst>
          </p:cNvPr>
          <p:cNvSpPr>
            <a:spLocks noGrp="1"/>
          </p:cNvSpPr>
          <p:nvPr>
            <p:ph type="body" sz="quarter" idx="12" hasCustomPrompt="1"/>
          </p:nvPr>
        </p:nvSpPr>
        <p:spPr>
          <a:xfrm>
            <a:off x="4324216" y="2897391"/>
            <a:ext cx="498928" cy="321627"/>
          </a:xfrm>
          <a:prstGeom prst="rect">
            <a:avLst/>
          </a:prstGeom>
        </p:spPr>
        <p:txBody>
          <a:bodyPr wrap="square" anchor="t" anchorCtr="0">
            <a:spAutoFit/>
          </a:bodyPr>
          <a:lstStyle>
            <a:lvl1pPr algn="r">
              <a:defRPr sz="2000" b="0">
                <a:solidFill>
                  <a:schemeClr val="bg1"/>
                </a:solidFill>
              </a:defRPr>
            </a:lvl1pPr>
          </a:lstStyle>
          <a:p>
            <a:pPr lvl="0"/>
            <a:r>
              <a:rPr lang="en-US"/>
              <a:t>03</a:t>
            </a:r>
          </a:p>
        </p:txBody>
      </p:sp>
      <p:sp>
        <p:nvSpPr>
          <p:cNvPr id="12" name="Text Placeholder 4">
            <a:extLst>
              <a:ext uri="{FF2B5EF4-FFF2-40B4-BE49-F238E27FC236}">
                <a16:creationId xmlns:a16="http://schemas.microsoft.com/office/drawing/2014/main" id="{3DB5EB1A-8556-A82E-AC69-301BA431D9AC}"/>
              </a:ext>
            </a:extLst>
          </p:cNvPr>
          <p:cNvSpPr>
            <a:spLocks noGrp="1"/>
          </p:cNvSpPr>
          <p:nvPr>
            <p:ph type="body" sz="quarter" idx="13" hasCustomPrompt="1"/>
          </p:nvPr>
        </p:nvSpPr>
        <p:spPr>
          <a:xfrm>
            <a:off x="4324216" y="3590458"/>
            <a:ext cx="498928" cy="321627"/>
          </a:xfrm>
          <a:prstGeom prst="rect">
            <a:avLst/>
          </a:prstGeom>
        </p:spPr>
        <p:txBody>
          <a:bodyPr wrap="square" anchor="t" anchorCtr="0">
            <a:spAutoFit/>
          </a:bodyPr>
          <a:lstStyle>
            <a:lvl1pPr algn="r">
              <a:defRPr sz="2000" b="0">
                <a:solidFill>
                  <a:schemeClr val="bg1"/>
                </a:solidFill>
              </a:defRPr>
            </a:lvl1pPr>
          </a:lstStyle>
          <a:p>
            <a:pPr lvl="0"/>
            <a:r>
              <a:rPr lang="en-US"/>
              <a:t>04</a:t>
            </a:r>
          </a:p>
        </p:txBody>
      </p:sp>
      <p:sp>
        <p:nvSpPr>
          <p:cNvPr id="24" name="Text Placeholder 4">
            <a:extLst>
              <a:ext uri="{FF2B5EF4-FFF2-40B4-BE49-F238E27FC236}">
                <a16:creationId xmlns:a16="http://schemas.microsoft.com/office/drawing/2014/main" id="{11E3B50A-6363-7824-DFC1-3035609DF678}"/>
              </a:ext>
            </a:extLst>
          </p:cNvPr>
          <p:cNvSpPr>
            <a:spLocks noGrp="1"/>
          </p:cNvSpPr>
          <p:nvPr>
            <p:ph type="body" sz="quarter" idx="14" hasCustomPrompt="1"/>
          </p:nvPr>
        </p:nvSpPr>
        <p:spPr>
          <a:xfrm>
            <a:off x="4324216" y="4273364"/>
            <a:ext cx="498928" cy="321627"/>
          </a:xfrm>
          <a:prstGeom prst="rect">
            <a:avLst/>
          </a:prstGeom>
        </p:spPr>
        <p:txBody>
          <a:bodyPr wrap="square" anchor="t" anchorCtr="0">
            <a:spAutoFit/>
          </a:bodyPr>
          <a:lstStyle>
            <a:lvl1pPr algn="r">
              <a:defRPr sz="2000" b="0">
                <a:solidFill>
                  <a:schemeClr val="bg1"/>
                </a:solidFill>
              </a:defRPr>
            </a:lvl1pPr>
          </a:lstStyle>
          <a:p>
            <a:pPr lvl="0"/>
            <a:r>
              <a:rPr lang="en-US"/>
              <a:t>05</a:t>
            </a:r>
          </a:p>
        </p:txBody>
      </p:sp>
      <p:sp>
        <p:nvSpPr>
          <p:cNvPr id="27" name="Text Placeholder 4">
            <a:extLst>
              <a:ext uri="{FF2B5EF4-FFF2-40B4-BE49-F238E27FC236}">
                <a16:creationId xmlns:a16="http://schemas.microsoft.com/office/drawing/2014/main" id="{13E6F179-1003-654A-7321-F8FE6D12AC32}"/>
              </a:ext>
            </a:extLst>
          </p:cNvPr>
          <p:cNvSpPr>
            <a:spLocks noGrp="1"/>
          </p:cNvSpPr>
          <p:nvPr>
            <p:ph type="body" sz="quarter" idx="15" hasCustomPrompt="1"/>
          </p:nvPr>
        </p:nvSpPr>
        <p:spPr>
          <a:xfrm>
            <a:off x="4324216" y="4956271"/>
            <a:ext cx="498928" cy="321627"/>
          </a:xfrm>
          <a:prstGeom prst="rect">
            <a:avLst/>
          </a:prstGeom>
        </p:spPr>
        <p:txBody>
          <a:bodyPr wrap="square" anchor="t" anchorCtr="0">
            <a:spAutoFit/>
          </a:bodyPr>
          <a:lstStyle>
            <a:lvl1pPr algn="r">
              <a:defRPr sz="2000" b="0">
                <a:solidFill>
                  <a:schemeClr val="bg1"/>
                </a:solidFill>
              </a:defRPr>
            </a:lvl1pPr>
          </a:lstStyle>
          <a:p>
            <a:pPr lvl="0"/>
            <a:r>
              <a:rPr lang="en-US"/>
              <a:t>06</a:t>
            </a:r>
          </a:p>
        </p:txBody>
      </p:sp>
      <p:sp>
        <p:nvSpPr>
          <p:cNvPr id="28" name="Text Placeholder 4">
            <a:extLst>
              <a:ext uri="{FF2B5EF4-FFF2-40B4-BE49-F238E27FC236}">
                <a16:creationId xmlns:a16="http://schemas.microsoft.com/office/drawing/2014/main" id="{9A7166E3-13D7-44C2-45BA-F8800FCD1D93}"/>
              </a:ext>
            </a:extLst>
          </p:cNvPr>
          <p:cNvSpPr>
            <a:spLocks noGrp="1"/>
          </p:cNvSpPr>
          <p:nvPr>
            <p:ph type="body" sz="quarter" idx="16" hasCustomPrompt="1"/>
          </p:nvPr>
        </p:nvSpPr>
        <p:spPr>
          <a:xfrm>
            <a:off x="5056507" y="1521418"/>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29" name="Text Placeholder 4">
            <a:extLst>
              <a:ext uri="{FF2B5EF4-FFF2-40B4-BE49-F238E27FC236}">
                <a16:creationId xmlns:a16="http://schemas.microsoft.com/office/drawing/2014/main" id="{342EBD53-BF92-55A6-E85A-50AD5A80A5B1}"/>
              </a:ext>
            </a:extLst>
          </p:cNvPr>
          <p:cNvSpPr>
            <a:spLocks noGrp="1"/>
          </p:cNvSpPr>
          <p:nvPr>
            <p:ph type="body" sz="quarter" idx="17" hasCustomPrompt="1"/>
          </p:nvPr>
        </p:nvSpPr>
        <p:spPr>
          <a:xfrm>
            <a:off x="5056507" y="2214485"/>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30" name="Text Placeholder 4">
            <a:extLst>
              <a:ext uri="{FF2B5EF4-FFF2-40B4-BE49-F238E27FC236}">
                <a16:creationId xmlns:a16="http://schemas.microsoft.com/office/drawing/2014/main" id="{41709A76-8AD3-E8A8-447B-E2C8D00A4A1D}"/>
              </a:ext>
            </a:extLst>
          </p:cNvPr>
          <p:cNvSpPr>
            <a:spLocks noGrp="1"/>
          </p:cNvSpPr>
          <p:nvPr>
            <p:ph type="body" sz="quarter" idx="18" hasCustomPrompt="1"/>
          </p:nvPr>
        </p:nvSpPr>
        <p:spPr>
          <a:xfrm>
            <a:off x="5056507" y="2897391"/>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31" name="Text Placeholder 4">
            <a:extLst>
              <a:ext uri="{FF2B5EF4-FFF2-40B4-BE49-F238E27FC236}">
                <a16:creationId xmlns:a16="http://schemas.microsoft.com/office/drawing/2014/main" id="{FA4DA4A4-AEAC-105E-34C0-12EBA35F10E6}"/>
              </a:ext>
            </a:extLst>
          </p:cNvPr>
          <p:cNvSpPr>
            <a:spLocks noGrp="1"/>
          </p:cNvSpPr>
          <p:nvPr>
            <p:ph type="body" sz="quarter" idx="19" hasCustomPrompt="1"/>
          </p:nvPr>
        </p:nvSpPr>
        <p:spPr>
          <a:xfrm>
            <a:off x="5056507" y="3590458"/>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32" name="Text Placeholder 4">
            <a:extLst>
              <a:ext uri="{FF2B5EF4-FFF2-40B4-BE49-F238E27FC236}">
                <a16:creationId xmlns:a16="http://schemas.microsoft.com/office/drawing/2014/main" id="{B6DD83F2-9BFD-E0B8-4706-D7200B45DE3C}"/>
              </a:ext>
            </a:extLst>
          </p:cNvPr>
          <p:cNvSpPr>
            <a:spLocks noGrp="1"/>
          </p:cNvSpPr>
          <p:nvPr>
            <p:ph type="body" sz="quarter" idx="20" hasCustomPrompt="1"/>
          </p:nvPr>
        </p:nvSpPr>
        <p:spPr>
          <a:xfrm>
            <a:off x="5056507" y="4273364"/>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33" name="Text Placeholder 4">
            <a:extLst>
              <a:ext uri="{FF2B5EF4-FFF2-40B4-BE49-F238E27FC236}">
                <a16:creationId xmlns:a16="http://schemas.microsoft.com/office/drawing/2014/main" id="{0D94FEEB-2EA8-081B-0B69-F0ED7A8348AC}"/>
              </a:ext>
            </a:extLst>
          </p:cNvPr>
          <p:cNvSpPr>
            <a:spLocks noGrp="1"/>
          </p:cNvSpPr>
          <p:nvPr>
            <p:ph type="body" sz="quarter" idx="21" hasCustomPrompt="1"/>
          </p:nvPr>
        </p:nvSpPr>
        <p:spPr>
          <a:xfrm>
            <a:off x="5056507" y="4956271"/>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3" name="TextBox 2">
            <a:extLst>
              <a:ext uri="{FF2B5EF4-FFF2-40B4-BE49-F238E27FC236}">
                <a16:creationId xmlns:a16="http://schemas.microsoft.com/office/drawing/2014/main" id="{A90CA163-9EEA-54E4-57D2-BFE989F6F9C9}"/>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5" name="Text Placeholder 3">
            <a:extLst>
              <a:ext uri="{FF2B5EF4-FFF2-40B4-BE49-F238E27FC236}">
                <a16:creationId xmlns:a16="http://schemas.microsoft.com/office/drawing/2014/main" id="{8A0B6ADF-5C55-9945-3F05-7FFC190F1FD0}"/>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598264922"/>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2CC2842-970F-4D83-A7C9-C111F3E9E8F4}"/>
              </a:ext>
            </a:extLst>
          </p:cNvPr>
          <p:cNvSpPr>
            <a:spLocks noGrp="1"/>
          </p:cNvSpPr>
          <p:nvPr>
            <p:ph type="title" hasCustomPrompt="1"/>
          </p:nvPr>
        </p:nvSpPr>
        <p:spPr>
          <a:xfrm>
            <a:off x="467140" y="1191039"/>
            <a:ext cx="3024846" cy="923330"/>
          </a:xfrm>
        </p:spPr>
        <p:txBody>
          <a:bodyPr vert="horz" wrap="square" lIns="0" tIns="0" rIns="0" bIns="0" rtlCol="0" anchor="t">
            <a:spAutoFit/>
          </a:bodyPr>
          <a:lstStyle>
            <a:lvl1pPr>
              <a:defRPr lang="en-US" sz="6000" b="1" spc="0" dirty="0">
                <a:gradFill>
                  <a:gsLst>
                    <a:gs pos="50000">
                      <a:schemeClr val="accent2"/>
                    </a:gs>
                    <a:gs pos="70000">
                      <a:schemeClr val="accent5"/>
                    </a:gs>
                    <a:gs pos="100000">
                      <a:schemeClr val="accent4"/>
                    </a:gs>
                  </a:gsLst>
                  <a:lin ang="1200000" scaled="0"/>
                </a:gradFill>
                <a:effectLst/>
                <a:latin typeface="Calibri" panose="020F0502020204030204" pitchFamily="34" charset="0"/>
              </a:defRPr>
            </a:lvl1pPr>
          </a:lstStyle>
          <a:p>
            <a:pPr lvl="0"/>
            <a:r>
              <a:rPr lang="en-US"/>
              <a:t>Agenda</a:t>
            </a:r>
          </a:p>
        </p:txBody>
      </p:sp>
      <p:sp>
        <p:nvSpPr>
          <p:cNvPr id="17" name="Text Placeholder 4">
            <a:extLst>
              <a:ext uri="{FF2B5EF4-FFF2-40B4-BE49-F238E27FC236}">
                <a16:creationId xmlns:a16="http://schemas.microsoft.com/office/drawing/2014/main" id="{73338DC0-8609-4542-8807-E7838F7CE5D6}"/>
              </a:ext>
            </a:extLst>
          </p:cNvPr>
          <p:cNvSpPr>
            <a:spLocks noGrp="1"/>
          </p:cNvSpPr>
          <p:nvPr>
            <p:ph type="body" sz="quarter" idx="16" hasCustomPrompt="1"/>
          </p:nvPr>
        </p:nvSpPr>
        <p:spPr>
          <a:xfrm>
            <a:off x="6030496" y="1541587"/>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18" name="Text Placeholder 4">
            <a:extLst>
              <a:ext uri="{FF2B5EF4-FFF2-40B4-BE49-F238E27FC236}">
                <a16:creationId xmlns:a16="http://schemas.microsoft.com/office/drawing/2014/main" id="{43948224-37C6-4D02-AFD9-C1D88C1C073C}"/>
              </a:ext>
            </a:extLst>
          </p:cNvPr>
          <p:cNvSpPr>
            <a:spLocks noGrp="1"/>
          </p:cNvSpPr>
          <p:nvPr>
            <p:ph type="body" sz="quarter" idx="17" hasCustomPrompt="1"/>
          </p:nvPr>
        </p:nvSpPr>
        <p:spPr>
          <a:xfrm>
            <a:off x="6030496" y="2231845"/>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19" name="Text Placeholder 4">
            <a:extLst>
              <a:ext uri="{FF2B5EF4-FFF2-40B4-BE49-F238E27FC236}">
                <a16:creationId xmlns:a16="http://schemas.microsoft.com/office/drawing/2014/main" id="{4BDE3CEE-0230-44C2-A389-A8747AA6BB8C}"/>
              </a:ext>
            </a:extLst>
          </p:cNvPr>
          <p:cNvSpPr>
            <a:spLocks noGrp="1"/>
          </p:cNvSpPr>
          <p:nvPr>
            <p:ph type="body" sz="quarter" idx="18" hasCustomPrompt="1"/>
          </p:nvPr>
        </p:nvSpPr>
        <p:spPr>
          <a:xfrm>
            <a:off x="6030496" y="2922103"/>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20" name="Text Placeholder 4">
            <a:extLst>
              <a:ext uri="{FF2B5EF4-FFF2-40B4-BE49-F238E27FC236}">
                <a16:creationId xmlns:a16="http://schemas.microsoft.com/office/drawing/2014/main" id="{76BF9761-22A6-4919-B7B5-2A027DDC6D44}"/>
              </a:ext>
            </a:extLst>
          </p:cNvPr>
          <p:cNvSpPr>
            <a:spLocks noGrp="1"/>
          </p:cNvSpPr>
          <p:nvPr>
            <p:ph type="body" sz="quarter" idx="19" hasCustomPrompt="1"/>
          </p:nvPr>
        </p:nvSpPr>
        <p:spPr>
          <a:xfrm>
            <a:off x="6030496" y="3612361"/>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21" name="Text Placeholder 4">
            <a:extLst>
              <a:ext uri="{FF2B5EF4-FFF2-40B4-BE49-F238E27FC236}">
                <a16:creationId xmlns:a16="http://schemas.microsoft.com/office/drawing/2014/main" id="{1BA13C9B-9D26-4B3E-8215-17F0475C2000}"/>
              </a:ext>
            </a:extLst>
          </p:cNvPr>
          <p:cNvSpPr>
            <a:spLocks noGrp="1"/>
          </p:cNvSpPr>
          <p:nvPr>
            <p:ph type="body" sz="quarter" idx="20" hasCustomPrompt="1"/>
          </p:nvPr>
        </p:nvSpPr>
        <p:spPr>
          <a:xfrm>
            <a:off x="6030496" y="4302619"/>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22" name="Text Placeholder 4">
            <a:extLst>
              <a:ext uri="{FF2B5EF4-FFF2-40B4-BE49-F238E27FC236}">
                <a16:creationId xmlns:a16="http://schemas.microsoft.com/office/drawing/2014/main" id="{64AC5FFC-6616-4F1B-B644-F0560ADC7ED3}"/>
              </a:ext>
            </a:extLst>
          </p:cNvPr>
          <p:cNvSpPr>
            <a:spLocks noGrp="1"/>
          </p:cNvSpPr>
          <p:nvPr>
            <p:ph type="body" sz="quarter" idx="21" hasCustomPrompt="1"/>
          </p:nvPr>
        </p:nvSpPr>
        <p:spPr>
          <a:xfrm>
            <a:off x="6030496" y="4992878"/>
            <a:ext cx="4554537" cy="321627"/>
          </a:xfrm>
          <a:prstGeom prst="rect">
            <a:avLst/>
          </a:prstGeom>
        </p:spPr>
        <p:txBody>
          <a:bodyPr wrap="square" anchor="t" anchorCtr="0">
            <a:spAutoFit/>
          </a:bodyPr>
          <a:lstStyle>
            <a:lvl1pPr>
              <a:defRPr sz="2000" b="0">
                <a:solidFill>
                  <a:schemeClr val="tx1"/>
                </a:solidFill>
              </a:defRPr>
            </a:lvl1pPr>
          </a:lstStyle>
          <a:p>
            <a:pPr lvl="0"/>
            <a:r>
              <a:rPr lang="en-US"/>
              <a:t>Section header here</a:t>
            </a:r>
          </a:p>
        </p:txBody>
      </p:sp>
      <p:sp>
        <p:nvSpPr>
          <p:cNvPr id="2" name="Text Placeholder 4">
            <a:extLst>
              <a:ext uri="{FF2B5EF4-FFF2-40B4-BE49-F238E27FC236}">
                <a16:creationId xmlns:a16="http://schemas.microsoft.com/office/drawing/2014/main" id="{749D503E-C57A-9E5B-19CF-94AF46BB63B3}"/>
              </a:ext>
            </a:extLst>
          </p:cNvPr>
          <p:cNvSpPr>
            <a:spLocks noGrp="1"/>
          </p:cNvSpPr>
          <p:nvPr>
            <p:ph type="body" sz="quarter" idx="10" hasCustomPrompt="1"/>
          </p:nvPr>
        </p:nvSpPr>
        <p:spPr>
          <a:xfrm>
            <a:off x="4101160" y="1541587"/>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
        <p:nvSpPr>
          <p:cNvPr id="6" name="Text Placeholder 4">
            <a:extLst>
              <a:ext uri="{FF2B5EF4-FFF2-40B4-BE49-F238E27FC236}">
                <a16:creationId xmlns:a16="http://schemas.microsoft.com/office/drawing/2014/main" id="{42BD3FFC-05D4-6AF7-0434-C1AC0298E5CD}"/>
              </a:ext>
            </a:extLst>
          </p:cNvPr>
          <p:cNvSpPr>
            <a:spLocks noGrp="1"/>
          </p:cNvSpPr>
          <p:nvPr>
            <p:ph type="body" sz="quarter" idx="24" hasCustomPrompt="1"/>
          </p:nvPr>
        </p:nvSpPr>
        <p:spPr>
          <a:xfrm>
            <a:off x="4101160" y="2234115"/>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
        <p:nvSpPr>
          <p:cNvPr id="7" name="Text Placeholder 4">
            <a:extLst>
              <a:ext uri="{FF2B5EF4-FFF2-40B4-BE49-F238E27FC236}">
                <a16:creationId xmlns:a16="http://schemas.microsoft.com/office/drawing/2014/main" id="{D0952C60-604F-9F1A-9D20-17D094CE4831}"/>
              </a:ext>
            </a:extLst>
          </p:cNvPr>
          <p:cNvSpPr>
            <a:spLocks noGrp="1"/>
          </p:cNvSpPr>
          <p:nvPr>
            <p:ph type="body" sz="quarter" idx="26" hasCustomPrompt="1"/>
          </p:nvPr>
        </p:nvSpPr>
        <p:spPr>
          <a:xfrm>
            <a:off x="4101160" y="2923806"/>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
        <p:nvSpPr>
          <p:cNvPr id="8" name="Text Placeholder 4">
            <a:extLst>
              <a:ext uri="{FF2B5EF4-FFF2-40B4-BE49-F238E27FC236}">
                <a16:creationId xmlns:a16="http://schemas.microsoft.com/office/drawing/2014/main" id="{BD164F81-CDD1-C1B4-ED55-A3321E1032B0}"/>
              </a:ext>
            </a:extLst>
          </p:cNvPr>
          <p:cNvSpPr>
            <a:spLocks noGrp="1"/>
          </p:cNvSpPr>
          <p:nvPr>
            <p:ph type="body" sz="quarter" idx="28" hasCustomPrompt="1"/>
          </p:nvPr>
        </p:nvSpPr>
        <p:spPr>
          <a:xfrm>
            <a:off x="4101160" y="3613497"/>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
        <p:nvSpPr>
          <p:cNvPr id="11" name="Text Placeholder 4">
            <a:extLst>
              <a:ext uri="{FF2B5EF4-FFF2-40B4-BE49-F238E27FC236}">
                <a16:creationId xmlns:a16="http://schemas.microsoft.com/office/drawing/2014/main" id="{7DF71D53-1D3F-D8F8-96D5-6DE13F1A9CC8}"/>
              </a:ext>
            </a:extLst>
          </p:cNvPr>
          <p:cNvSpPr>
            <a:spLocks noGrp="1"/>
          </p:cNvSpPr>
          <p:nvPr>
            <p:ph type="body" sz="quarter" idx="30" hasCustomPrompt="1"/>
          </p:nvPr>
        </p:nvSpPr>
        <p:spPr>
          <a:xfrm>
            <a:off x="4101160" y="4303188"/>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
        <p:nvSpPr>
          <p:cNvPr id="12" name="Text Placeholder 4">
            <a:extLst>
              <a:ext uri="{FF2B5EF4-FFF2-40B4-BE49-F238E27FC236}">
                <a16:creationId xmlns:a16="http://schemas.microsoft.com/office/drawing/2014/main" id="{142F11AF-BF37-8BBB-B5E7-A8655CF9477B}"/>
              </a:ext>
            </a:extLst>
          </p:cNvPr>
          <p:cNvSpPr>
            <a:spLocks noGrp="1"/>
          </p:cNvSpPr>
          <p:nvPr>
            <p:ph type="body" sz="quarter" idx="32" hasCustomPrompt="1"/>
          </p:nvPr>
        </p:nvSpPr>
        <p:spPr>
          <a:xfrm>
            <a:off x="4101160" y="4992878"/>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Tree>
    <p:extLst>
      <p:ext uri="{BB962C8B-B14F-4D97-AF65-F5344CB8AC3E}">
        <p14:creationId xmlns:p14="http://schemas.microsoft.com/office/powerpoint/2010/main" val="808407385"/>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genda-Dark">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A51F759-2C51-4E26-B317-26DFEBAE952C}"/>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sp>
        <p:nvSpPr>
          <p:cNvPr id="3" name="Title 2">
            <a:extLst>
              <a:ext uri="{FF2B5EF4-FFF2-40B4-BE49-F238E27FC236}">
                <a16:creationId xmlns:a16="http://schemas.microsoft.com/office/drawing/2014/main" id="{22CC2842-970F-4D83-A7C9-C111F3E9E8F4}"/>
              </a:ext>
            </a:extLst>
          </p:cNvPr>
          <p:cNvSpPr>
            <a:spLocks noGrp="1"/>
          </p:cNvSpPr>
          <p:nvPr>
            <p:ph type="title" hasCustomPrompt="1"/>
          </p:nvPr>
        </p:nvSpPr>
        <p:spPr>
          <a:xfrm>
            <a:off x="467140" y="1191039"/>
            <a:ext cx="3024846" cy="923330"/>
          </a:xfrm>
        </p:spPr>
        <p:txBody>
          <a:bodyPr vert="horz" wrap="square" lIns="0" tIns="0" rIns="0" bIns="0" rtlCol="0" anchor="t">
            <a:spAutoFit/>
          </a:bodyPr>
          <a:lstStyle>
            <a:lvl1pPr>
              <a:defRPr lang="en-US" sz="6000" b="1" i="0" kern="1200" spc="0" dirty="0">
                <a:gradFill>
                  <a:gsLst>
                    <a:gs pos="50000">
                      <a:schemeClr val="accent2"/>
                    </a:gs>
                    <a:gs pos="70000">
                      <a:schemeClr val="accent5"/>
                    </a:gs>
                    <a:gs pos="100000">
                      <a:schemeClr val="accent4"/>
                    </a:gs>
                  </a:gsLst>
                  <a:lin ang="1200000" scaled="0"/>
                </a:gradFill>
                <a:effectLst/>
                <a:latin typeface="Calibri" panose="020F0502020204030204" pitchFamily="34" charset="0"/>
                <a:ea typeface="Calibri" panose="020F0502020204030204" pitchFamily="34" charset="0"/>
                <a:cs typeface="Calibri" panose="020F0502020204030204" pitchFamily="34" charset="0"/>
              </a:defRPr>
            </a:lvl1pPr>
          </a:lstStyle>
          <a:p>
            <a:pPr lvl="0" algn="l" defTabSz="914400" rtl="0" eaLnBrk="1" latinLnBrk="0" hangingPunct="1">
              <a:lnSpc>
                <a:spcPct val="100000"/>
              </a:lnSpc>
              <a:spcBef>
                <a:spcPct val="0"/>
              </a:spcBef>
              <a:buNone/>
            </a:pPr>
            <a:r>
              <a:rPr lang="en-US"/>
              <a:t>Agenda</a:t>
            </a:r>
          </a:p>
        </p:txBody>
      </p:sp>
      <p:pic>
        <p:nvPicPr>
          <p:cNvPr id="27" name="Graphic 26">
            <a:extLst>
              <a:ext uri="{FF2B5EF4-FFF2-40B4-BE49-F238E27FC236}">
                <a16:creationId xmlns:a16="http://schemas.microsoft.com/office/drawing/2014/main" id="{404C027E-E5F6-C4D1-7BE4-B87D52F48E65}"/>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5" name="Text Placeholder 4">
            <a:extLst>
              <a:ext uri="{FF2B5EF4-FFF2-40B4-BE49-F238E27FC236}">
                <a16:creationId xmlns:a16="http://schemas.microsoft.com/office/drawing/2014/main" id="{6672B4D0-A39C-FAF6-B1FC-E8138006004A}"/>
              </a:ext>
            </a:extLst>
          </p:cNvPr>
          <p:cNvSpPr>
            <a:spLocks noGrp="1"/>
          </p:cNvSpPr>
          <p:nvPr>
            <p:ph type="body" sz="quarter" idx="16" hasCustomPrompt="1"/>
          </p:nvPr>
        </p:nvSpPr>
        <p:spPr>
          <a:xfrm>
            <a:off x="6030496" y="1541587"/>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9" name="Text Placeholder 4">
            <a:extLst>
              <a:ext uri="{FF2B5EF4-FFF2-40B4-BE49-F238E27FC236}">
                <a16:creationId xmlns:a16="http://schemas.microsoft.com/office/drawing/2014/main" id="{A00A134C-93F9-0B06-D8F4-9B3C7532A426}"/>
              </a:ext>
            </a:extLst>
          </p:cNvPr>
          <p:cNvSpPr>
            <a:spLocks noGrp="1"/>
          </p:cNvSpPr>
          <p:nvPr>
            <p:ph type="body" sz="quarter" idx="17" hasCustomPrompt="1"/>
          </p:nvPr>
        </p:nvSpPr>
        <p:spPr>
          <a:xfrm>
            <a:off x="6030496" y="2231845"/>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10" name="Text Placeholder 4">
            <a:extLst>
              <a:ext uri="{FF2B5EF4-FFF2-40B4-BE49-F238E27FC236}">
                <a16:creationId xmlns:a16="http://schemas.microsoft.com/office/drawing/2014/main" id="{E37B92C4-122A-5377-7B74-D58A2319E90C}"/>
              </a:ext>
            </a:extLst>
          </p:cNvPr>
          <p:cNvSpPr>
            <a:spLocks noGrp="1"/>
          </p:cNvSpPr>
          <p:nvPr>
            <p:ph type="body" sz="quarter" idx="18" hasCustomPrompt="1"/>
          </p:nvPr>
        </p:nvSpPr>
        <p:spPr>
          <a:xfrm>
            <a:off x="6030496" y="2922103"/>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13" name="Text Placeholder 4">
            <a:extLst>
              <a:ext uri="{FF2B5EF4-FFF2-40B4-BE49-F238E27FC236}">
                <a16:creationId xmlns:a16="http://schemas.microsoft.com/office/drawing/2014/main" id="{D28A167B-CD8D-159B-58DB-AD9C0600F651}"/>
              </a:ext>
            </a:extLst>
          </p:cNvPr>
          <p:cNvSpPr>
            <a:spLocks noGrp="1"/>
          </p:cNvSpPr>
          <p:nvPr>
            <p:ph type="body" sz="quarter" idx="19" hasCustomPrompt="1"/>
          </p:nvPr>
        </p:nvSpPr>
        <p:spPr>
          <a:xfrm>
            <a:off x="6030496" y="3612361"/>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14" name="Text Placeholder 4">
            <a:extLst>
              <a:ext uri="{FF2B5EF4-FFF2-40B4-BE49-F238E27FC236}">
                <a16:creationId xmlns:a16="http://schemas.microsoft.com/office/drawing/2014/main" id="{D3238DD8-4A7D-554B-8216-37EA1F023174}"/>
              </a:ext>
            </a:extLst>
          </p:cNvPr>
          <p:cNvSpPr>
            <a:spLocks noGrp="1"/>
          </p:cNvSpPr>
          <p:nvPr>
            <p:ph type="body" sz="quarter" idx="20" hasCustomPrompt="1"/>
          </p:nvPr>
        </p:nvSpPr>
        <p:spPr>
          <a:xfrm>
            <a:off x="6030496" y="4302619"/>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15" name="Text Placeholder 4">
            <a:extLst>
              <a:ext uri="{FF2B5EF4-FFF2-40B4-BE49-F238E27FC236}">
                <a16:creationId xmlns:a16="http://schemas.microsoft.com/office/drawing/2014/main" id="{11D58AB5-54CF-F584-79F8-821E69DF6010}"/>
              </a:ext>
            </a:extLst>
          </p:cNvPr>
          <p:cNvSpPr>
            <a:spLocks noGrp="1"/>
          </p:cNvSpPr>
          <p:nvPr>
            <p:ph type="body" sz="quarter" idx="21" hasCustomPrompt="1"/>
          </p:nvPr>
        </p:nvSpPr>
        <p:spPr>
          <a:xfrm>
            <a:off x="6030496" y="4992878"/>
            <a:ext cx="4554537" cy="321627"/>
          </a:xfrm>
          <a:prstGeom prst="rect">
            <a:avLst/>
          </a:prstGeom>
        </p:spPr>
        <p:txBody>
          <a:bodyPr wrap="square" anchor="t" anchorCtr="0">
            <a:spAutoFit/>
          </a:bodyPr>
          <a:lstStyle>
            <a:lvl1pPr>
              <a:defRPr sz="2000" b="0">
                <a:solidFill>
                  <a:schemeClr val="bg1"/>
                </a:solidFill>
              </a:defRPr>
            </a:lvl1pPr>
          </a:lstStyle>
          <a:p>
            <a:pPr lvl="0"/>
            <a:r>
              <a:rPr lang="en-US"/>
              <a:t>Section header here</a:t>
            </a:r>
          </a:p>
        </p:txBody>
      </p:sp>
      <p:sp>
        <p:nvSpPr>
          <p:cNvPr id="16" name="Text Placeholder 4">
            <a:extLst>
              <a:ext uri="{FF2B5EF4-FFF2-40B4-BE49-F238E27FC236}">
                <a16:creationId xmlns:a16="http://schemas.microsoft.com/office/drawing/2014/main" id="{6367AC01-84C2-7E8C-3BF8-201856803E21}"/>
              </a:ext>
            </a:extLst>
          </p:cNvPr>
          <p:cNvSpPr>
            <a:spLocks noGrp="1"/>
          </p:cNvSpPr>
          <p:nvPr>
            <p:ph type="body" sz="quarter" idx="10" hasCustomPrompt="1"/>
          </p:nvPr>
        </p:nvSpPr>
        <p:spPr>
          <a:xfrm>
            <a:off x="4101160" y="1541587"/>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
        <p:nvSpPr>
          <p:cNvPr id="23" name="Text Placeholder 4">
            <a:extLst>
              <a:ext uri="{FF2B5EF4-FFF2-40B4-BE49-F238E27FC236}">
                <a16:creationId xmlns:a16="http://schemas.microsoft.com/office/drawing/2014/main" id="{60B1A9C8-7F43-7DB1-4F91-53075745C4B6}"/>
              </a:ext>
            </a:extLst>
          </p:cNvPr>
          <p:cNvSpPr>
            <a:spLocks noGrp="1"/>
          </p:cNvSpPr>
          <p:nvPr>
            <p:ph type="body" sz="quarter" idx="24" hasCustomPrompt="1"/>
          </p:nvPr>
        </p:nvSpPr>
        <p:spPr>
          <a:xfrm>
            <a:off x="4101160" y="2234115"/>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
        <p:nvSpPr>
          <p:cNvPr id="24" name="Text Placeholder 4">
            <a:extLst>
              <a:ext uri="{FF2B5EF4-FFF2-40B4-BE49-F238E27FC236}">
                <a16:creationId xmlns:a16="http://schemas.microsoft.com/office/drawing/2014/main" id="{46C8629B-DFA8-41AA-9C67-96D3D02BED28}"/>
              </a:ext>
            </a:extLst>
          </p:cNvPr>
          <p:cNvSpPr>
            <a:spLocks noGrp="1"/>
          </p:cNvSpPr>
          <p:nvPr>
            <p:ph type="body" sz="quarter" idx="26" hasCustomPrompt="1"/>
          </p:nvPr>
        </p:nvSpPr>
        <p:spPr>
          <a:xfrm>
            <a:off x="4101160" y="2923806"/>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
        <p:nvSpPr>
          <p:cNvPr id="26" name="Text Placeholder 4">
            <a:extLst>
              <a:ext uri="{FF2B5EF4-FFF2-40B4-BE49-F238E27FC236}">
                <a16:creationId xmlns:a16="http://schemas.microsoft.com/office/drawing/2014/main" id="{11CC2B96-A6B1-5232-3AEE-F9B7FDBBC137}"/>
              </a:ext>
            </a:extLst>
          </p:cNvPr>
          <p:cNvSpPr>
            <a:spLocks noGrp="1"/>
          </p:cNvSpPr>
          <p:nvPr>
            <p:ph type="body" sz="quarter" idx="28" hasCustomPrompt="1"/>
          </p:nvPr>
        </p:nvSpPr>
        <p:spPr>
          <a:xfrm>
            <a:off x="4101160" y="3613497"/>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
        <p:nvSpPr>
          <p:cNvPr id="30" name="Text Placeholder 4">
            <a:extLst>
              <a:ext uri="{FF2B5EF4-FFF2-40B4-BE49-F238E27FC236}">
                <a16:creationId xmlns:a16="http://schemas.microsoft.com/office/drawing/2014/main" id="{7A18B250-73F5-69E3-5878-B1D8C984F427}"/>
              </a:ext>
            </a:extLst>
          </p:cNvPr>
          <p:cNvSpPr>
            <a:spLocks noGrp="1"/>
          </p:cNvSpPr>
          <p:nvPr>
            <p:ph type="body" sz="quarter" idx="30" hasCustomPrompt="1"/>
          </p:nvPr>
        </p:nvSpPr>
        <p:spPr>
          <a:xfrm>
            <a:off x="4101160" y="4303188"/>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
        <p:nvSpPr>
          <p:cNvPr id="31" name="Text Placeholder 4">
            <a:extLst>
              <a:ext uri="{FF2B5EF4-FFF2-40B4-BE49-F238E27FC236}">
                <a16:creationId xmlns:a16="http://schemas.microsoft.com/office/drawing/2014/main" id="{462FE180-ECE1-55D7-0248-053AC1E99B1F}"/>
              </a:ext>
            </a:extLst>
          </p:cNvPr>
          <p:cNvSpPr>
            <a:spLocks noGrp="1"/>
          </p:cNvSpPr>
          <p:nvPr>
            <p:ph type="body" sz="quarter" idx="32" hasCustomPrompt="1"/>
          </p:nvPr>
        </p:nvSpPr>
        <p:spPr>
          <a:xfrm>
            <a:off x="4101160" y="4992878"/>
            <a:ext cx="1679576" cy="321627"/>
          </a:xfrm>
          <a:prstGeom prst="rect">
            <a:avLst/>
          </a:prstGeom>
        </p:spPr>
        <p:txBody>
          <a:bodyPr wrap="square" anchor="t" anchorCtr="0">
            <a:spAutoFit/>
          </a:bodyPr>
          <a:lstStyle>
            <a:lvl1pPr algn="r">
              <a:defRPr sz="2000" b="0">
                <a:solidFill>
                  <a:schemeClr val="accent5"/>
                </a:solidFill>
              </a:defRPr>
            </a:lvl1pPr>
          </a:lstStyle>
          <a:p>
            <a:pPr lvl="0"/>
            <a:r>
              <a:rPr lang="en-US"/>
              <a:t>00:00 – 00:00</a:t>
            </a:r>
          </a:p>
        </p:txBody>
      </p:sp>
      <p:sp>
        <p:nvSpPr>
          <p:cNvPr id="2" name="TextBox 1">
            <a:extLst>
              <a:ext uri="{FF2B5EF4-FFF2-40B4-BE49-F238E27FC236}">
                <a16:creationId xmlns:a16="http://schemas.microsoft.com/office/drawing/2014/main" id="{D3634F95-D03F-BB17-0BA8-0AB623989FDE}"/>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6" name="Text Placeholder 3">
            <a:extLst>
              <a:ext uri="{FF2B5EF4-FFF2-40B4-BE49-F238E27FC236}">
                <a16:creationId xmlns:a16="http://schemas.microsoft.com/office/drawing/2014/main" id="{50C2139A-0FDA-8116-257B-67457AE6A971}"/>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2068931389"/>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_Header_Custom_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919866F5-F57A-6C40-4D30-D67CB6A3D24E}"/>
              </a:ext>
            </a:extLst>
          </p:cNvPr>
          <p:cNvSpPr>
            <a:spLocks noGrp="1"/>
          </p:cNvSpPr>
          <p:nvPr>
            <p:ph type="title" hasCustomPrompt="1"/>
          </p:nvPr>
        </p:nvSpPr>
        <p:spPr>
          <a:xfrm>
            <a:off x="481265" y="1793240"/>
            <a:ext cx="5640805" cy="923330"/>
          </a:xfrm>
          <a:prstGeom prst="rect">
            <a:avLst/>
          </a:prstGeom>
        </p:spPr>
        <p:txBody>
          <a:bodyPr wrap="square">
            <a:spAutoFit/>
          </a:bodyPr>
          <a:lstStyle>
            <a:lvl1pPr>
              <a:defRPr sz="6000" b="1" i="0">
                <a:solidFill>
                  <a:schemeClr val="bg1"/>
                </a:solidFill>
                <a:latin typeface="+mj-lt"/>
                <a:cs typeface="Calibri Light" panose="020F0302020204030204" pitchFamily="34" charset="0"/>
              </a:defRPr>
            </a:lvl1pPr>
          </a:lstStyle>
          <a:p>
            <a:r>
              <a:rPr lang="en-US"/>
              <a:t>Section Header</a:t>
            </a:r>
          </a:p>
        </p:txBody>
      </p:sp>
      <p:sp>
        <p:nvSpPr>
          <p:cNvPr id="3" name="Text Placeholder 4">
            <a:extLst>
              <a:ext uri="{FF2B5EF4-FFF2-40B4-BE49-F238E27FC236}">
                <a16:creationId xmlns:a16="http://schemas.microsoft.com/office/drawing/2014/main" id="{B0EC5345-D2D0-6B03-7DDB-B62AB64329C8}"/>
              </a:ext>
            </a:extLst>
          </p:cNvPr>
          <p:cNvSpPr>
            <a:spLocks noGrp="1"/>
          </p:cNvSpPr>
          <p:nvPr>
            <p:ph type="body" sz="quarter" idx="10" hasCustomPrompt="1"/>
          </p:nvPr>
        </p:nvSpPr>
        <p:spPr>
          <a:xfrm>
            <a:off x="481265" y="1336040"/>
            <a:ext cx="498928" cy="321627"/>
          </a:xfrm>
          <a:prstGeom prst="rect">
            <a:avLst/>
          </a:prstGeom>
        </p:spPr>
        <p:txBody>
          <a:bodyPr wrap="square" anchor="t" anchorCtr="0">
            <a:spAutoFit/>
          </a:bodyPr>
          <a:lstStyle>
            <a:lvl1pPr algn="l">
              <a:defRPr sz="2000" b="1">
                <a:gradFill>
                  <a:gsLst>
                    <a:gs pos="76000">
                      <a:schemeClr val="accent5"/>
                    </a:gs>
                    <a:gs pos="0">
                      <a:schemeClr val="accent2"/>
                    </a:gs>
                    <a:gs pos="100000">
                      <a:schemeClr val="accent4"/>
                    </a:gs>
                  </a:gsLst>
                  <a:lin ang="1800000" scaled="0"/>
                </a:gradFill>
              </a:defRPr>
            </a:lvl1pPr>
          </a:lstStyle>
          <a:p>
            <a:pPr lvl="0"/>
            <a:r>
              <a:rPr lang="en-US"/>
              <a:t>01</a:t>
            </a:r>
          </a:p>
        </p:txBody>
      </p:sp>
      <p:sp>
        <p:nvSpPr>
          <p:cNvPr id="4" name="Text Placeholder 4">
            <a:extLst>
              <a:ext uri="{FF2B5EF4-FFF2-40B4-BE49-F238E27FC236}">
                <a16:creationId xmlns:a16="http://schemas.microsoft.com/office/drawing/2014/main" id="{CB32F50E-D900-4FFA-87A8-502151FBE20C}"/>
              </a:ext>
            </a:extLst>
          </p:cNvPr>
          <p:cNvSpPr>
            <a:spLocks noGrp="1"/>
          </p:cNvSpPr>
          <p:nvPr>
            <p:ph type="body" sz="quarter" idx="16" hasCustomPrompt="1"/>
          </p:nvPr>
        </p:nvSpPr>
        <p:spPr>
          <a:xfrm>
            <a:off x="481265" y="3126991"/>
            <a:ext cx="4554537" cy="289438"/>
          </a:xfrm>
          <a:prstGeom prst="rect">
            <a:avLst/>
          </a:prstGeom>
        </p:spPr>
        <p:txBody>
          <a:bodyPr wrap="square" anchor="t" anchorCtr="0">
            <a:spAutoFit/>
          </a:bodyPr>
          <a:lstStyle>
            <a:lvl1pPr>
              <a:defRPr sz="1800" b="0" i="0">
                <a:solidFill>
                  <a:schemeClr val="bg1"/>
                </a:solidFill>
                <a:latin typeface="Calibri Light" panose="020F0302020204030204" pitchFamily="34" charset="0"/>
                <a:cs typeface="Calibri Light" panose="020F0302020204030204" pitchFamily="34" charset="0"/>
              </a:defRPr>
            </a:lvl1pPr>
          </a:lstStyle>
          <a:p>
            <a:pPr lvl="0"/>
            <a:r>
              <a:rPr lang="en-US"/>
              <a:t>Section description</a:t>
            </a:r>
          </a:p>
        </p:txBody>
      </p:sp>
      <p:pic>
        <p:nvPicPr>
          <p:cNvPr id="5" name="Graphic 4">
            <a:extLst>
              <a:ext uri="{FF2B5EF4-FFF2-40B4-BE49-F238E27FC236}">
                <a16:creationId xmlns:a16="http://schemas.microsoft.com/office/drawing/2014/main" id="{7BA73176-A11D-D62A-EC12-39C3DF983B1B}"/>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6" name="TextBox 5">
            <a:extLst>
              <a:ext uri="{FF2B5EF4-FFF2-40B4-BE49-F238E27FC236}">
                <a16:creationId xmlns:a16="http://schemas.microsoft.com/office/drawing/2014/main" id="{DDED43E1-5036-AF03-3AFC-AC404D716E48}"/>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7" name="Text Placeholder 3">
            <a:extLst>
              <a:ext uri="{FF2B5EF4-FFF2-40B4-BE49-F238E27FC236}">
                <a16:creationId xmlns:a16="http://schemas.microsoft.com/office/drawing/2014/main" id="{B4AFFE7B-BAB3-2BE6-68C7-82413494811D}"/>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31673772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tion_Header_Custiom_2">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itle 2">
            <a:extLst>
              <a:ext uri="{FF2B5EF4-FFF2-40B4-BE49-F238E27FC236}">
                <a16:creationId xmlns:a16="http://schemas.microsoft.com/office/drawing/2014/main" id="{05BDBBF2-452B-8A53-D3BC-946EEC403099}"/>
              </a:ext>
            </a:extLst>
          </p:cNvPr>
          <p:cNvSpPr>
            <a:spLocks noGrp="1"/>
          </p:cNvSpPr>
          <p:nvPr>
            <p:ph type="title" hasCustomPrompt="1"/>
          </p:nvPr>
        </p:nvSpPr>
        <p:spPr>
          <a:xfrm>
            <a:off x="481265" y="1793240"/>
            <a:ext cx="5640805" cy="923330"/>
          </a:xfrm>
          <a:prstGeom prst="rect">
            <a:avLst/>
          </a:prstGeom>
        </p:spPr>
        <p:txBody>
          <a:bodyPr vert="horz" wrap="square" lIns="0" tIns="0" rIns="0" bIns="0" rtlCol="0" anchor="t">
            <a:spAutoFit/>
          </a:bodyPr>
          <a:lstStyle>
            <a:lvl1pPr>
              <a:defRPr lang="en-US" sz="6000" dirty="0">
                <a:solidFill>
                  <a:schemeClr val="bg1"/>
                </a:solidFill>
                <a:latin typeface="+mj-lt"/>
                <a:cs typeface="Calibri Light" panose="020F0302020204030204" pitchFamily="34" charset="0"/>
              </a:defRPr>
            </a:lvl1pPr>
          </a:lstStyle>
          <a:p>
            <a:pPr lvl="0"/>
            <a:r>
              <a:rPr lang="en-US"/>
              <a:t>Section Header</a:t>
            </a:r>
          </a:p>
        </p:txBody>
      </p:sp>
      <p:sp>
        <p:nvSpPr>
          <p:cNvPr id="9" name="Text Placeholder 4">
            <a:extLst>
              <a:ext uri="{FF2B5EF4-FFF2-40B4-BE49-F238E27FC236}">
                <a16:creationId xmlns:a16="http://schemas.microsoft.com/office/drawing/2014/main" id="{2CA620CE-1B8B-D388-B43E-902BAFDB8F31}"/>
              </a:ext>
            </a:extLst>
          </p:cNvPr>
          <p:cNvSpPr>
            <a:spLocks noGrp="1"/>
          </p:cNvSpPr>
          <p:nvPr>
            <p:ph type="body" sz="quarter" idx="10" hasCustomPrompt="1"/>
          </p:nvPr>
        </p:nvSpPr>
        <p:spPr>
          <a:xfrm>
            <a:off x="481265" y="1336040"/>
            <a:ext cx="498928" cy="321627"/>
          </a:xfrm>
          <a:prstGeom prst="rect">
            <a:avLst/>
          </a:prstGeom>
        </p:spPr>
        <p:txBody>
          <a:bodyPr vert="horz" wrap="square" lIns="0" tIns="0" rIns="0" bIns="0" rtlCol="0" anchor="t" anchorCtr="0">
            <a:spAutoFit/>
          </a:bodyPr>
          <a:lstStyle>
            <a:lvl1pPr>
              <a:defRPr lang="en-US" sz="2000" b="1" dirty="0">
                <a:gradFill>
                  <a:gsLst>
                    <a:gs pos="76000">
                      <a:schemeClr val="accent5"/>
                    </a:gs>
                    <a:gs pos="0">
                      <a:schemeClr val="accent2"/>
                    </a:gs>
                    <a:gs pos="100000">
                      <a:schemeClr val="accent4"/>
                    </a:gs>
                  </a:gsLst>
                  <a:lin ang="1800000" scaled="0"/>
                </a:gradFill>
              </a:defRPr>
            </a:lvl1pPr>
          </a:lstStyle>
          <a:p>
            <a:pPr lvl="0"/>
            <a:r>
              <a:rPr lang="en-US"/>
              <a:t>01</a:t>
            </a:r>
          </a:p>
        </p:txBody>
      </p:sp>
      <p:sp>
        <p:nvSpPr>
          <p:cNvPr id="10" name="Text Placeholder 4">
            <a:extLst>
              <a:ext uri="{FF2B5EF4-FFF2-40B4-BE49-F238E27FC236}">
                <a16:creationId xmlns:a16="http://schemas.microsoft.com/office/drawing/2014/main" id="{9B21D373-42F2-86AB-3F79-81C1BE348209}"/>
              </a:ext>
            </a:extLst>
          </p:cNvPr>
          <p:cNvSpPr>
            <a:spLocks noGrp="1"/>
          </p:cNvSpPr>
          <p:nvPr>
            <p:ph type="body" sz="quarter" idx="16" hasCustomPrompt="1"/>
          </p:nvPr>
        </p:nvSpPr>
        <p:spPr>
          <a:xfrm>
            <a:off x="481265" y="3126991"/>
            <a:ext cx="4554537" cy="289438"/>
          </a:xfrm>
          <a:prstGeom prst="rect">
            <a:avLst/>
          </a:prstGeom>
        </p:spPr>
        <p:txBody>
          <a:bodyPr wrap="square" anchor="t" anchorCtr="0">
            <a:spAutoFit/>
          </a:bodyPr>
          <a:lstStyle>
            <a:lvl1pPr>
              <a:defRPr sz="1800" b="0" i="0">
                <a:solidFill>
                  <a:schemeClr val="bg1"/>
                </a:solidFill>
                <a:latin typeface="Calibri Light" panose="020F0302020204030204" pitchFamily="34" charset="0"/>
                <a:cs typeface="Calibri Light" panose="020F0302020204030204" pitchFamily="34" charset="0"/>
              </a:defRPr>
            </a:lvl1pPr>
          </a:lstStyle>
          <a:p>
            <a:pPr lvl="0"/>
            <a:r>
              <a:rPr lang="en-US"/>
              <a:t>Section description</a:t>
            </a:r>
          </a:p>
        </p:txBody>
      </p:sp>
      <p:pic>
        <p:nvPicPr>
          <p:cNvPr id="2" name="Graphic 1">
            <a:extLst>
              <a:ext uri="{FF2B5EF4-FFF2-40B4-BE49-F238E27FC236}">
                <a16:creationId xmlns:a16="http://schemas.microsoft.com/office/drawing/2014/main" id="{78720EBE-A59D-52D5-044F-DF5C07F83D76}"/>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3" name="TextBox 2">
            <a:extLst>
              <a:ext uri="{FF2B5EF4-FFF2-40B4-BE49-F238E27FC236}">
                <a16:creationId xmlns:a16="http://schemas.microsoft.com/office/drawing/2014/main" id="{33F31129-9154-6101-E99F-40D9C428A70F}"/>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4" name="Text Placeholder 3">
            <a:extLst>
              <a:ext uri="{FF2B5EF4-FFF2-40B4-BE49-F238E27FC236}">
                <a16:creationId xmlns:a16="http://schemas.microsoft.com/office/drawing/2014/main" id="{BF7BD8E2-6131-A98D-36C8-080B716E4D62}"/>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33067514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ection_Header_Custiom_3">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8BEA6F8A-F8D2-0E03-127C-C4C39351EE62}"/>
              </a:ext>
            </a:extLst>
          </p:cNvPr>
          <p:cNvSpPr>
            <a:spLocks noGrp="1"/>
          </p:cNvSpPr>
          <p:nvPr>
            <p:ph type="title" hasCustomPrompt="1"/>
          </p:nvPr>
        </p:nvSpPr>
        <p:spPr>
          <a:xfrm>
            <a:off x="481265" y="1793240"/>
            <a:ext cx="5640805" cy="923330"/>
          </a:xfrm>
          <a:prstGeom prst="rect">
            <a:avLst/>
          </a:prstGeom>
        </p:spPr>
        <p:txBody>
          <a:bodyPr vert="horz" wrap="square" lIns="0" tIns="0" rIns="0" bIns="0" rtlCol="0" anchor="t">
            <a:spAutoFit/>
          </a:bodyPr>
          <a:lstStyle>
            <a:lvl1pPr>
              <a:defRPr lang="en-US" sz="6000">
                <a:solidFill>
                  <a:schemeClr val="bg1"/>
                </a:solidFill>
                <a:latin typeface="+mj-lt"/>
                <a:cs typeface="Calibri Light" panose="020F0302020204030204" pitchFamily="34" charset="0"/>
              </a:defRPr>
            </a:lvl1pPr>
          </a:lstStyle>
          <a:p>
            <a:pPr lvl="0"/>
            <a:r>
              <a:rPr lang="en-US"/>
              <a:t>Section Header</a:t>
            </a:r>
          </a:p>
        </p:txBody>
      </p:sp>
      <p:sp>
        <p:nvSpPr>
          <p:cNvPr id="6" name="Text Placeholder 4">
            <a:extLst>
              <a:ext uri="{FF2B5EF4-FFF2-40B4-BE49-F238E27FC236}">
                <a16:creationId xmlns:a16="http://schemas.microsoft.com/office/drawing/2014/main" id="{F86F72EA-0ABE-9A8E-4E77-930AA5496A56}"/>
              </a:ext>
            </a:extLst>
          </p:cNvPr>
          <p:cNvSpPr>
            <a:spLocks noGrp="1"/>
          </p:cNvSpPr>
          <p:nvPr>
            <p:ph type="body" sz="quarter" idx="10" hasCustomPrompt="1"/>
          </p:nvPr>
        </p:nvSpPr>
        <p:spPr>
          <a:xfrm>
            <a:off x="481265" y="1336040"/>
            <a:ext cx="498928" cy="321627"/>
          </a:xfrm>
          <a:prstGeom prst="rect">
            <a:avLst/>
          </a:prstGeom>
        </p:spPr>
        <p:txBody>
          <a:bodyPr vert="horz" wrap="square" lIns="0" tIns="0" rIns="0" bIns="0" rtlCol="0" anchor="t" anchorCtr="0">
            <a:spAutoFit/>
          </a:bodyPr>
          <a:lstStyle>
            <a:lvl1pPr>
              <a:defRPr lang="en-US" sz="2000" b="1" dirty="0">
                <a:gradFill>
                  <a:gsLst>
                    <a:gs pos="76000">
                      <a:schemeClr val="accent5"/>
                    </a:gs>
                    <a:gs pos="0">
                      <a:schemeClr val="accent2"/>
                    </a:gs>
                    <a:gs pos="100000">
                      <a:schemeClr val="accent4"/>
                    </a:gs>
                  </a:gsLst>
                  <a:lin ang="1800000" scaled="0"/>
                </a:gradFill>
              </a:defRPr>
            </a:lvl1pPr>
          </a:lstStyle>
          <a:p>
            <a:pPr lvl="0"/>
            <a:r>
              <a:rPr lang="en-US"/>
              <a:t>01</a:t>
            </a:r>
          </a:p>
        </p:txBody>
      </p:sp>
      <p:sp>
        <p:nvSpPr>
          <p:cNvPr id="7" name="Text Placeholder 4">
            <a:extLst>
              <a:ext uri="{FF2B5EF4-FFF2-40B4-BE49-F238E27FC236}">
                <a16:creationId xmlns:a16="http://schemas.microsoft.com/office/drawing/2014/main" id="{A5E6E347-3D84-596D-2504-6BB7F3483113}"/>
              </a:ext>
            </a:extLst>
          </p:cNvPr>
          <p:cNvSpPr>
            <a:spLocks noGrp="1"/>
          </p:cNvSpPr>
          <p:nvPr>
            <p:ph type="body" sz="quarter" idx="16" hasCustomPrompt="1"/>
          </p:nvPr>
        </p:nvSpPr>
        <p:spPr>
          <a:xfrm>
            <a:off x="481265" y="3126991"/>
            <a:ext cx="4554537" cy="289438"/>
          </a:xfrm>
          <a:prstGeom prst="rect">
            <a:avLst/>
          </a:prstGeom>
        </p:spPr>
        <p:txBody>
          <a:bodyPr wrap="square" anchor="t" anchorCtr="0">
            <a:spAutoFit/>
          </a:bodyPr>
          <a:lstStyle>
            <a:lvl1pPr>
              <a:defRPr sz="1800" b="0" i="0">
                <a:solidFill>
                  <a:schemeClr val="bg1"/>
                </a:solidFill>
                <a:latin typeface="Calibri Light" panose="020F0302020204030204" pitchFamily="34" charset="0"/>
                <a:cs typeface="Calibri Light" panose="020F0302020204030204" pitchFamily="34" charset="0"/>
              </a:defRPr>
            </a:lvl1pPr>
          </a:lstStyle>
          <a:p>
            <a:pPr lvl="0"/>
            <a:r>
              <a:rPr lang="en-US"/>
              <a:t>Section description</a:t>
            </a:r>
          </a:p>
        </p:txBody>
      </p:sp>
      <p:pic>
        <p:nvPicPr>
          <p:cNvPr id="2" name="Graphic 1">
            <a:extLst>
              <a:ext uri="{FF2B5EF4-FFF2-40B4-BE49-F238E27FC236}">
                <a16:creationId xmlns:a16="http://schemas.microsoft.com/office/drawing/2014/main" id="{75684E56-61FE-0760-81FB-D738FF31CEDA}"/>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3" name="TextBox 2">
            <a:extLst>
              <a:ext uri="{FF2B5EF4-FFF2-40B4-BE49-F238E27FC236}">
                <a16:creationId xmlns:a16="http://schemas.microsoft.com/office/drawing/2014/main" id="{C4AFDEA9-4B5D-18D7-3B7C-ADC156E9EFCF}"/>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4" name="Text Placeholder 3">
            <a:extLst>
              <a:ext uri="{FF2B5EF4-FFF2-40B4-BE49-F238E27FC236}">
                <a16:creationId xmlns:a16="http://schemas.microsoft.com/office/drawing/2014/main" id="{1C818241-0582-A630-8CB0-7598682D85EA}"/>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22339505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_Header_Custiom_4">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48956E04-CBD7-E482-8975-949516BE35C7}"/>
              </a:ext>
            </a:extLst>
          </p:cNvPr>
          <p:cNvSpPr>
            <a:spLocks noGrp="1"/>
          </p:cNvSpPr>
          <p:nvPr>
            <p:ph type="title" hasCustomPrompt="1"/>
          </p:nvPr>
        </p:nvSpPr>
        <p:spPr>
          <a:xfrm>
            <a:off x="481265" y="1793240"/>
            <a:ext cx="5640805" cy="923330"/>
          </a:xfrm>
          <a:prstGeom prst="rect">
            <a:avLst/>
          </a:prstGeom>
        </p:spPr>
        <p:txBody>
          <a:bodyPr vert="horz" wrap="square" lIns="0" tIns="0" rIns="0" bIns="0" rtlCol="0" anchor="t">
            <a:spAutoFit/>
          </a:bodyPr>
          <a:lstStyle>
            <a:lvl1pPr>
              <a:defRPr lang="en-US" sz="6000">
                <a:solidFill>
                  <a:schemeClr val="bg1"/>
                </a:solidFill>
                <a:latin typeface="+mj-lt"/>
                <a:cs typeface="Calibri Light" panose="020F0302020204030204" pitchFamily="34" charset="0"/>
              </a:defRPr>
            </a:lvl1pPr>
          </a:lstStyle>
          <a:p>
            <a:pPr lvl="0"/>
            <a:r>
              <a:rPr lang="en-US"/>
              <a:t>Section Header</a:t>
            </a:r>
          </a:p>
        </p:txBody>
      </p:sp>
      <p:sp>
        <p:nvSpPr>
          <p:cNvPr id="6" name="Text Placeholder 4">
            <a:extLst>
              <a:ext uri="{FF2B5EF4-FFF2-40B4-BE49-F238E27FC236}">
                <a16:creationId xmlns:a16="http://schemas.microsoft.com/office/drawing/2014/main" id="{4DF04DE8-18FA-CC1C-A2E5-416F24CA0863}"/>
              </a:ext>
            </a:extLst>
          </p:cNvPr>
          <p:cNvSpPr>
            <a:spLocks noGrp="1"/>
          </p:cNvSpPr>
          <p:nvPr>
            <p:ph type="body" sz="quarter" idx="10" hasCustomPrompt="1"/>
          </p:nvPr>
        </p:nvSpPr>
        <p:spPr>
          <a:xfrm>
            <a:off x="481265" y="1336040"/>
            <a:ext cx="498928" cy="321627"/>
          </a:xfrm>
          <a:prstGeom prst="rect">
            <a:avLst/>
          </a:prstGeom>
        </p:spPr>
        <p:txBody>
          <a:bodyPr vert="horz" wrap="square" lIns="0" tIns="0" rIns="0" bIns="0" rtlCol="0" anchor="t" anchorCtr="0">
            <a:spAutoFit/>
          </a:bodyPr>
          <a:lstStyle>
            <a:lvl1pPr>
              <a:defRPr lang="en-US" sz="2000" b="1" dirty="0">
                <a:gradFill>
                  <a:gsLst>
                    <a:gs pos="76000">
                      <a:schemeClr val="accent5"/>
                    </a:gs>
                    <a:gs pos="0">
                      <a:schemeClr val="accent2"/>
                    </a:gs>
                    <a:gs pos="100000">
                      <a:schemeClr val="accent4"/>
                    </a:gs>
                  </a:gsLst>
                  <a:lin ang="1800000" scaled="0"/>
                </a:gradFill>
              </a:defRPr>
            </a:lvl1pPr>
          </a:lstStyle>
          <a:p>
            <a:pPr lvl="0"/>
            <a:r>
              <a:rPr lang="en-US"/>
              <a:t>01</a:t>
            </a:r>
          </a:p>
        </p:txBody>
      </p:sp>
      <p:sp>
        <p:nvSpPr>
          <p:cNvPr id="7" name="Text Placeholder 4">
            <a:extLst>
              <a:ext uri="{FF2B5EF4-FFF2-40B4-BE49-F238E27FC236}">
                <a16:creationId xmlns:a16="http://schemas.microsoft.com/office/drawing/2014/main" id="{6BD1EAAB-FF14-59B6-EB7C-E327DBE47644}"/>
              </a:ext>
            </a:extLst>
          </p:cNvPr>
          <p:cNvSpPr>
            <a:spLocks noGrp="1"/>
          </p:cNvSpPr>
          <p:nvPr>
            <p:ph type="body" sz="quarter" idx="16" hasCustomPrompt="1"/>
          </p:nvPr>
        </p:nvSpPr>
        <p:spPr>
          <a:xfrm>
            <a:off x="481265" y="3126991"/>
            <a:ext cx="4554537" cy="289438"/>
          </a:xfrm>
          <a:prstGeom prst="rect">
            <a:avLst/>
          </a:prstGeom>
        </p:spPr>
        <p:txBody>
          <a:bodyPr wrap="square" anchor="t" anchorCtr="0">
            <a:spAutoFit/>
          </a:bodyPr>
          <a:lstStyle>
            <a:lvl1pPr>
              <a:defRPr sz="1800" b="0" i="0">
                <a:solidFill>
                  <a:schemeClr val="bg1"/>
                </a:solidFill>
                <a:latin typeface="Calibri Light" panose="020F0302020204030204" pitchFamily="34" charset="0"/>
                <a:cs typeface="Calibri Light" panose="020F0302020204030204" pitchFamily="34" charset="0"/>
              </a:defRPr>
            </a:lvl1pPr>
          </a:lstStyle>
          <a:p>
            <a:pPr lvl="0"/>
            <a:r>
              <a:rPr lang="en-US"/>
              <a:t>Section description</a:t>
            </a:r>
          </a:p>
        </p:txBody>
      </p:sp>
      <p:pic>
        <p:nvPicPr>
          <p:cNvPr id="2" name="Graphic 1">
            <a:extLst>
              <a:ext uri="{FF2B5EF4-FFF2-40B4-BE49-F238E27FC236}">
                <a16:creationId xmlns:a16="http://schemas.microsoft.com/office/drawing/2014/main" id="{53ED1D57-42C1-01EC-FDEC-8930A13F028D}"/>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3" name="TextBox 2">
            <a:extLst>
              <a:ext uri="{FF2B5EF4-FFF2-40B4-BE49-F238E27FC236}">
                <a16:creationId xmlns:a16="http://schemas.microsoft.com/office/drawing/2014/main" id="{FA158379-42B6-CCBC-ACEF-3055CDBB2DD6}"/>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4" name="Text Placeholder 3">
            <a:extLst>
              <a:ext uri="{FF2B5EF4-FFF2-40B4-BE49-F238E27FC236}">
                <a16:creationId xmlns:a16="http://schemas.microsoft.com/office/drawing/2014/main" id="{48C1715E-3786-F104-88AB-8B85E2F6D918}"/>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835970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isclaim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CBC286D-0325-2652-6DE3-BC17B7921CDE}"/>
              </a:ext>
            </a:extLst>
          </p:cNvPr>
          <p:cNvSpPr txBox="1">
            <a:spLocks/>
          </p:cNvSpPr>
          <p:nvPr userDrawn="1"/>
        </p:nvSpPr>
        <p:spPr>
          <a:xfrm>
            <a:off x="481264" y="1667844"/>
            <a:ext cx="4403565" cy="1015663"/>
          </a:xfrm>
          <a:prstGeom prst="rect">
            <a:avLst/>
          </a:prstGeom>
        </p:spPr>
        <p:txBody>
          <a:bodyPr vert="horz" wrap="square" lIns="0" tIns="0" rIns="0" bIns="0" rtlCol="0" anchor="t">
            <a:spAutoFit/>
          </a:bodyPr>
          <a:lstStyle>
            <a:lvl1pPr>
              <a:lnSpc>
                <a:spcPct val="100000"/>
              </a:lnSpc>
              <a:spcBef>
                <a:spcPct val="0"/>
              </a:spcBef>
              <a:buNone/>
              <a:defRPr lang="en-US" sz="6000" b="1" i="0" dirty="0">
                <a:solidFill>
                  <a:schemeClr val="bg1"/>
                </a:solidFill>
                <a:latin typeface="+mj-lt"/>
                <a:ea typeface="Calibri" panose="020F0502020204030204" pitchFamily="34" charset="0"/>
                <a:cs typeface="Calibri Light" panose="020F0302020204030204" pitchFamily="34" charset="0"/>
              </a:defRPr>
            </a:lvl1pPr>
          </a:lstStyle>
          <a:p>
            <a:pPr lvl="0"/>
            <a:r>
              <a:rPr lang="en-US"/>
              <a:t>Disclaimer</a:t>
            </a:r>
          </a:p>
        </p:txBody>
      </p:sp>
      <p:sp>
        <p:nvSpPr>
          <p:cNvPr id="7" name="Title 4">
            <a:extLst>
              <a:ext uri="{FF2B5EF4-FFF2-40B4-BE49-F238E27FC236}">
                <a16:creationId xmlns:a16="http://schemas.microsoft.com/office/drawing/2014/main" id="{5C60129C-ED73-46C0-0FB7-BB32CA2BD978}"/>
              </a:ext>
            </a:extLst>
          </p:cNvPr>
          <p:cNvSpPr txBox="1">
            <a:spLocks/>
          </p:cNvSpPr>
          <p:nvPr userDrawn="1"/>
        </p:nvSpPr>
        <p:spPr>
          <a:xfrm>
            <a:off x="481263" y="2919114"/>
            <a:ext cx="6664971" cy="1050737"/>
          </a:xfrm>
          <a:prstGeom prst="rect">
            <a:avLst/>
          </a:prstGeom>
        </p:spPr>
        <p:txBody>
          <a:bodyPr wrap="square" lIns="0" tIns="0" rIns="0" bIns="0">
            <a:spAutoFit/>
          </a:bodyPr>
          <a:lstStyle>
            <a:lvl1pPr algn="l" defTabSz="914400" rtl="0" eaLnBrk="1" latinLnBrk="0" hangingPunct="1">
              <a:lnSpc>
                <a:spcPct val="100000"/>
              </a:lnSpc>
              <a:spcBef>
                <a:spcPct val="0"/>
              </a:spcBef>
              <a:buNone/>
              <a:defRPr sz="2200" b="1" i="0" kern="1200">
                <a:solidFill>
                  <a:schemeClr val="tx1"/>
                </a:solidFill>
                <a:latin typeface="+mj-lt"/>
                <a:ea typeface="Calibri" panose="020F0502020204030204" pitchFamily="34" charset="0"/>
                <a:cs typeface="Calibri" panose="020F0502020204030204" pitchFamily="34" charset="0"/>
              </a:defRPr>
            </a:lvl1pPr>
          </a:lstStyle>
          <a:p>
            <a:pPr>
              <a:lnSpc>
                <a:spcPct val="150000"/>
              </a:lnSpc>
            </a:pPr>
            <a:r>
              <a:rPr lang="en-US" sz="2400" b="0">
                <a:solidFill>
                  <a:schemeClr val="bg1"/>
                </a:solidFill>
                <a:latin typeface="Calibri Light"/>
                <a:cs typeface="Calibri Light"/>
              </a:rPr>
              <a:t>Do not share this presentation without a signed NDA.</a:t>
            </a:r>
            <a:endParaRPr lang="en-US" sz="2400">
              <a:solidFill>
                <a:schemeClr val="bg1"/>
              </a:solidFill>
              <a:latin typeface="Calibri Light"/>
              <a:cs typeface="Calibri Light"/>
            </a:endParaRPr>
          </a:p>
          <a:p>
            <a:pPr>
              <a:lnSpc>
                <a:spcPct val="150000"/>
              </a:lnSpc>
            </a:pPr>
            <a:r>
              <a:rPr lang="en-US" sz="2400" b="0">
                <a:solidFill>
                  <a:schemeClr val="bg1"/>
                </a:solidFill>
                <a:latin typeface="Calibri Light"/>
                <a:cs typeface="Calibri Light"/>
              </a:rPr>
              <a:t>Convert to PDF to protect sensitive slide notes.</a:t>
            </a:r>
            <a:endParaRPr lang="en-US" sz="2400">
              <a:solidFill>
                <a:schemeClr val="bg1"/>
              </a:solidFill>
              <a:latin typeface="Calibri Light"/>
              <a:cs typeface="Calibri Light"/>
            </a:endParaRPr>
          </a:p>
        </p:txBody>
      </p:sp>
      <p:pic>
        <p:nvPicPr>
          <p:cNvPr id="8" name="Picture 7">
            <a:extLst>
              <a:ext uri="{FF2B5EF4-FFF2-40B4-BE49-F238E27FC236}">
                <a16:creationId xmlns:a16="http://schemas.microsoft.com/office/drawing/2014/main" id="{EF3464A0-B9BD-B9A5-38BA-45F5800B2DA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1264" y="872962"/>
            <a:ext cx="668294" cy="622205"/>
          </a:xfrm>
          <a:prstGeom prst="rect">
            <a:avLst/>
          </a:prstGeom>
        </p:spPr>
      </p:pic>
      <p:pic>
        <p:nvPicPr>
          <p:cNvPr id="2" name="Graphic 1">
            <a:extLst>
              <a:ext uri="{FF2B5EF4-FFF2-40B4-BE49-F238E27FC236}">
                <a16:creationId xmlns:a16="http://schemas.microsoft.com/office/drawing/2014/main" id="{C9E71BD3-C16B-E833-87BA-15C303776436}"/>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57201" y="6438901"/>
            <a:ext cx="540540" cy="190499"/>
          </a:xfrm>
          <a:prstGeom prst="rect">
            <a:avLst/>
          </a:prstGeom>
        </p:spPr>
      </p:pic>
      <p:sp>
        <p:nvSpPr>
          <p:cNvPr id="3" name="TextBox 2">
            <a:extLst>
              <a:ext uri="{FF2B5EF4-FFF2-40B4-BE49-F238E27FC236}">
                <a16:creationId xmlns:a16="http://schemas.microsoft.com/office/drawing/2014/main" id="{4D42082F-236C-033C-4BB1-ED91055E10D6}"/>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4" name="Text Placeholder 3">
            <a:extLst>
              <a:ext uri="{FF2B5EF4-FFF2-40B4-BE49-F238E27FC236}">
                <a16:creationId xmlns:a16="http://schemas.microsoft.com/office/drawing/2014/main" id="{43DDC278-1F97-461F-020F-97C4F17BCD4E}"/>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1932754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Light-4">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65381F3-7ADD-A798-2917-70C400E5FC0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7704668" y="2820541"/>
            <a:ext cx="4487332" cy="4037459"/>
          </a:xfrm>
          <a:prstGeom prst="rect">
            <a:avLst/>
          </a:prstGeom>
        </p:spPr>
      </p:pic>
      <p:pic>
        <p:nvPicPr>
          <p:cNvPr id="3" name="Graphic 2">
            <a:extLst>
              <a:ext uri="{FF2B5EF4-FFF2-40B4-BE49-F238E27FC236}">
                <a16:creationId xmlns:a16="http://schemas.microsoft.com/office/drawing/2014/main" id="{7ECD9392-FD78-BAFC-F25C-F397815B412D}"/>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4" name="TextBox 3">
            <a:extLst>
              <a:ext uri="{FF2B5EF4-FFF2-40B4-BE49-F238E27FC236}">
                <a16:creationId xmlns:a16="http://schemas.microsoft.com/office/drawing/2014/main" id="{78C8D2A9-E7E5-3BDF-6F80-BF5E11614C79}"/>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000000"/>
                </a:solidFill>
                <a:effectLst/>
                <a:uLnTx/>
                <a:uFillTx/>
                <a:latin typeface="Calibri"/>
                <a:cs typeface="Calibri" panose="020F0502020204030204" pitchFamily="34" charset="0"/>
              </a:rPr>
              <a:t>EPAM Proprietary &amp; Confidential.</a:t>
            </a:r>
          </a:p>
        </p:txBody>
      </p:sp>
      <p:sp>
        <p:nvSpPr>
          <p:cNvPr id="5" name="Text Placeholder 3">
            <a:extLst>
              <a:ext uri="{FF2B5EF4-FFF2-40B4-BE49-F238E27FC236}">
                <a16:creationId xmlns:a16="http://schemas.microsoft.com/office/drawing/2014/main" id="{4562172F-E23C-EEAE-BC22-38510E2D1068}"/>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7FA7470-6506-4B71-AD87-6F7FA0DD0168}" type="slidenum">
              <a:rPr kumimoji="0" lang="en-US" sz="1000" b="0" i="0" u="none" strike="noStrike" kern="1200" cap="none" spc="0" normalizeH="0" baseline="0" noProof="0" smtClean="0">
                <a:ln>
                  <a:noFill/>
                </a:ln>
                <a:solidFill>
                  <a:srgbClr val="222222"/>
                </a:solidFill>
                <a:effectLst/>
                <a:uLnTx/>
                <a:uFillTx/>
                <a:latin typeface="Calibri"/>
                <a:cs typeface="Calibri" panose="020F050202020403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a:ln>
                <a:noFill/>
              </a:ln>
              <a:solidFill>
                <a:srgbClr val="222222"/>
              </a:solidFill>
              <a:effectLst/>
              <a:uLnTx/>
              <a:uFillTx/>
              <a:latin typeface="Calibri"/>
              <a:cs typeface="Calibri" panose="020F0502020204030204" pitchFamily="34" charset="0"/>
            </a:endParaRPr>
          </a:p>
        </p:txBody>
      </p:sp>
      <p:sp>
        <p:nvSpPr>
          <p:cNvPr id="9" name="Text Placeholder 7">
            <a:extLst>
              <a:ext uri="{FF2B5EF4-FFF2-40B4-BE49-F238E27FC236}">
                <a16:creationId xmlns:a16="http://schemas.microsoft.com/office/drawing/2014/main" id="{5747460E-84D6-E4C7-66CE-0A88D0D3B7E5}"/>
              </a:ext>
            </a:extLst>
          </p:cNvPr>
          <p:cNvSpPr>
            <a:spLocks noGrp="1"/>
          </p:cNvSpPr>
          <p:nvPr>
            <p:ph type="body" sz="quarter" idx="10" hasCustomPrompt="1"/>
          </p:nvPr>
        </p:nvSpPr>
        <p:spPr>
          <a:xfrm>
            <a:off x="457277" y="3005339"/>
            <a:ext cx="8686800" cy="2692020"/>
          </a:xfrm>
          <a:prstGeom prst="rect">
            <a:avLst/>
          </a:prstGeom>
        </p:spPr>
        <p:txBody>
          <a:bodyPr/>
          <a:lstStyle>
            <a:lvl1pPr>
              <a:defRPr sz="1800" b="0" i="0">
                <a:solidFill>
                  <a:srgbClr val="000000"/>
                </a:solidFill>
                <a:latin typeface="Calibri Light" panose="020F0302020204030204" pitchFamily="34" charset="0"/>
                <a:cs typeface="Calibri Light" panose="020F0302020204030204" pitchFamily="34" charset="0"/>
              </a:defRPr>
            </a:lvl1pPr>
          </a:lstStyle>
          <a:p>
            <a:pPr lvl="0"/>
            <a:r>
              <a:rPr lang="en-US">
                <a:effectLst/>
              </a:rPr>
              <a:t>Section description</a:t>
            </a:r>
            <a:endParaRPr lang="en-US"/>
          </a:p>
        </p:txBody>
      </p:sp>
      <p:sp>
        <p:nvSpPr>
          <p:cNvPr id="10" name="Title 8">
            <a:extLst>
              <a:ext uri="{FF2B5EF4-FFF2-40B4-BE49-F238E27FC236}">
                <a16:creationId xmlns:a16="http://schemas.microsoft.com/office/drawing/2014/main" id="{4C926E2E-67D5-D03F-CAF1-D936DD3C015A}"/>
              </a:ext>
            </a:extLst>
          </p:cNvPr>
          <p:cNvSpPr>
            <a:spLocks noGrp="1"/>
          </p:cNvSpPr>
          <p:nvPr>
            <p:ph type="title" hasCustomPrompt="1"/>
          </p:nvPr>
        </p:nvSpPr>
        <p:spPr>
          <a:xfrm>
            <a:off x="457277" y="1751304"/>
            <a:ext cx="9601200" cy="923330"/>
          </a:xfrm>
          <a:prstGeom prst="rect">
            <a:avLst/>
          </a:prstGeom>
        </p:spPr>
        <p:txBody>
          <a:bodyPr vert="horz" wrap="square" lIns="0" tIns="0" rIns="0" bIns="0" rtlCol="0" anchor="t">
            <a:spAutoFit/>
          </a:bodyPr>
          <a:lstStyle>
            <a:lvl1pPr>
              <a:defRPr lang="en-US" sz="6000" b="1" spc="0" dirty="0">
                <a:gradFill>
                  <a:gsLst>
                    <a:gs pos="50000">
                      <a:schemeClr val="accent2"/>
                    </a:gs>
                    <a:gs pos="70000">
                      <a:schemeClr val="accent5"/>
                    </a:gs>
                    <a:gs pos="100000">
                      <a:schemeClr val="accent4"/>
                    </a:gs>
                  </a:gsLst>
                  <a:lin ang="1200000" scaled="0"/>
                </a:gradFill>
                <a:effectLst/>
                <a:latin typeface="Calibri" panose="020F0502020204030204" pitchFamily="34" charset="0"/>
              </a:defRPr>
            </a:lvl1pPr>
          </a:lstStyle>
          <a:p>
            <a:pPr lvl="0"/>
            <a:r>
              <a:rPr lang="en-US"/>
              <a:t>Section Header</a:t>
            </a:r>
          </a:p>
        </p:txBody>
      </p:sp>
      <p:sp>
        <p:nvSpPr>
          <p:cNvPr id="11" name="Text Placeholder 4">
            <a:extLst>
              <a:ext uri="{FF2B5EF4-FFF2-40B4-BE49-F238E27FC236}">
                <a16:creationId xmlns:a16="http://schemas.microsoft.com/office/drawing/2014/main" id="{470B9D3F-8FFD-EE49-3B30-05286E2EBB66}"/>
              </a:ext>
            </a:extLst>
          </p:cNvPr>
          <p:cNvSpPr>
            <a:spLocks noGrp="1"/>
          </p:cNvSpPr>
          <p:nvPr>
            <p:ph type="body" sz="quarter" idx="11" hasCustomPrompt="1"/>
          </p:nvPr>
        </p:nvSpPr>
        <p:spPr>
          <a:xfrm>
            <a:off x="457277" y="1356499"/>
            <a:ext cx="498928" cy="321627"/>
          </a:xfrm>
          <a:prstGeom prst="rect">
            <a:avLst/>
          </a:prstGeom>
        </p:spPr>
        <p:txBody>
          <a:bodyPr wrap="square" anchor="t" anchorCtr="0">
            <a:spAutoFit/>
          </a:bodyPr>
          <a:lstStyle>
            <a:lvl1pPr algn="l">
              <a:defRPr sz="2000" b="0">
                <a:solidFill>
                  <a:schemeClr val="tx1"/>
                </a:solidFill>
              </a:defRPr>
            </a:lvl1pPr>
          </a:lstStyle>
          <a:p>
            <a:pPr lvl="0"/>
            <a:r>
              <a:rPr lang="en-US"/>
              <a:t>01</a:t>
            </a:r>
          </a:p>
        </p:txBody>
      </p:sp>
    </p:spTree>
    <p:extLst>
      <p:ext uri="{BB962C8B-B14F-4D97-AF65-F5344CB8AC3E}">
        <p14:creationId xmlns:p14="http://schemas.microsoft.com/office/powerpoint/2010/main" val="2225652201"/>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ivider-Light">
    <p:spTree>
      <p:nvGrpSpPr>
        <p:cNvPr id="1" name=""/>
        <p:cNvGrpSpPr/>
        <p:nvPr/>
      </p:nvGrpSpPr>
      <p:grpSpPr>
        <a:xfrm>
          <a:off x="0" y="0"/>
          <a:ext cx="0" cy="0"/>
          <a:chOff x="0" y="0"/>
          <a:chExt cx="0" cy="0"/>
        </a:xfrm>
      </p:grpSpPr>
      <p:pic>
        <p:nvPicPr>
          <p:cNvPr id="4" name="Picture 3" descr="Background pattern&#10;&#10;Description automatically generated with medium confidence">
            <a:extLst>
              <a:ext uri="{FF2B5EF4-FFF2-40B4-BE49-F238E27FC236}">
                <a16:creationId xmlns:a16="http://schemas.microsoft.com/office/drawing/2014/main" id="{93E89BDD-DFE0-2F52-8234-B4BA719C24D1}"/>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45299"/>
          </a:xfrm>
          <a:prstGeom prst="rect">
            <a:avLst/>
          </a:prstGeom>
        </p:spPr>
      </p:pic>
      <p:pic>
        <p:nvPicPr>
          <p:cNvPr id="5" name="Graphic 4">
            <a:extLst>
              <a:ext uri="{FF2B5EF4-FFF2-40B4-BE49-F238E27FC236}">
                <a16:creationId xmlns:a16="http://schemas.microsoft.com/office/drawing/2014/main" id="{BAB1331E-AD8D-C6DD-2EB9-162F1E8744C8}"/>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6" name="TextBox 5">
            <a:extLst>
              <a:ext uri="{FF2B5EF4-FFF2-40B4-BE49-F238E27FC236}">
                <a16:creationId xmlns:a16="http://schemas.microsoft.com/office/drawing/2014/main" id="{38E73F41-F196-FE58-99BD-8AFA2B909861}"/>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8" name="Text Placeholder 3">
            <a:extLst>
              <a:ext uri="{FF2B5EF4-FFF2-40B4-BE49-F238E27FC236}">
                <a16:creationId xmlns:a16="http://schemas.microsoft.com/office/drawing/2014/main" id="{ECA775BE-E377-94D3-AEB3-0F6AC5EABBE8}"/>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a:p>
        </p:txBody>
      </p:sp>
      <p:sp>
        <p:nvSpPr>
          <p:cNvPr id="2" name="Text Placeholder 7">
            <a:extLst>
              <a:ext uri="{FF2B5EF4-FFF2-40B4-BE49-F238E27FC236}">
                <a16:creationId xmlns:a16="http://schemas.microsoft.com/office/drawing/2014/main" id="{51296AC5-6772-5447-9F7F-930222E7DD10}"/>
              </a:ext>
            </a:extLst>
          </p:cNvPr>
          <p:cNvSpPr>
            <a:spLocks noGrp="1"/>
          </p:cNvSpPr>
          <p:nvPr>
            <p:ph type="body" sz="quarter" idx="10" hasCustomPrompt="1"/>
          </p:nvPr>
        </p:nvSpPr>
        <p:spPr>
          <a:xfrm>
            <a:off x="457277" y="3005339"/>
            <a:ext cx="8686800" cy="2692020"/>
          </a:xfrm>
          <a:prstGeom prst="rect">
            <a:avLst/>
          </a:prstGeom>
        </p:spPr>
        <p:txBody>
          <a:bodyPr/>
          <a:lstStyle>
            <a:lvl1pPr>
              <a:defRPr sz="1800" b="0" i="0">
                <a:solidFill>
                  <a:srgbClr val="000000"/>
                </a:solidFill>
                <a:latin typeface="Calibri Light" panose="020F0302020204030204" pitchFamily="34" charset="0"/>
                <a:cs typeface="Calibri Light" panose="020F0302020204030204" pitchFamily="34" charset="0"/>
              </a:defRPr>
            </a:lvl1pPr>
          </a:lstStyle>
          <a:p>
            <a:pPr lvl="0"/>
            <a:r>
              <a:rPr lang="en-US">
                <a:effectLst/>
              </a:rPr>
              <a:t>Section description</a:t>
            </a:r>
            <a:endParaRPr lang="en-US"/>
          </a:p>
        </p:txBody>
      </p:sp>
      <p:sp>
        <p:nvSpPr>
          <p:cNvPr id="3" name="Title 8">
            <a:extLst>
              <a:ext uri="{FF2B5EF4-FFF2-40B4-BE49-F238E27FC236}">
                <a16:creationId xmlns:a16="http://schemas.microsoft.com/office/drawing/2014/main" id="{522FF93D-C8A6-33EF-5BC7-877E52BEE05B}"/>
              </a:ext>
            </a:extLst>
          </p:cNvPr>
          <p:cNvSpPr>
            <a:spLocks noGrp="1"/>
          </p:cNvSpPr>
          <p:nvPr>
            <p:ph type="title" hasCustomPrompt="1"/>
          </p:nvPr>
        </p:nvSpPr>
        <p:spPr>
          <a:xfrm>
            <a:off x="457277" y="1751304"/>
            <a:ext cx="9601200" cy="923330"/>
          </a:xfrm>
          <a:prstGeom prst="rect">
            <a:avLst/>
          </a:prstGeom>
        </p:spPr>
        <p:txBody>
          <a:bodyPr vert="horz" wrap="square" lIns="0" tIns="0" rIns="0" bIns="0" rtlCol="0" anchor="t">
            <a:spAutoFit/>
          </a:bodyPr>
          <a:lstStyle>
            <a:lvl1pPr>
              <a:defRPr lang="en-US" sz="6000" b="1" spc="0" dirty="0">
                <a:gradFill>
                  <a:gsLst>
                    <a:gs pos="50000">
                      <a:schemeClr val="accent2"/>
                    </a:gs>
                    <a:gs pos="70000">
                      <a:schemeClr val="accent5"/>
                    </a:gs>
                    <a:gs pos="100000">
                      <a:schemeClr val="accent4"/>
                    </a:gs>
                  </a:gsLst>
                  <a:lin ang="1200000" scaled="0"/>
                </a:gradFill>
                <a:effectLst/>
                <a:latin typeface="Calibri" panose="020F0502020204030204" pitchFamily="34" charset="0"/>
              </a:defRPr>
            </a:lvl1pPr>
          </a:lstStyle>
          <a:p>
            <a:pPr lvl="0"/>
            <a:r>
              <a:rPr lang="en-US"/>
              <a:t>Section Header</a:t>
            </a:r>
          </a:p>
        </p:txBody>
      </p:sp>
      <p:sp>
        <p:nvSpPr>
          <p:cNvPr id="7" name="Text Placeholder 4">
            <a:extLst>
              <a:ext uri="{FF2B5EF4-FFF2-40B4-BE49-F238E27FC236}">
                <a16:creationId xmlns:a16="http://schemas.microsoft.com/office/drawing/2014/main" id="{FA81627C-09AF-5EC8-CA35-DF312ECADD9B}"/>
              </a:ext>
            </a:extLst>
          </p:cNvPr>
          <p:cNvSpPr>
            <a:spLocks noGrp="1"/>
          </p:cNvSpPr>
          <p:nvPr>
            <p:ph type="body" sz="quarter" idx="11" hasCustomPrompt="1"/>
          </p:nvPr>
        </p:nvSpPr>
        <p:spPr>
          <a:xfrm>
            <a:off x="457277" y="1356499"/>
            <a:ext cx="498928" cy="321627"/>
          </a:xfrm>
          <a:prstGeom prst="rect">
            <a:avLst/>
          </a:prstGeom>
        </p:spPr>
        <p:txBody>
          <a:bodyPr wrap="square" anchor="t" anchorCtr="0">
            <a:spAutoFit/>
          </a:bodyPr>
          <a:lstStyle>
            <a:lvl1pPr algn="l">
              <a:defRPr sz="2000" b="0">
                <a:solidFill>
                  <a:schemeClr val="tx1"/>
                </a:solidFill>
              </a:defRPr>
            </a:lvl1pPr>
          </a:lstStyle>
          <a:p>
            <a:pPr lvl="0"/>
            <a:r>
              <a:rPr lang="en-US"/>
              <a:t>01</a:t>
            </a:r>
          </a:p>
        </p:txBody>
      </p:sp>
    </p:spTree>
    <p:extLst>
      <p:ext uri="{BB962C8B-B14F-4D97-AF65-F5344CB8AC3E}">
        <p14:creationId xmlns:p14="http://schemas.microsoft.com/office/powerpoint/2010/main" val="913877295"/>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ivider-Light-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8E60C0F2-79B7-EE1B-6041-90317B3CB1E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9050" y="-1"/>
            <a:ext cx="12172950" cy="6868749"/>
          </a:xfrm>
          <a:prstGeom prst="rect">
            <a:avLst/>
          </a:prstGeom>
        </p:spPr>
      </p:pic>
      <p:pic>
        <p:nvPicPr>
          <p:cNvPr id="2" name="Graphic 1">
            <a:extLst>
              <a:ext uri="{FF2B5EF4-FFF2-40B4-BE49-F238E27FC236}">
                <a16:creationId xmlns:a16="http://schemas.microsoft.com/office/drawing/2014/main" id="{5199D6FE-5F94-4710-8291-B34381587997}"/>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3" name="TextBox 2">
            <a:extLst>
              <a:ext uri="{FF2B5EF4-FFF2-40B4-BE49-F238E27FC236}">
                <a16:creationId xmlns:a16="http://schemas.microsoft.com/office/drawing/2014/main" id="{C13F08F0-0194-EA75-42BA-A0773D6D3D9A}"/>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4" name="Text Placeholder 3">
            <a:extLst>
              <a:ext uri="{FF2B5EF4-FFF2-40B4-BE49-F238E27FC236}">
                <a16:creationId xmlns:a16="http://schemas.microsoft.com/office/drawing/2014/main" id="{5EBCD999-82B2-EE7A-6B7F-62E9DF0FC3BB}"/>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a:p>
        </p:txBody>
      </p:sp>
      <p:sp>
        <p:nvSpPr>
          <p:cNvPr id="5" name="Text Placeholder 7">
            <a:extLst>
              <a:ext uri="{FF2B5EF4-FFF2-40B4-BE49-F238E27FC236}">
                <a16:creationId xmlns:a16="http://schemas.microsoft.com/office/drawing/2014/main" id="{F60BC1F9-F5BB-BACB-98D9-6B1EA76689A5}"/>
              </a:ext>
            </a:extLst>
          </p:cNvPr>
          <p:cNvSpPr>
            <a:spLocks noGrp="1"/>
          </p:cNvSpPr>
          <p:nvPr>
            <p:ph type="body" sz="quarter" idx="10" hasCustomPrompt="1"/>
          </p:nvPr>
        </p:nvSpPr>
        <p:spPr>
          <a:xfrm>
            <a:off x="457277" y="3005339"/>
            <a:ext cx="8686800" cy="2692020"/>
          </a:xfrm>
          <a:prstGeom prst="rect">
            <a:avLst/>
          </a:prstGeom>
        </p:spPr>
        <p:txBody>
          <a:bodyPr/>
          <a:lstStyle>
            <a:lvl1pPr>
              <a:defRPr sz="1800" b="0" i="0">
                <a:solidFill>
                  <a:srgbClr val="000000"/>
                </a:solidFill>
                <a:latin typeface="Calibri Light" panose="020F0302020204030204" pitchFamily="34" charset="0"/>
                <a:cs typeface="Calibri Light" panose="020F0302020204030204" pitchFamily="34" charset="0"/>
              </a:defRPr>
            </a:lvl1pPr>
          </a:lstStyle>
          <a:p>
            <a:pPr lvl="0"/>
            <a:r>
              <a:rPr lang="en-US">
                <a:effectLst/>
              </a:rPr>
              <a:t>Section description</a:t>
            </a:r>
            <a:endParaRPr lang="en-US"/>
          </a:p>
        </p:txBody>
      </p:sp>
      <p:sp>
        <p:nvSpPr>
          <p:cNvPr id="10" name="Title 8">
            <a:extLst>
              <a:ext uri="{FF2B5EF4-FFF2-40B4-BE49-F238E27FC236}">
                <a16:creationId xmlns:a16="http://schemas.microsoft.com/office/drawing/2014/main" id="{21A2213A-A5D0-F62A-BDB3-8BB538A659C6}"/>
              </a:ext>
            </a:extLst>
          </p:cNvPr>
          <p:cNvSpPr>
            <a:spLocks noGrp="1"/>
          </p:cNvSpPr>
          <p:nvPr>
            <p:ph type="title" hasCustomPrompt="1"/>
          </p:nvPr>
        </p:nvSpPr>
        <p:spPr>
          <a:xfrm>
            <a:off x="457277" y="1751304"/>
            <a:ext cx="9601200" cy="923330"/>
          </a:xfrm>
          <a:prstGeom prst="rect">
            <a:avLst/>
          </a:prstGeom>
        </p:spPr>
        <p:txBody>
          <a:bodyPr vert="horz" wrap="square" lIns="0" tIns="0" rIns="0" bIns="0" rtlCol="0" anchor="t">
            <a:spAutoFit/>
          </a:bodyPr>
          <a:lstStyle>
            <a:lvl1pPr>
              <a:defRPr lang="en-US" sz="6000" b="1" spc="0" dirty="0">
                <a:gradFill>
                  <a:gsLst>
                    <a:gs pos="50000">
                      <a:schemeClr val="accent2"/>
                    </a:gs>
                    <a:gs pos="70000">
                      <a:schemeClr val="accent5"/>
                    </a:gs>
                    <a:gs pos="100000">
                      <a:schemeClr val="accent4"/>
                    </a:gs>
                  </a:gsLst>
                  <a:lin ang="1200000" scaled="0"/>
                </a:gradFill>
                <a:effectLst/>
                <a:latin typeface="Calibri" panose="020F0502020204030204" pitchFamily="34" charset="0"/>
              </a:defRPr>
            </a:lvl1pPr>
          </a:lstStyle>
          <a:p>
            <a:pPr lvl="0"/>
            <a:r>
              <a:rPr lang="en-US"/>
              <a:t>Section Header</a:t>
            </a:r>
          </a:p>
        </p:txBody>
      </p:sp>
      <p:sp>
        <p:nvSpPr>
          <p:cNvPr id="11" name="Text Placeholder 4">
            <a:extLst>
              <a:ext uri="{FF2B5EF4-FFF2-40B4-BE49-F238E27FC236}">
                <a16:creationId xmlns:a16="http://schemas.microsoft.com/office/drawing/2014/main" id="{500BD8D1-BEE3-CC7B-18BC-B2C6739412DA}"/>
              </a:ext>
            </a:extLst>
          </p:cNvPr>
          <p:cNvSpPr>
            <a:spLocks noGrp="1"/>
          </p:cNvSpPr>
          <p:nvPr>
            <p:ph type="body" sz="quarter" idx="11" hasCustomPrompt="1"/>
          </p:nvPr>
        </p:nvSpPr>
        <p:spPr>
          <a:xfrm>
            <a:off x="457277" y="1356499"/>
            <a:ext cx="498928" cy="321627"/>
          </a:xfrm>
          <a:prstGeom prst="rect">
            <a:avLst/>
          </a:prstGeom>
        </p:spPr>
        <p:txBody>
          <a:bodyPr wrap="square" anchor="t" anchorCtr="0">
            <a:spAutoFit/>
          </a:bodyPr>
          <a:lstStyle>
            <a:lvl1pPr algn="l">
              <a:defRPr sz="2000" b="0">
                <a:solidFill>
                  <a:schemeClr val="tx1"/>
                </a:solidFill>
              </a:defRPr>
            </a:lvl1pPr>
          </a:lstStyle>
          <a:p>
            <a:pPr lvl="0"/>
            <a:r>
              <a:rPr lang="en-US"/>
              <a:t>01</a:t>
            </a:r>
          </a:p>
        </p:txBody>
      </p:sp>
    </p:spTree>
    <p:extLst>
      <p:ext uri="{BB962C8B-B14F-4D97-AF65-F5344CB8AC3E}">
        <p14:creationId xmlns:p14="http://schemas.microsoft.com/office/powerpoint/2010/main" val="1887662442"/>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ivider-Light-3">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47254E77-EA64-0D5B-1B56-09AF228EFA4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9050" y="-1"/>
            <a:ext cx="12172950" cy="6868749"/>
          </a:xfrm>
          <a:prstGeom prst="rect">
            <a:avLst/>
          </a:prstGeom>
        </p:spPr>
      </p:pic>
      <p:pic>
        <p:nvPicPr>
          <p:cNvPr id="2" name="Graphic 1">
            <a:extLst>
              <a:ext uri="{FF2B5EF4-FFF2-40B4-BE49-F238E27FC236}">
                <a16:creationId xmlns:a16="http://schemas.microsoft.com/office/drawing/2014/main" id="{41AD50E6-D58E-3D8C-41A0-48F21CC758CE}"/>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3" name="TextBox 2">
            <a:extLst>
              <a:ext uri="{FF2B5EF4-FFF2-40B4-BE49-F238E27FC236}">
                <a16:creationId xmlns:a16="http://schemas.microsoft.com/office/drawing/2014/main" id="{3BEC493A-D2B3-E243-2D3B-B6C3183A3174}"/>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4" name="Text Placeholder 3">
            <a:extLst>
              <a:ext uri="{FF2B5EF4-FFF2-40B4-BE49-F238E27FC236}">
                <a16:creationId xmlns:a16="http://schemas.microsoft.com/office/drawing/2014/main" id="{0AF48D13-7FE0-0CB2-89F9-E7AA85593DB9}"/>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a:p>
        </p:txBody>
      </p:sp>
      <p:sp>
        <p:nvSpPr>
          <p:cNvPr id="5" name="Text Placeholder 7">
            <a:extLst>
              <a:ext uri="{FF2B5EF4-FFF2-40B4-BE49-F238E27FC236}">
                <a16:creationId xmlns:a16="http://schemas.microsoft.com/office/drawing/2014/main" id="{7D221B2F-F01A-3D8B-58F3-2E0CD5776910}"/>
              </a:ext>
            </a:extLst>
          </p:cNvPr>
          <p:cNvSpPr>
            <a:spLocks noGrp="1"/>
          </p:cNvSpPr>
          <p:nvPr>
            <p:ph type="body" sz="quarter" idx="10" hasCustomPrompt="1"/>
          </p:nvPr>
        </p:nvSpPr>
        <p:spPr>
          <a:xfrm>
            <a:off x="457277" y="3005339"/>
            <a:ext cx="8686800" cy="2692020"/>
          </a:xfrm>
          <a:prstGeom prst="rect">
            <a:avLst/>
          </a:prstGeom>
        </p:spPr>
        <p:txBody>
          <a:bodyPr/>
          <a:lstStyle>
            <a:lvl1pPr>
              <a:defRPr sz="1800" b="0" i="0">
                <a:solidFill>
                  <a:srgbClr val="000000"/>
                </a:solidFill>
                <a:latin typeface="Calibri Light" panose="020F0302020204030204" pitchFamily="34" charset="0"/>
                <a:cs typeface="Calibri Light" panose="020F0302020204030204" pitchFamily="34" charset="0"/>
              </a:defRPr>
            </a:lvl1pPr>
          </a:lstStyle>
          <a:p>
            <a:pPr lvl="0"/>
            <a:r>
              <a:rPr lang="en-US">
                <a:effectLst/>
              </a:rPr>
              <a:t>Section description</a:t>
            </a:r>
            <a:endParaRPr lang="en-US"/>
          </a:p>
        </p:txBody>
      </p:sp>
      <p:sp>
        <p:nvSpPr>
          <p:cNvPr id="7" name="Title 8">
            <a:extLst>
              <a:ext uri="{FF2B5EF4-FFF2-40B4-BE49-F238E27FC236}">
                <a16:creationId xmlns:a16="http://schemas.microsoft.com/office/drawing/2014/main" id="{5E154CAE-C4D8-C2A0-6BE8-461C3B8FA5B3}"/>
              </a:ext>
            </a:extLst>
          </p:cNvPr>
          <p:cNvSpPr>
            <a:spLocks noGrp="1"/>
          </p:cNvSpPr>
          <p:nvPr>
            <p:ph type="title" hasCustomPrompt="1"/>
          </p:nvPr>
        </p:nvSpPr>
        <p:spPr>
          <a:xfrm>
            <a:off x="457277" y="1751304"/>
            <a:ext cx="9601200" cy="923330"/>
          </a:xfrm>
          <a:prstGeom prst="rect">
            <a:avLst/>
          </a:prstGeom>
        </p:spPr>
        <p:txBody>
          <a:bodyPr vert="horz" wrap="square" lIns="0" tIns="0" rIns="0" bIns="0" rtlCol="0" anchor="t">
            <a:spAutoFit/>
          </a:bodyPr>
          <a:lstStyle>
            <a:lvl1pPr>
              <a:defRPr lang="en-US" sz="6000" b="1" spc="0" dirty="0">
                <a:gradFill>
                  <a:gsLst>
                    <a:gs pos="50000">
                      <a:schemeClr val="accent2"/>
                    </a:gs>
                    <a:gs pos="70000">
                      <a:schemeClr val="accent5"/>
                    </a:gs>
                    <a:gs pos="100000">
                      <a:schemeClr val="accent4"/>
                    </a:gs>
                  </a:gsLst>
                  <a:lin ang="1200000" scaled="0"/>
                </a:gradFill>
                <a:effectLst/>
                <a:latin typeface="Calibri" panose="020F0502020204030204" pitchFamily="34" charset="0"/>
              </a:defRPr>
            </a:lvl1pPr>
          </a:lstStyle>
          <a:p>
            <a:pPr lvl="0"/>
            <a:r>
              <a:rPr lang="en-US"/>
              <a:t>Section Header</a:t>
            </a:r>
          </a:p>
        </p:txBody>
      </p:sp>
      <p:sp>
        <p:nvSpPr>
          <p:cNvPr id="8" name="Text Placeholder 4">
            <a:extLst>
              <a:ext uri="{FF2B5EF4-FFF2-40B4-BE49-F238E27FC236}">
                <a16:creationId xmlns:a16="http://schemas.microsoft.com/office/drawing/2014/main" id="{702DE92A-A744-9D66-5950-661ECF019C8B}"/>
              </a:ext>
            </a:extLst>
          </p:cNvPr>
          <p:cNvSpPr>
            <a:spLocks noGrp="1"/>
          </p:cNvSpPr>
          <p:nvPr>
            <p:ph type="body" sz="quarter" idx="11" hasCustomPrompt="1"/>
          </p:nvPr>
        </p:nvSpPr>
        <p:spPr>
          <a:xfrm>
            <a:off x="457277" y="1356499"/>
            <a:ext cx="498928" cy="321627"/>
          </a:xfrm>
          <a:prstGeom prst="rect">
            <a:avLst/>
          </a:prstGeom>
        </p:spPr>
        <p:txBody>
          <a:bodyPr wrap="square" anchor="t" anchorCtr="0">
            <a:spAutoFit/>
          </a:bodyPr>
          <a:lstStyle>
            <a:lvl1pPr algn="l">
              <a:defRPr sz="2000" b="0">
                <a:solidFill>
                  <a:schemeClr val="tx1"/>
                </a:solidFill>
              </a:defRPr>
            </a:lvl1pPr>
          </a:lstStyle>
          <a:p>
            <a:pPr lvl="0"/>
            <a:r>
              <a:rPr lang="en-US"/>
              <a:t>01</a:t>
            </a:r>
          </a:p>
        </p:txBody>
      </p:sp>
    </p:spTree>
    <p:extLst>
      <p:ext uri="{BB962C8B-B14F-4D97-AF65-F5344CB8AC3E}">
        <p14:creationId xmlns:p14="http://schemas.microsoft.com/office/powerpoint/2010/main" val="3041587572"/>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ivider-Light-4">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65381F3-7ADD-A798-2917-70C400E5FC0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7704668" y="2820541"/>
            <a:ext cx="4487332" cy="4037459"/>
          </a:xfrm>
          <a:prstGeom prst="rect">
            <a:avLst/>
          </a:prstGeom>
        </p:spPr>
      </p:pic>
      <p:pic>
        <p:nvPicPr>
          <p:cNvPr id="3" name="Graphic 2">
            <a:extLst>
              <a:ext uri="{FF2B5EF4-FFF2-40B4-BE49-F238E27FC236}">
                <a16:creationId xmlns:a16="http://schemas.microsoft.com/office/drawing/2014/main" id="{7ECD9392-FD78-BAFC-F25C-F397815B412D}"/>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4" name="TextBox 3">
            <a:extLst>
              <a:ext uri="{FF2B5EF4-FFF2-40B4-BE49-F238E27FC236}">
                <a16:creationId xmlns:a16="http://schemas.microsoft.com/office/drawing/2014/main" id="{78C8D2A9-E7E5-3BDF-6F80-BF5E11614C79}"/>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5" name="Text Placeholder 3">
            <a:extLst>
              <a:ext uri="{FF2B5EF4-FFF2-40B4-BE49-F238E27FC236}">
                <a16:creationId xmlns:a16="http://schemas.microsoft.com/office/drawing/2014/main" id="{4562172F-E23C-EEAE-BC22-38510E2D1068}"/>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a:p>
        </p:txBody>
      </p:sp>
      <p:sp>
        <p:nvSpPr>
          <p:cNvPr id="9" name="Text Placeholder 7">
            <a:extLst>
              <a:ext uri="{FF2B5EF4-FFF2-40B4-BE49-F238E27FC236}">
                <a16:creationId xmlns:a16="http://schemas.microsoft.com/office/drawing/2014/main" id="{5747460E-84D6-E4C7-66CE-0A88D0D3B7E5}"/>
              </a:ext>
            </a:extLst>
          </p:cNvPr>
          <p:cNvSpPr>
            <a:spLocks noGrp="1"/>
          </p:cNvSpPr>
          <p:nvPr>
            <p:ph type="body" sz="quarter" idx="10" hasCustomPrompt="1"/>
          </p:nvPr>
        </p:nvSpPr>
        <p:spPr>
          <a:xfrm>
            <a:off x="457277" y="3005339"/>
            <a:ext cx="8686800" cy="2692020"/>
          </a:xfrm>
          <a:prstGeom prst="rect">
            <a:avLst/>
          </a:prstGeom>
        </p:spPr>
        <p:txBody>
          <a:bodyPr/>
          <a:lstStyle>
            <a:lvl1pPr>
              <a:defRPr sz="1800" b="0" i="0">
                <a:solidFill>
                  <a:srgbClr val="000000"/>
                </a:solidFill>
                <a:latin typeface="Calibri Light" panose="020F0302020204030204" pitchFamily="34" charset="0"/>
                <a:cs typeface="Calibri Light" panose="020F0302020204030204" pitchFamily="34" charset="0"/>
              </a:defRPr>
            </a:lvl1pPr>
          </a:lstStyle>
          <a:p>
            <a:pPr lvl="0"/>
            <a:r>
              <a:rPr lang="en-US">
                <a:effectLst/>
              </a:rPr>
              <a:t>Section description</a:t>
            </a:r>
            <a:endParaRPr lang="en-US"/>
          </a:p>
        </p:txBody>
      </p:sp>
      <p:sp>
        <p:nvSpPr>
          <p:cNvPr id="10" name="Title 8">
            <a:extLst>
              <a:ext uri="{FF2B5EF4-FFF2-40B4-BE49-F238E27FC236}">
                <a16:creationId xmlns:a16="http://schemas.microsoft.com/office/drawing/2014/main" id="{4C926E2E-67D5-D03F-CAF1-D936DD3C015A}"/>
              </a:ext>
            </a:extLst>
          </p:cNvPr>
          <p:cNvSpPr>
            <a:spLocks noGrp="1"/>
          </p:cNvSpPr>
          <p:nvPr>
            <p:ph type="title" hasCustomPrompt="1"/>
          </p:nvPr>
        </p:nvSpPr>
        <p:spPr>
          <a:xfrm>
            <a:off x="457277" y="1751304"/>
            <a:ext cx="9601200" cy="923330"/>
          </a:xfrm>
          <a:prstGeom prst="rect">
            <a:avLst/>
          </a:prstGeom>
        </p:spPr>
        <p:txBody>
          <a:bodyPr vert="horz" wrap="square" lIns="0" tIns="0" rIns="0" bIns="0" rtlCol="0" anchor="t">
            <a:spAutoFit/>
          </a:bodyPr>
          <a:lstStyle>
            <a:lvl1pPr>
              <a:defRPr lang="en-US" sz="6000" b="1" spc="0" dirty="0">
                <a:gradFill>
                  <a:gsLst>
                    <a:gs pos="50000">
                      <a:schemeClr val="accent2"/>
                    </a:gs>
                    <a:gs pos="70000">
                      <a:schemeClr val="accent5"/>
                    </a:gs>
                    <a:gs pos="100000">
                      <a:schemeClr val="accent4"/>
                    </a:gs>
                  </a:gsLst>
                  <a:lin ang="1200000" scaled="0"/>
                </a:gradFill>
                <a:effectLst/>
                <a:latin typeface="Calibri" panose="020F0502020204030204" pitchFamily="34" charset="0"/>
              </a:defRPr>
            </a:lvl1pPr>
          </a:lstStyle>
          <a:p>
            <a:pPr lvl="0"/>
            <a:r>
              <a:rPr lang="en-US"/>
              <a:t>Section Header</a:t>
            </a:r>
          </a:p>
        </p:txBody>
      </p:sp>
      <p:sp>
        <p:nvSpPr>
          <p:cNvPr id="11" name="Text Placeholder 4">
            <a:extLst>
              <a:ext uri="{FF2B5EF4-FFF2-40B4-BE49-F238E27FC236}">
                <a16:creationId xmlns:a16="http://schemas.microsoft.com/office/drawing/2014/main" id="{470B9D3F-8FFD-EE49-3B30-05286E2EBB66}"/>
              </a:ext>
            </a:extLst>
          </p:cNvPr>
          <p:cNvSpPr>
            <a:spLocks noGrp="1"/>
          </p:cNvSpPr>
          <p:nvPr>
            <p:ph type="body" sz="quarter" idx="11" hasCustomPrompt="1"/>
          </p:nvPr>
        </p:nvSpPr>
        <p:spPr>
          <a:xfrm>
            <a:off x="457277" y="1356499"/>
            <a:ext cx="498928" cy="321627"/>
          </a:xfrm>
          <a:prstGeom prst="rect">
            <a:avLst/>
          </a:prstGeom>
        </p:spPr>
        <p:txBody>
          <a:bodyPr wrap="square" anchor="t" anchorCtr="0">
            <a:spAutoFit/>
          </a:bodyPr>
          <a:lstStyle>
            <a:lvl1pPr algn="l">
              <a:defRPr sz="2000" b="0">
                <a:solidFill>
                  <a:schemeClr val="tx1"/>
                </a:solidFill>
              </a:defRPr>
            </a:lvl1pPr>
          </a:lstStyle>
          <a:p>
            <a:pPr lvl="0"/>
            <a:r>
              <a:rPr lang="en-US"/>
              <a:t>01</a:t>
            </a:r>
          </a:p>
        </p:txBody>
      </p:sp>
    </p:spTree>
    <p:extLst>
      <p:ext uri="{BB962C8B-B14F-4D97-AF65-F5344CB8AC3E}">
        <p14:creationId xmlns:p14="http://schemas.microsoft.com/office/powerpoint/2010/main" val="1633608586"/>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ivider-Light-5">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35273E55-8F47-AC18-08B7-C31C53E2A276}"/>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3" name="Graphic 2">
            <a:extLst>
              <a:ext uri="{FF2B5EF4-FFF2-40B4-BE49-F238E27FC236}">
                <a16:creationId xmlns:a16="http://schemas.microsoft.com/office/drawing/2014/main" id="{7ECD9392-FD78-BAFC-F25C-F397815B412D}"/>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4" name="TextBox 3">
            <a:extLst>
              <a:ext uri="{FF2B5EF4-FFF2-40B4-BE49-F238E27FC236}">
                <a16:creationId xmlns:a16="http://schemas.microsoft.com/office/drawing/2014/main" id="{78C8D2A9-E7E5-3BDF-6F80-BF5E11614C79}"/>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5" name="Text Placeholder 3">
            <a:extLst>
              <a:ext uri="{FF2B5EF4-FFF2-40B4-BE49-F238E27FC236}">
                <a16:creationId xmlns:a16="http://schemas.microsoft.com/office/drawing/2014/main" id="{4562172F-E23C-EEAE-BC22-38510E2D1068}"/>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a:p>
        </p:txBody>
      </p:sp>
      <p:sp>
        <p:nvSpPr>
          <p:cNvPr id="9" name="Text Placeholder 7">
            <a:extLst>
              <a:ext uri="{FF2B5EF4-FFF2-40B4-BE49-F238E27FC236}">
                <a16:creationId xmlns:a16="http://schemas.microsoft.com/office/drawing/2014/main" id="{CBBCDB36-A5F4-DF81-FE84-1CBB05508220}"/>
              </a:ext>
            </a:extLst>
          </p:cNvPr>
          <p:cNvSpPr>
            <a:spLocks noGrp="1"/>
          </p:cNvSpPr>
          <p:nvPr>
            <p:ph type="body" sz="quarter" idx="10" hasCustomPrompt="1"/>
          </p:nvPr>
        </p:nvSpPr>
        <p:spPr>
          <a:xfrm>
            <a:off x="457277" y="3005339"/>
            <a:ext cx="8686800" cy="2692020"/>
          </a:xfrm>
          <a:prstGeom prst="rect">
            <a:avLst/>
          </a:prstGeom>
        </p:spPr>
        <p:txBody>
          <a:bodyPr/>
          <a:lstStyle>
            <a:lvl1pPr>
              <a:defRPr sz="1800" b="0" i="0">
                <a:solidFill>
                  <a:srgbClr val="000000"/>
                </a:solidFill>
                <a:latin typeface="Calibri Light" panose="020F0302020204030204" pitchFamily="34" charset="0"/>
                <a:cs typeface="Calibri Light" panose="020F0302020204030204" pitchFamily="34" charset="0"/>
              </a:defRPr>
            </a:lvl1pPr>
          </a:lstStyle>
          <a:p>
            <a:pPr lvl="0"/>
            <a:r>
              <a:rPr lang="en-US">
                <a:effectLst/>
              </a:rPr>
              <a:t>Section description</a:t>
            </a:r>
            <a:endParaRPr lang="en-US"/>
          </a:p>
        </p:txBody>
      </p:sp>
      <p:sp>
        <p:nvSpPr>
          <p:cNvPr id="10" name="Title 8">
            <a:extLst>
              <a:ext uri="{FF2B5EF4-FFF2-40B4-BE49-F238E27FC236}">
                <a16:creationId xmlns:a16="http://schemas.microsoft.com/office/drawing/2014/main" id="{36520FD8-AF16-A7D1-FBFD-C07B1B5276AA}"/>
              </a:ext>
            </a:extLst>
          </p:cNvPr>
          <p:cNvSpPr>
            <a:spLocks noGrp="1"/>
          </p:cNvSpPr>
          <p:nvPr>
            <p:ph type="title" hasCustomPrompt="1"/>
          </p:nvPr>
        </p:nvSpPr>
        <p:spPr>
          <a:xfrm>
            <a:off x="457277" y="1751304"/>
            <a:ext cx="9601200" cy="923330"/>
          </a:xfrm>
          <a:prstGeom prst="rect">
            <a:avLst/>
          </a:prstGeom>
        </p:spPr>
        <p:txBody>
          <a:bodyPr vert="horz" wrap="square" lIns="0" tIns="0" rIns="0" bIns="0" rtlCol="0" anchor="t">
            <a:spAutoFit/>
          </a:bodyPr>
          <a:lstStyle>
            <a:lvl1pPr>
              <a:defRPr lang="en-US" sz="6000" b="1" spc="0" dirty="0">
                <a:gradFill>
                  <a:gsLst>
                    <a:gs pos="50000">
                      <a:schemeClr val="accent2"/>
                    </a:gs>
                    <a:gs pos="70000">
                      <a:schemeClr val="accent5"/>
                    </a:gs>
                    <a:gs pos="100000">
                      <a:schemeClr val="accent4"/>
                    </a:gs>
                  </a:gsLst>
                  <a:lin ang="1200000" scaled="0"/>
                </a:gradFill>
                <a:effectLst/>
                <a:latin typeface="Calibri" panose="020F0502020204030204" pitchFamily="34" charset="0"/>
              </a:defRPr>
            </a:lvl1pPr>
          </a:lstStyle>
          <a:p>
            <a:pPr lvl="0"/>
            <a:r>
              <a:rPr lang="en-US"/>
              <a:t>Section Header</a:t>
            </a:r>
          </a:p>
        </p:txBody>
      </p:sp>
      <p:sp>
        <p:nvSpPr>
          <p:cNvPr id="11" name="Text Placeholder 4">
            <a:extLst>
              <a:ext uri="{FF2B5EF4-FFF2-40B4-BE49-F238E27FC236}">
                <a16:creationId xmlns:a16="http://schemas.microsoft.com/office/drawing/2014/main" id="{BEA145C4-F1AE-010B-FC94-C27466A668E5}"/>
              </a:ext>
            </a:extLst>
          </p:cNvPr>
          <p:cNvSpPr>
            <a:spLocks noGrp="1"/>
          </p:cNvSpPr>
          <p:nvPr>
            <p:ph type="body" sz="quarter" idx="11" hasCustomPrompt="1"/>
          </p:nvPr>
        </p:nvSpPr>
        <p:spPr>
          <a:xfrm>
            <a:off x="457277" y="1356499"/>
            <a:ext cx="498928" cy="321627"/>
          </a:xfrm>
          <a:prstGeom prst="rect">
            <a:avLst/>
          </a:prstGeom>
        </p:spPr>
        <p:txBody>
          <a:bodyPr wrap="square" anchor="t" anchorCtr="0">
            <a:spAutoFit/>
          </a:bodyPr>
          <a:lstStyle>
            <a:lvl1pPr algn="l">
              <a:defRPr sz="2000" b="0">
                <a:solidFill>
                  <a:schemeClr val="tx1"/>
                </a:solidFill>
              </a:defRPr>
            </a:lvl1pPr>
          </a:lstStyle>
          <a:p>
            <a:pPr lvl="0"/>
            <a:r>
              <a:rPr lang="en-US"/>
              <a:t>01</a:t>
            </a:r>
          </a:p>
        </p:txBody>
      </p:sp>
    </p:spTree>
    <p:extLst>
      <p:ext uri="{BB962C8B-B14F-4D97-AF65-F5344CB8AC3E}">
        <p14:creationId xmlns:p14="http://schemas.microsoft.com/office/powerpoint/2010/main" val="4212368075"/>
      </p:ext>
    </p:extLst>
  </p:cSld>
  <p:clrMapOvr>
    <a:masterClrMapping/>
  </p:clrMapOvr>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1" name="Title 1"/>
          <p:cNvSpPr>
            <a:spLocks noGrp="1"/>
          </p:cNvSpPr>
          <p:nvPr>
            <p:ph type="title"/>
          </p:nvPr>
        </p:nvSpPr>
        <p:spPr>
          <a:xfrm>
            <a:off x="457200" y="721896"/>
            <a:ext cx="11274552" cy="457200"/>
          </a:xfrm>
        </p:spPr>
        <p:txBody>
          <a:bodyPr/>
          <a:lstStyle>
            <a:lvl1pPr>
              <a:defRPr b="1">
                <a:latin typeface="+mn-lt"/>
              </a:defRPr>
            </a:lvl1pPr>
          </a:lstStyle>
          <a:p>
            <a:r>
              <a:rPr lang="en-US"/>
              <a:t>Click to edit Master title style</a:t>
            </a:r>
          </a:p>
        </p:txBody>
      </p:sp>
    </p:spTree>
    <p:extLst>
      <p:ext uri="{BB962C8B-B14F-4D97-AF65-F5344CB8AC3E}">
        <p14:creationId xmlns:p14="http://schemas.microsoft.com/office/powerpoint/2010/main" val="3171031443"/>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UpSubtitle">
    <p:spTree>
      <p:nvGrpSpPr>
        <p:cNvPr id="1" name=""/>
        <p:cNvGrpSpPr/>
        <p:nvPr/>
      </p:nvGrpSpPr>
      <p:grpSpPr>
        <a:xfrm>
          <a:off x="0" y="0"/>
          <a:ext cx="0" cy="0"/>
          <a:chOff x="0" y="0"/>
          <a:chExt cx="0" cy="0"/>
        </a:xfrm>
      </p:grpSpPr>
      <p:sp>
        <p:nvSpPr>
          <p:cNvPr id="11" name="Title 1"/>
          <p:cNvSpPr>
            <a:spLocks noGrp="1"/>
          </p:cNvSpPr>
          <p:nvPr>
            <p:ph type="title"/>
          </p:nvPr>
        </p:nvSpPr>
        <p:spPr>
          <a:xfrm>
            <a:off x="457200" y="723900"/>
            <a:ext cx="11274552" cy="457200"/>
          </a:xfrm>
        </p:spPr>
        <p:txBody>
          <a:bodyPr/>
          <a:lstStyle>
            <a:lvl1pPr>
              <a:defRPr b="1">
                <a:latin typeface="+mn-lt"/>
              </a:defRPr>
            </a:lvl1pPr>
          </a:lstStyle>
          <a:p>
            <a:r>
              <a:rPr lang="en-US"/>
              <a:t>Click to edit Master title style</a:t>
            </a:r>
          </a:p>
        </p:txBody>
      </p:sp>
      <p:sp>
        <p:nvSpPr>
          <p:cNvPr id="12" name="Text Placeholder 10"/>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Tree>
    <p:extLst>
      <p:ext uri="{BB962C8B-B14F-4D97-AF65-F5344CB8AC3E}">
        <p14:creationId xmlns:p14="http://schemas.microsoft.com/office/powerpoint/2010/main" val="1181686611"/>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6" name="Text Placeholder 8">
            <a:extLst>
              <a:ext uri="{FF2B5EF4-FFF2-40B4-BE49-F238E27FC236}">
                <a16:creationId xmlns:a16="http://schemas.microsoft.com/office/drawing/2014/main" id="{E4F57360-96E0-124A-8B27-F0C4589ED94D}"/>
              </a:ext>
            </a:extLst>
          </p:cNvPr>
          <p:cNvSpPr>
            <a:spLocks noGrp="1"/>
          </p:cNvSpPr>
          <p:nvPr>
            <p:ph type="body" sz="quarter" idx="11" hasCustomPrompt="1"/>
          </p:nvPr>
        </p:nvSpPr>
        <p:spPr>
          <a:xfrm>
            <a:off x="457200" y="1195614"/>
            <a:ext cx="11274552" cy="246221"/>
          </a:xfrm>
          <a:prstGeom prst="rect">
            <a:avLst/>
          </a:prstGeom>
        </p:spPr>
        <p:txBody>
          <a:bodyPr wrap="square" lIns="0" tIns="0" rIns="0" bIns="0" anchor="t" anchorCtr="0">
            <a:noAutofit/>
          </a:bodyPr>
          <a:lstStyle>
            <a:lvl1pPr marL="0" indent="0">
              <a:lnSpc>
                <a:spcPct val="100000"/>
              </a:lnSpc>
              <a:spcBef>
                <a:spcPts val="0"/>
              </a:spcBef>
              <a:buNone/>
              <a:defRPr sz="1600" b="1" i="0">
                <a:solidFill>
                  <a:schemeClr val="tx1"/>
                </a:solidFill>
              </a:defRPr>
            </a:lvl1pPr>
          </a:lstStyle>
          <a:p>
            <a:pPr lvl="0"/>
            <a:r>
              <a:rPr lang="en-US"/>
              <a:t>Edit Master text styles</a:t>
            </a:r>
          </a:p>
        </p:txBody>
      </p:sp>
      <p:sp>
        <p:nvSpPr>
          <p:cNvPr id="2" name="Title 1">
            <a:extLst>
              <a:ext uri="{FF2B5EF4-FFF2-40B4-BE49-F238E27FC236}">
                <a16:creationId xmlns:a16="http://schemas.microsoft.com/office/drawing/2014/main" id="{51B4284D-C7B7-AF33-505C-3BCE705434E9}"/>
              </a:ext>
            </a:extLst>
          </p:cNvPr>
          <p:cNvSpPr>
            <a:spLocks noGrp="1"/>
          </p:cNvSpPr>
          <p:nvPr>
            <p:ph type="title"/>
          </p:nvPr>
        </p:nvSpPr>
        <p:spPr>
          <a:xfrm>
            <a:off x="457200" y="723900"/>
            <a:ext cx="11274552" cy="457200"/>
          </a:xfrm>
        </p:spPr>
        <p:txBody>
          <a:bodyPr/>
          <a:lstStyle>
            <a:lvl1pPr>
              <a:defRPr b="1">
                <a:latin typeface="+mn-lt"/>
              </a:defRPr>
            </a:lvl1pPr>
          </a:lstStyle>
          <a:p>
            <a:r>
              <a:rPr lang="en-US"/>
              <a:t>Click to edit Master title style</a:t>
            </a:r>
          </a:p>
        </p:txBody>
      </p:sp>
      <p:sp>
        <p:nvSpPr>
          <p:cNvPr id="3" name="Text Placeholder 10">
            <a:extLst>
              <a:ext uri="{FF2B5EF4-FFF2-40B4-BE49-F238E27FC236}">
                <a16:creationId xmlns:a16="http://schemas.microsoft.com/office/drawing/2014/main" id="{8CBF3641-43B5-6FAC-E7AA-3C2E1B686848}"/>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Tree>
    <p:extLst>
      <p:ext uri="{BB962C8B-B14F-4D97-AF65-F5344CB8AC3E}">
        <p14:creationId xmlns:p14="http://schemas.microsoft.com/office/powerpoint/2010/main" val="4246490391"/>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3165918"/>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Dar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190717A-8E85-0A40-B27D-E9A4F8826E8E}"/>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sp>
        <p:nvSpPr>
          <p:cNvPr id="3" name="Title 1">
            <a:extLst>
              <a:ext uri="{FF2B5EF4-FFF2-40B4-BE49-F238E27FC236}">
                <a16:creationId xmlns:a16="http://schemas.microsoft.com/office/drawing/2014/main" id="{D0D8E0D9-9406-08F5-F3AB-192276B840AD}"/>
              </a:ext>
            </a:extLst>
          </p:cNvPr>
          <p:cNvSpPr>
            <a:spLocks noGrp="1"/>
          </p:cNvSpPr>
          <p:nvPr>
            <p:ph type="title"/>
          </p:nvPr>
        </p:nvSpPr>
        <p:spPr>
          <a:xfrm>
            <a:off x="457200" y="723900"/>
            <a:ext cx="11274552" cy="457200"/>
          </a:xfrm>
        </p:spPr>
        <p:txBody>
          <a:bodyPr/>
          <a:lstStyle>
            <a:lvl1pPr>
              <a:defRPr b="1">
                <a:solidFill>
                  <a:schemeClr val="bg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23010F0C-E353-B615-EE43-DC7134E728C4}"/>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a:t>Click to add section title</a:t>
            </a:r>
          </a:p>
        </p:txBody>
      </p:sp>
      <p:pic>
        <p:nvPicPr>
          <p:cNvPr id="5" name="Graphic 4">
            <a:extLst>
              <a:ext uri="{FF2B5EF4-FFF2-40B4-BE49-F238E27FC236}">
                <a16:creationId xmlns:a16="http://schemas.microsoft.com/office/drawing/2014/main" id="{828E7F92-C4B1-FD15-88E1-E80C3CABEB75}"/>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11" name="TextBox 10">
            <a:extLst>
              <a:ext uri="{FF2B5EF4-FFF2-40B4-BE49-F238E27FC236}">
                <a16:creationId xmlns:a16="http://schemas.microsoft.com/office/drawing/2014/main" id="{97BE634E-7C12-4735-5F97-ACA0CB41F520}"/>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13" name="Text Placeholder 3">
            <a:extLst>
              <a:ext uri="{FF2B5EF4-FFF2-40B4-BE49-F238E27FC236}">
                <a16:creationId xmlns:a16="http://schemas.microsoft.com/office/drawing/2014/main" id="{891A8E84-4915-F847-688F-F749F3B632BE}"/>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1174351513"/>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Light-5">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35273E55-8F47-AC18-08B7-C31C53E2A276}"/>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3" name="Graphic 2">
            <a:extLst>
              <a:ext uri="{FF2B5EF4-FFF2-40B4-BE49-F238E27FC236}">
                <a16:creationId xmlns:a16="http://schemas.microsoft.com/office/drawing/2014/main" id="{7ECD9392-FD78-BAFC-F25C-F397815B412D}"/>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4" name="TextBox 3">
            <a:extLst>
              <a:ext uri="{FF2B5EF4-FFF2-40B4-BE49-F238E27FC236}">
                <a16:creationId xmlns:a16="http://schemas.microsoft.com/office/drawing/2014/main" id="{78C8D2A9-E7E5-3BDF-6F80-BF5E11614C79}"/>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000000"/>
                </a:solidFill>
                <a:effectLst/>
                <a:uLnTx/>
                <a:uFillTx/>
                <a:latin typeface="Calibri"/>
                <a:cs typeface="Calibri" panose="020F0502020204030204" pitchFamily="34" charset="0"/>
              </a:rPr>
              <a:t>EPAM Proprietary &amp; Confidential.</a:t>
            </a:r>
          </a:p>
        </p:txBody>
      </p:sp>
      <p:sp>
        <p:nvSpPr>
          <p:cNvPr id="5" name="Text Placeholder 3">
            <a:extLst>
              <a:ext uri="{FF2B5EF4-FFF2-40B4-BE49-F238E27FC236}">
                <a16:creationId xmlns:a16="http://schemas.microsoft.com/office/drawing/2014/main" id="{4562172F-E23C-EEAE-BC22-38510E2D1068}"/>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7FA7470-6506-4B71-AD87-6F7FA0DD0168}" type="slidenum">
              <a:rPr kumimoji="0" lang="en-US" sz="1000" b="0" i="0" u="none" strike="noStrike" kern="1200" cap="none" spc="0" normalizeH="0" baseline="0" noProof="0" smtClean="0">
                <a:ln>
                  <a:noFill/>
                </a:ln>
                <a:solidFill>
                  <a:srgbClr val="222222"/>
                </a:solidFill>
                <a:effectLst/>
                <a:uLnTx/>
                <a:uFillTx/>
                <a:latin typeface="Calibri"/>
                <a:cs typeface="Calibri" panose="020F050202020403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a:ln>
                <a:noFill/>
              </a:ln>
              <a:solidFill>
                <a:srgbClr val="222222"/>
              </a:solidFill>
              <a:effectLst/>
              <a:uLnTx/>
              <a:uFillTx/>
              <a:latin typeface="Calibri"/>
              <a:cs typeface="Calibri" panose="020F0502020204030204" pitchFamily="34" charset="0"/>
            </a:endParaRPr>
          </a:p>
        </p:txBody>
      </p:sp>
      <p:sp>
        <p:nvSpPr>
          <p:cNvPr id="9" name="Text Placeholder 7">
            <a:extLst>
              <a:ext uri="{FF2B5EF4-FFF2-40B4-BE49-F238E27FC236}">
                <a16:creationId xmlns:a16="http://schemas.microsoft.com/office/drawing/2014/main" id="{CBBCDB36-A5F4-DF81-FE84-1CBB05508220}"/>
              </a:ext>
            </a:extLst>
          </p:cNvPr>
          <p:cNvSpPr>
            <a:spLocks noGrp="1"/>
          </p:cNvSpPr>
          <p:nvPr>
            <p:ph type="body" sz="quarter" idx="10" hasCustomPrompt="1"/>
          </p:nvPr>
        </p:nvSpPr>
        <p:spPr>
          <a:xfrm>
            <a:off x="457277" y="3005339"/>
            <a:ext cx="8686800" cy="2692020"/>
          </a:xfrm>
          <a:prstGeom prst="rect">
            <a:avLst/>
          </a:prstGeom>
        </p:spPr>
        <p:txBody>
          <a:bodyPr/>
          <a:lstStyle>
            <a:lvl1pPr>
              <a:defRPr sz="1800" b="0" i="0">
                <a:solidFill>
                  <a:srgbClr val="000000"/>
                </a:solidFill>
                <a:latin typeface="Calibri Light" panose="020F0302020204030204" pitchFamily="34" charset="0"/>
                <a:cs typeface="Calibri Light" panose="020F0302020204030204" pitchFamily="34" charset="0"/>
              </a:defRPr>
            </a:lvl1pPr>
          </a:lstStyle>
          <a:p>
            <a:pPr lvl="0"/>
            <a:r>
              <a:rPr lang="en-US">
                <a:effectLst/>
              </a:rPr>
              <a:t>Section description</a:t>
            </a:r>
            <a:endParaRPr lang="en-US"/>
          </a:p>
        </p:txBody>
      </p:sp>
      <p:sp>
        <p:nvSpPr>
          <p:cNvPr id="10" name="Title 8">
            <a:extLst>
              <a:ext uri="{FF2B5EF4-FFF2-40B4-BE49-F238E27FC236}">
                <a16:creationId xmlns:a16="http://schemas.microsoft.com/office/drawing/2014/main" id="{36520FD8-AF16-A7D1-FBFD-C07B1B5276AA}"/>
              </a:ext>
            </a:extLst>
          </p:cNvPr>
          <p:cNvSpPr>
            <a:spLocks noGrp="1"/>
          </p:cNvSpPr>
          <p:nvPr>
            <p:ph type="title" hasCustomPrompt="1"/>
          </p:nvPr>
        </p:nvSpPr>
        <p:spPr>
          <a:xfrm>
            <a:off x="457277" y="1751304"/>
            <a:ext cx="9601200" cy="923330"/>
          </a:xfrm>
          <a:prstGeom prst="rect">
            <a:avLst/>
          </a:prstGeom>
        </p:spPr>
        <p:txBody>
          <a:bodyPr vert="horz" wrap="square" lIns="0" tIns="0" rIns="0" bIns="0" rtlCol="0" anchor="t">
            <a:spAutoFit/>
          </a:bodyPr>
          <a:lstStyle>
            <a:lvl1pPr>
              <a:defRPr lang="en-US" sz="6000" b="1" spc="0" dirty="0">
                <a:gradFill>
                  <a:gsLst>
                    <a:gs pos="50000">
                      <a:schemeClr val="accent2"/>
                    </a:gs>
                    <a:gs pos="70000">
                      <a:schemeClr val="accent5"/>
                    </a:gs>
                    <a:gs pos="100000">
                      <a:schemeClr val="accent4"/>
                    </a:gs>
                  </a:gsLst>
                  <a:lin ang="1200000" scaled="0"/>
                </a:gradFill>
                <a:effectLst/>
                <a:latin typeface="Calibri" panose="020F0502020204030204" pitchFamily="34" charset="0"/>
              </a:defRPr>
            </a:lvl1pPr>
          </a:lstStyle>
          <a:p>
            <a:pPr lvl="0"/>
            <a:r>
              <a:rPr lang="en-US"/>
              <a:t>Section Header</a:t>
            </a:r>
          </a:p>
        </p:txBody>
      </p:sp>
      <p:sp>
        <p:nvSpPr>
          <p:cNvPr id="11" name="Text Placeholder 4">
            <a:extLst>
              <a:ext uri="{FF2B5EF4-FFF2-40B4-BE49-F238E27FC236}">
                <a16:creationId xmlns:a16="http://schemas.microsoft.com/office/drawing/2014/main" id="{BEA145C4-F1AE-010B-FC94-C27466A668E5}"/>
              </a:ext>
            </a:extLst>
          </p:cNvPr>
          <p:cNvSpPr>
            <a:spLocks noGrp="1"/>
          </p:cNvSpPr>
          <p:nvPr>
            <p:ph type="body" sz="quarter" idx="11" hasCustomPrompt="1"/>
          </p:nvPr>
        </p:nvSpPr>
        <p:spPr>
          <a:xfrm>
            <a:off x="457277" y="1356499"/>
            <a:ext cx="498928" cy="321627"/>
          </a:xfrm>
          <a:prstGeom prst="rect">
            <a:avLst/>
          </a:prstGeom>
        </p:spPr>
        <p:txBody>
          <a:bodyPr wrap="square" anchor="t" anchorCtr="0">
            <a:spAutoFit/>
          </a:bodyPr>
          <a:lstStyle>
            <a:lvl1pPr algn="l">
              <a:defRPr sz="2000" b="0">
                <a:solidFill>
                  <a:schemeClr val="tx1"/>
                </a:solidFill>
              </a:defRPr>
            </a:lvl1pPr>
          </a:lstStyle>
          <a:p>
            <a:pPr lvl="0"/>
            <a:r>
              <a:rPr lang="en-US"/>
              <a:t>01</a:t>
            </a:r>
          </a:p>
        </p:txBody>
      </p:sp>
    </p:spTree>
    <p:extLst>
      <p:ext uri="{BB962C8B-B14F-4D97-AF65-F5344CB8AC3E}">
        <p14:creationId xmlns:p14="http://schemas.microsoft.com/office/powerpoint/2010/main" val="2026730715"/>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Subtitle-Dar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190717A-8E85-0A40-B27D-E9A4F8826E8E}"/>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sp>
        <p:nvSpPr>
          <p:cNvPr id="3" name="Title 1">
            <a:extLst>
              <a:ext uri="{FF2B5EF4-FFF2-40B4-BE49-F238E27FC236}">
                <a16:creationId xmlns:a16="http://schemas.microsoft.com/office/drawing/2014/main" id="{D0D8E0D9-9406-08F5-F3AB-192276B840AD}"/>
              </a:ext>
            </a:extLst>
          </p:cNvPr>
          <p:cNvSpPr>
            <a:spLocks noGrp="1"/>
          </p:cNvSpPr>
          <p:nvPr>
            <p:ph type="title"/>
          </p:nvPr>
        </p:nvSpPr>
        <p:spPr>
          <a:xfrm>
            <a:off x="457200" y="723900"/>
            <a:ext cx="11274552" cy="457200"/>
          </a:xfrm>
        </p:spPr>
        <p:txBody>
          <a:bodyPr/>
          <a:lstStyle>
            <a:lvl1pPr>
              <a:defRPr b="1">
                <a:solidFill>
                  <a:schemeClr val="bg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23010F0C-E353-B615-EE43-DC7134E728C4}"/>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a:t>Click to add section title</a:t>
            </a:r>
          </a:p>
        </p:txBody>
      </p:sp>
      <p:pic>
        <p:nvPicPr>
          <p:cNvPr id="5" name="Graphic 4">
            <a:extLst>
              <a:ext uri="{FF2B5EF4-FFF2-40B4-BE49-F238E27FC236}">
                <a16:creationId xmlns:a16="http://schemas.microsoft.com/office/drawing/2014/main" id="{828E7F92-C4B1-FD15-88E1-E80C3CABEB75}"/>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11" name="TextBox 10">
            <a:extLst>
              <a:ext uri="{FF2B5EF4-FFF2-40B4-BE49-F238E27FC236}">
                <a16:creationId xmlns:a16="http://schemas.microsoft.com/office/drawing/2014/main" id="{97BE634E-7C12-4735-5F97-ACA0CB41F520}"/>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13" name="Text Placeholder 3">
            <a:extLst>
              <a:ext uri="{FF2B5EF4-FFF2-40B4-BE49-F238E27FC236}">
                <a16:creationId xmlns:a16="http://schemas.microsoft.com/office/drawing/2014/main" id="{891A8E84-4915-F847-688F-F749F3B632BE}"/>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
        <p:nvSpPr>
          <p:cNvPr id="7" name="Text Placeholder 8">
            <a:extLst>
              <a:ext uri="{FF2B5EF4-FFF2-40B4-BE49-F238E27FC236}">
                <a16:creationId xmlns:a16="http://schemas.microsoft.com/office/drawing/2014/main" id="{AA4049EA-1C80-CEF2-C39E-9249C1D295FE}"/>
              </a:ext>
            </a:extLst>
          </p:cNvPr>
          <p:cNvSpPr>
            <a:spLocks noGrp="1"/>
          </p:cNvSpPr>
          <p:nvPr>
            <p:ph type="body" sz="quarter" idx="11" hasCustomPrompt="1"/>
          </p:nvPr>
        </p:nvSpPr>
        <p:spPr>
          <a:xfrm>
            <a:off x="457200" y="1195614"/>
            <a:ext cx="11274552" cy="246221"/>
          </a:xfrm>
          <a:prstGeom prst="rect">
            <a:avLst/>
          </a:prstGeom>
        </p:spPr>
        <p:txBody>
          <a:bodyPr wrap="square" lIns="0" tIns="0" rIns="0" bIns="0" anchor="t" anchorCtr="0">
            <a:noAutofit/>
          </a:bodyPr>
          <a:lstStyle>
            <a:lvl1pPr marL="0" indent="0">
              <a:lnSpc>
                <a:spcPct val="100000"/>
              </a:lnSpc>
              <a:spcBef>
                <a:spcPts val="0"/>
              </a:spcBef>
              <a:buNone/>
              <a:defRPr sz="1600" b="1" i="0">
                <a:solidFill>
                  <a:schemeClr val="bg1"/>
                </a:solidFill>
              </a:defRPr>
            </a:lvl1pPr>
          </a:lstStyle>
          <a:p>
            <a:pPr lvl="0"/>
            <a:r>
              <a:rPr lang="en-US"/>
              <a:t>Edit Master text styles</a:t>
            </a:r>
          </a:p>
        </p:txBody>
      </p:sp>
    </p:spTree>
    <p:extLst>
      <p:ext uri="{BB962C8B-B14F-4D97-AF65-F5344CB8AC3E}">
        <p14:creationId xmlns:p14="http://schemas.microsoft.com/office/powerpoint/2010/main" val="4169871664"/>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Arr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17DFB89-A9BD-47AC-B57A-7869039229B5}"/>
              </a:ext>
            </a:extLst>
          </p:cNvPr>
          <p:cNvSpPr/>
          <p:nvPr userDrawn="1"/>
        </p:nvSpPr>
        <p:spPr bwMode="auto">
          <a:xfrm>
            <a:off x="0" y="0"/>
            <a:ext cx="5988049" cy="6858000"/>
          </a:xfrm>
          <a:prstGeom prst="rect">
            <a:avLst/>
          </a:prstGeom>
          <a:solidFill>
            <a:schemeClr val="tx1"/>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sp>
        <p:nvSpPr>
          <p:cNvPr id="7" name="Isosceles Triangle 13">
            <a:extLst>
              <a:ext uri="{FF2B5EF4-FFF2-40B4-BE49-F238E27FC236}">
                <a16:creationId xmlns:a16="http://schemas.microsoft.com/office/drawing/2014/main" id="{33DA4BCA-E06D-9C46-8E45-43243DD633D7}"/>
              </a:ext>
            </a:extLst>
          </p:cNvPr>
          <p:cNvSpPr/>
          <p:nvPr userDrawn="1"/>
        </p:nvSpPr>
        <p:spPr>
          <a:xfrm rot="5400000" flipH="1">
            <a:off x="2835445" y="3152602"/>
            <a:ext cx="6858002" cy="55279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a:extLst>
              <a:ext uri="{FF2B5EF4-FFF2-40B4-BE49-F238E27FC236}">
                <a16:creationId xmlns:a16="http://schemas.microsoft.com/office/drawing/2014/main" id="{9D2FFF58-70EB-C86F-9E59-1581F18B8723}"/>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6" name="Title 1">
            <a:extLst>
              <a:ext uri="{FF2B5EF4-FFF2-40B4-BE49-F238E27FC236}">
                <a16:creationId xmlns:a16="http://schemas.microsoft.com/office/drawing/2014/main" id="{BFF9120F-E29C-8B3A-D5EB-E673F7B24C97}"/>
              </a:ext>
            </a:extLst>
          </p:cNvPr>
          <p:cNvSpPr>
            <a:spLocks noGrp="1"/>
          </p:cNvSpPr>
          <p:nvPr>
            <p:ph type="title"/>
          </p:nvPr>
        </p:nvSpPr>
        <p:spPr>
          <a:xfrm>
            <a:off x="472698" y="723900"/>
            <a:ext cx="5530849" cy="457200"/>
          </a:xfrm>
        </p:spPr>
        <p:txBody>
          <a:bodyPr/>
          <a:lstStyle>
            <a:lvl1pPr>
              <a:defRPr b="1">
                <a:solidFill>
                  <a:schemeClr val="bg1"/>
                </a:solidFill>
                <a:latin typeface="+mn-lt"/>
              </a:defRPr>
            </a:lvl1pPr>
          </a:lstStyle>
          <a:p>
            <a:r>
              <a:rPr lang="en-US"/>
              <a:t>Click to edit Master title style</a:t>
            </a:r>
          </a:p>
        </p:txBody>
      </p:sp>
      <p:sp>
        <p:nvSpPr>
          <p:cNvPr id="10" name="Text Placeholder 10">
            <a:extLst>
              <a:ext uri="{FF2B5EF4-FFF2-40B4-BE49-F238E27FC236}">
                <a16:creationId xmlns:a16="http://schemas.microsoft.com/office/drawing/2014/main" id="{8A6D870D-A9F4-488C-8ECB-5016711134CD}"/>
              </a:ext>
            </a:extLst>
          </p:cNvPr>
          <p:cNvSpPr>
            <a:spLocks noGrp="1"/>
          </p:cNvSpPr>
          <p:nvPr>
            <p:ph type="body" sz="quarter" idx="15" hasCustomPrompt="1"/>
          </p:nvPr>
        </p:nvSpPr>
        <p:spPr>
          <a:xfrm>
            <a:off x="472698"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a:t>Click to add section title</a:t>
            </a:r>
          </a:p>
        </p:txBody>
      </p:sp>
    </p:spTree>
    <p:extLst>
      <p:ext uri="{BB962C8B-B14F-4D97-AF65-F5344CB8AC3E}">
        <p14:creationId xmlns:p14="http://schemas.microsoft.com/office/powerpoint/2010/main" val="1864376396"/>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Arrow-Ligh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17DFB89-A9BD-47AC-B57A-7869039229B5}"/>
              </a:ext>
            </a:extLst>
          </p:cNvPr>
          <p:cNvSpPr/>
          <p:nvPr userDrawn="1"/>
        </p:nvSpPr>
        <p:spPr bwMode="auto">
          <a:xfrm>
            <a:off x="0" y="0"/>
            <a:ext cx="5988049" cy="6858000"/>
          </a:xfrm>
          <a:prstGeom prst="rect">
            <a:avLst/>
          </a:prstGeom>
          <a:solidFill>
            <a:schemeClr val="bg1">
              <a:lumMod val="95000"/>
            </a:schemeClr>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sp>
        <p:nvSpPr>
          <p:cNvPr id="7" name="Isosceles Triangle 13">
            <a:extLst>
              <a:ext uri="{FF2B5EF4-FFF2-40B4-BE49-F238E27FC236}">
                <a16:creationId xmlns:a16="http://schemas.microsoft.com/office/drawing/2014/main" id="{33DA4BCA-E06D-9C46-8E45-43243DD633D7}"/>
              </a:ext>
            </a:extLst>
          </p:cNvPr>
          <p:cNvSpPr/>
          <p:nvPr userDrawn="1"/>
        </p:nvSpPr>
        <p:spPr>
          <a:xfrm rot="5400000" flipH="1">
            <a:off x="2835445" y="3152602"/>
            <a:ext cx="6858002" cy="552793"/>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BFF9120F-E29C-8B3A-D5EB-E673F7B24C97}"/>
              </a:ext>
            </a:extLst>
          </p:cNvPr>
          <p:cNvSpPr>
            <a:spLocks noGrp="1"/>
          </p:cNvSpPr>
          <p:nvPr>
            <p:ph type="title"/>
          </p:nvPr>
        </p:nvSpPr>
        <p:spPr>
          <a:xfrm>
            <a:off x="472698" y="723900"/>
            <a:ext cx="5530849" cy="457200"/>
          </a:xfrm>
        </p:spPr>
        <p:txBody>
          <a:bodyPr/>
          <a:lstStyle>
            <a:lvl1pPr>
              <a:defRPr b="1">
                <a:solidFill>
                  <a:schemeClr val="tx1"/>
                </a:solidFill>
                <a:latin typeface="+mn-lt"/>
              </a:defRPr>
            </a:lvl1pPr>
          </a:lstStyle>
          <a:p>
            <a:r>
              <a:rPr lang="en-US"/>
              <a:t>Click to edit Master title style</a:t>
            </a:r>
          </a:p>
        </p:txBody>
      </p:sp>
      <p:sp>
        <p:nvSpPr>
          <p:cNvPr id="10" name="Text Placeholder 10">
            <a:extLst>
              <a:ext uri="{FF2B5EF4-FFF2-40B4-BE49-F238E27FC236}">
                <a16:creationId xmlns:a16="http://schemas.microsoft.com/office/drawing/2014/main" id="{8A6D870D-A9F4-488C-8ECB-5016711134CD}"/>
              </a:ext>
            </a:extLst>
          </p:cNvPr>
          <p:cNvSpPr>
            <a:spLocks noGrp="1"/>
          </p:cNvSpPr>
          <p:nvPr>
            <p:ph type="body" sz="quarter" idx="15" hasCustomPrompt="1"/>
          </p:nvPr>
        </p:nvSpPr>
        <p:spPr>
          <a:xfrm>
            <a:off x="472698"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pic>
        <p:nvPicPr>
          <p:cNvPr id="3" name="Graphic 2">
            <a:extLst>
              <a:ext uri="{FF2B5EF4-FFF2-40B4-BE49-F238E27FC236}">
                <a16:creationId xmlns:a16="http://schemas.microsoft.com/office/drawing/2014/main" id="{99CE1444-B151-5430-2753-A94BFE598634}"/>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Tree>
    <p:extLst>
      <p:ext uri="{BB962C8B-B14F-4D97-AF65-F5344CB8AC3E}">
        <p14:creationId xmlns:p14="http://schemas.microsoft.com/office/powerpoint/2010/main" val="658049911"/>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Arrow-Two">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7891C23-3EE8-0CED-28FE-170D18A2D615}"/>
              </a:ext>
            </a:extLst>
          </p:cNvPr>
          <p:cNvGrpSpPr/>
          <p:nvPr userDrawn="1"/>
        </p:nvGrpSpPr>
        <p:grpSpPr>
          <a:xfrm>
            <a:off x="3909694" y="-2"/>
            <a:ext cx="4653972" cy="6858002"/>
            <a:chOff x="3300840" y="-2"/>
            <a:chExt cx="4653972" cy="6858002"/>
          </a:xfrm>
          <a:solidFill>
            <a:schemeClr val="bg1">
              <a:lumMod val="95000"/>
            </a:schemeClr>
          </a:solidFill>
        </p:grpSpPr>
        <p:sp>
          <p:nvSpPr>
            <p:cNvPr id="10" name="Rectangle 9">
              <a:extLst>
                <a:ext uri="{FF2B5EF4-FFF2-40B4-BE49-F238E27FC236}">
                  <a16:creationId xmlns:a16="http://schemas.microsoft.com/office/drawing/2014/main" id="{3E4E5E53-9F1A-D61C-9EEB-E1510482E5BF}"/>
                </a:ext>
              </a:extLst>
            </p:cNvPr>
            <p:cNvSpPr/>
            <p:nvPr userDrawn="1"/>
          </p:nvSpPr>
          <p:spPr bwMode="auto">
            <a:xfrm>
              <a:off x="3300840" y="0"/>
              <a:ext cx="4110732" cy="6858000"/>
            </a:xfrm>
            <a:prstGeom prst="rect">
              <a:avLst/>
            </a:prstGeom>
            <a:grp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sp>
          <p:nvSpPr>
            <p:cNvPr id="13" name="Isosceles Triangle 13">
              <a:extLst>
                <a:ext uri="{FF2B5EF4-FFF2-40B4-BE49-F238E27FC236}">
                  <a16:creationId xmlns:a16="http://schemas.microsoft.com/office/drawing/2014/main" id="{DF41968F-990C-67B1-0475-04E0249E281A}"/>
                </a:ext>
              </a:extLst>
            </p:cNvPr>
            <p:cNvSpPr/>
            <p:nvPr userDrawn="1"/>
          </p:nvSpPr>
          <p:spPr>
            <a:xfrm rot="5400000" flipH="1">
              <a:off x="4249415" y="3152602"/>
              <a:ext cx="6858002" cy="55279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Rectangle 4">
            <a:extLst>
              <a:ext uri="{FF2B5EF4-FFF2-40B4-BE49-F238E27FC236}">
                <a16:creationId xmlns:a16="http://schemas.microsoft.com/office/drawing/2014/main" id="{B17DFB89-A9BD-47AC-B57A-7869039229B5}"/>
              </a:ext>
            </a:extLst>
          </p:cNvPr>
          <p:cNvSpPr/>
          <p:nvPr userDrawn="1"/>
        </p:nvSpPr>
        <p:spPr bwMode="auto">
          <a:xfrm>
            <a:off x="-1" y="0"/>
            <a:ext cx="4076701" cy="6858000"/>
          </a:xfrm>
          <a:prstGeom prst="rect">
            <a:avLst/>
          </a:prstGeom>
          <a:solidFill>
            <a:schemeClr val="tx1"/>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pic>
        <p:nvPicPr>
          <p:cNvPr id="8" name="Graphic 7">
            <a:extLst>
              <a:ext uri="{FF2B5EF4-FFF2-40B4-BE49-F238E27FC236}">
                <a16:creationId xmlns:a16="http://schemas.microsoft.com/office/drawing/2014/main" id="{EE036E7A-2B84-45D1-985C-C2AD71420C46}"/>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7" name="Isosceles Triangle 13">
            <a:extLst>
              <a:ext uri="{FF2B5EF4-FFF2-40B4-BE49-F238E27FC236}">
                <a16:creationId xmlns:a16="http://schemas.microsoft.com/office/drawing/2014/main" id="{33DA4BCA-E06D-9C46-8E45-43243DD633D7}"/>
              </a:ext>
            </a:extLst>
          </p:cNvPr>
          <p:cNvSpPr/>
          <p:nvPr userDrawn="1"/>
        </p:nvSpPr>
        <p:spPr>
          <a:xfrm rot="5400000" flipH="1">
            <a:off x="936060" y="3152602"/>
            <a:ext cx="6858002" cy="55279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180E4AD9-5B60-F04F-FEE1-80647A0EADEE}"/>
              </a:ext>
            </a:extLst>
          </p:cNvPr>
          <p:cNvSpPr>
            <a:spLocks noGrp="1"/>
          </p:cNvSpPr>
          <p:nvPr>
            <p:ph type="title"/>
          </p:nvPr>
        </p:nvSpPr>
        <p:spPr>
          <a:xfrm>
            <a:off x="457200" y="723900"/>
            <a:ext cx="2586789" cy="457200"/>
          </a:xfrm>
        </p:spPr>
        <p:txBody>
          <a:bodyPr/>
          <a:lstStyle>
            <a:lvl1pPr>
              <a:defRPr b="1">
                <a:solidFill>
                  <a:schemeClr val="bg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B189EAA6-8653-D9C5-4653-C4B7BB2BB328}"/>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a:t>Click to add section title</a:t>
            </a:r>
          </a:p>
        </p:txBody>
      </p:sp>
    </p:spTree>
    <p:extLst>
      <p:ext uri="{BB962C8B-B14F-4D97-AF65-F5344CB8AC3E}">
        <p14:creationId xmlns:p14="http://schemas.microsoft.com/office/powerpoint/2010/main" val="3265972970"/>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ase Study-1/6">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flipH="1">
            <a:off x="9820274" y="0"/>
            <a:ext cx="2371723" cy="6858000"/>
          </a:xfrm>
          <a:prstGeom prst="rect">
            <a:avLst/>
          </a:prstGeom>
          <a:solidFill>
            <a:schemeClr val="bg1">
              <a:lumMod val="95000"/>
            </a:schemeClr>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pic>
        <p:nvPicPr>
          <p:cNvPr id="7" name="Picture 6" descr="Background pattern&#10;&#10;Description automatically generated">
            <a:extLst>
              <a:ext uri="{FF2B5EF4-FFF2-40B4-BE49-F238E27FC236}">
                <a16:creationId xmlns:a16="http://schemas.microsoft.com/office/drawing/2014/main" id="{95DB8ABF-E001-DC8F-1E9E-A722D2132C99}"/>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l="55482" t="20455" r="29037"/>
          <a:stretch>
            <a:fillRect/>
          </a:stretch>
        </p:blipFill>
        <p:spPr>
          <a:xfrm flipH="1">
            <a:off x="9820275" y="0"/>
            <a:ext cx="2371724" cy="6858000"/>
          </a:xfrm>
          <a:prstGeom prst="rect">
            <a:avLst/>
          </a:prstGeom>
        </p:spPr>
      </p:pic>
      <p:sp>
        <p:nvSpPr>
          <p:cNvPr id="3" name="Title 1">
            <a:extLst>
              <a:ext uri="{FF2B5EF4-FFF2-40B4-BE49-F238E27FC236}">
                <a16:creationId xmlns:a16="http://schemas.microsoft.com/office/drawing/2014/main" id="{30894D8D-7B75-A627-E4B9-1C694A55CED1}"/>
              </a:ext>
            </a:extLst>
          </p:cNvPr>
          <p:cNvSpPr>
            <a:spLocks noGrp="1"/>
          </p:cNvSpPr>
          <p:nvPr>
            <p:ph type="title"/>
          </p:nvPr>
        </p:nvSpPr>
        <p:spPr>
          <a:xfrm>
            <a:off x="457200" y="723900"/>
            <a:ext cx="8252847" cy="457200"/>
          </a:xfrm>
        </p:spPr>
        <p:txBody>
          <a:bodyPr/>
          <a:lstStyle>
            <a:lvl1pPr>
              <a:defRPr b="1">
                <a:solidFill>
                  <a:schemeClr val="tx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E205EF53-7E88-FC61-2AD6-524C99515525}"/>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
        <p:nvSpPr>
          <p:cNvPr id="5" name="TextBox 4">
            <a:extLst>
              <a:ext uri="{FF2B5EF4-FFF2-40B4-BE49-F238E27FC236}">
                <a16:creationId xmlns:a16="http://schemas.microsoft.com/office/drawing/2014/main" id="{AD091D4E-6AE3-3F04-D0A0-8C96044CC29F}"/>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6" name="Text Placeholder 3">
            <a:extLst>
              <a:ext uri="{FF2B5EF4-FFF2-40B4-BE49-F238E27FC236}">
                <a16:creationId xmlns:a16="http://schemas.microsoft.com/office/drawing/2014/main" id="{5678EB0A-0FF2-079E-6368-97511A388F28}"/>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a:p>
        </p:txBody>
      </p:sp>
    </p:spTree>
    <p:extLst>
      <p:ext uri="{BB962C8B-B14F-4D97-AF65-F5344CB8AC3E}">
        <p14:creationId xmlns:p14="http://schemas.microsoft.com/office/powerpoint/2010/main" val="1037740169"/>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ase Study-1/6 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flipH="1">
            <a:off x="9820275" y="0"/>
            <a:ext cx="2371722" cy="6858000"/>
          </a:xfrm>
          <a:prstGeom prst="rect">
            <a:avLst/>
          </a:prstGeom>
          <a:solidFill>
            <a:schemeClr val="tx1"/>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sp>
        <p:nvSpPr>
          <p:cNvPr id="3" name="TextBox 2">
            <a:extLst>
              <a:ext uri="{FF2B5EF4-FFF2-40B4-BE49-F238E27FC236}">
                <a16:creationId xmlns:a16="http://schemas.microsoft.com/office/drawing/2014/main" id="{B1E6AE37-FC1E-5269-1E83-C3E9928ED250}"/>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4" name="Text Placeholder 3">
            <a:extLst>
              <a:ext uri="{FF2B5EF4-FFF2-40B4-BE49-F238E27FC236}">
                <a16:creationId xmlns:a16="http://schemas.microsoft.com/office/drawing/2014/main" id="{607A8488-5F43-686E-E10B-16D16E352EED}"/>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
        <p:nvSpPr>
          <p:cNvPr id="5" name="Title 1">
            <a:extLst>
              <a:ext uri="{FF2B5EF4-FFF2-40B4-BE49-F238E27FC236}">
                <a16:creationId xmlns:a16="http://schemas.microsoft.com/office/drawing/2014/main" id="{7B7DE099-ACDF-D41B-FBC3-5EE9A76F4C28}"/>
              </a:ext>
            </a:extLst>
          </p:cNvPr>
          <p:cNvSpPr>
            <a:spLocks noGrp="1"/>
          </p:cNvSpPr>
          <p:nvPr>
            <p:ph type="title"/>
          </p:nvPr>
        </p:nvSpPr>
        <p:spPr>
          <a:xfrm>
            <a:off x="457200" y="723900"/>
            <a:ext cx="7450138" cy="457200"/>
          </a:xfrm>
        </p:spPr>
        <p:txBody>
          <a:bodyPr/>
          <a:lstStyle>
            <a:lvl1pPr>
              <a:defRPr b="1">
                <a:solidFill>
                  <a:schemeClr val="tx1"/>
                </a:solidFill>
                <a:latin typeface="+mn-lt"/>
              </a:defRPr>
            </a:lvl1pPr>
          </a:lstStyle>
          <a:p>
            <a:r>
              <a:rPr lang="en-US"/>
              <a:t>Click to edit Master title style</a:t>
            </a:r>
          </a:p>
        </p:txBody>
      </p:sp>
      <p:sp>
        <p:nvSpPr>
          <p:cNvPr id="6" name="Text Placeholder 10">
            <a:extLst>
              <a:ext uri="{FF2B5EF4-FFF2-40B4-BE49-F238E27FC236}">
                <a16:creationId xmlns:a16="http://schemas.microsoft.com/office/drawing/2014/main" id="{AF7055BE-CD0F-6E9E-5992-4C7B9EF5FAB5}"/>
              </a:ext>
            </a:extLst>
          </p:cNvPr>
          <p:cNvSpPr>
            <a:spLocks noGrp="1"/>
          </p:cNvSpPr>
          <p:nvPr>
            <p:ph type="body" sz="quarter" idx="15" hasCustomPrompt="1"/>
          </p:nvPr>
        </p:nvSpPr>
        <p:spPr>
          <a:xfrm>
            <a:off x="457200" y="382446"/>
            <a:ext cx="3600000" cy="255227"/>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Tree>
    <p:extLst>
      <p:ext uri="{BB962C8B-B14F-4D97-AF65-F5344CB8AC3E}">
        <p14:creationId xmlns:p14="http://schemas.microsoft.com/office/powerpoint/2010/main" val="3545488176"/>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ase Study-1/6-Dark">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50FD50C-06F7-21CC-1F6A-D75586A5063A}"/>
              </a:ext>
            </a:extLst>
          </p:cNvPr>
          <p:cNvSpPr/>
          <p:nvPr userDrawn="1"/>
        </p:nvSpPr>
        <p:spPr bwMode="auto">
          <a:xfrm>
            <a:off x="5166" y="0"/>
            <a:ext cx="12192000" cy="6858000"/>
          </a:xfrm>
          <a:prstGeom prst="rect">
            <a:avLst/>
          </a:prstGeom>
          <a:solidFill>
            <a:schemeClr val="tx1"/>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pic>
        <p:nvPicPr>
          <p:cNvPr id="8" name="Graphic 7">
            <a:extLst>
              <a:ext uri="{FF2B5EF4-FFF2-40B4-BE49-F238E27FC236}">
                <a16:creationId xmlns:a16="http://schemas.microsoft.com/office/drawing/2014/main" id="{56866651-9DE6-3C00-E38E-CCE80D604993}"/>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62367" y="6438901"/>
            <a:ext cx="540540" cy="190499"/>
          </a:xfrm>
          <a:prstGeom prst="rect">
            <a:avLst/>
          </a:prstGeom>
        </p:spPr>
      </p:pic>
      <p:sp>
        <p:nvSpPr>
          <p:cNvPr id="2" name="Rectangle 1">
            <a:extLst>
              <a:ext uri="{FF2B5EF4-FFF2-40B4-BE49-F238E27FC236}">
                <a16:creationId xmlns:a16="http://schemas.microsoft.com/office/drawing/2014/main" id="{263D721A-127A-4DBE-B738-ABA4893319BC}"/>
              </a:ext>
            </a:extLst>
          </p:cNvPr>
          <p:cNvSpPr/>
          <p:nvPr userDrawn="1"/>
        </p:nvSpPr>
        <p:spPr bwMode="auto">
          <a:xfrm flipH="1">
            <a:off x="9820274" y="0"/>
            <a:ext cx="2371723" cy="6858000"/>
          </a:xfrm>
          <a:prstGeom prst="rect">
            <a:avLst/>
          </a:prstGeom>
          <a:solidFill>
            <a:schemeClr val="tx1">
              <a:lumMod val="85000"/>
              <a:lumOff val="15000"/>
            </a:schemeClr>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sp>
        <p:nvSpPr>
          <p:cNvPr id="3" name="Title 1">
            <a:extLst>
              <a:ext uri="{FF2B5EF4-FFF2-40B4-BE49-F238E27FC236}">
                <a16:creationId xmlns:a16="http://schemas.microsoft.com/office/drawing/2014/main" id="{30894D8D-7B75-A627-E4B9-1C694A55CED1}"/>
              </a:ext>
            </a:extLst>
          </p:cNvPr>
          <p:cNvSpPr>
            <a:spLocks noGrp="1"/>
          </p:cNvSpPr>
          <p:nvPr>
            <p:ph type="title"/>
          </p:nvPr>
        </p:nvSpPr>
        <p:spPr>
          <a:xfrm>
            <a:off x="457200" y="723900"/>
            <a:ext cx="8252847" cy="457200"/>
          </a:xfrm>
        </p:spPr>
        <p:txBody>
          <a:bodyPr/>
          <a:lstStyle>
            <a:lvl1pPr>
              <a:defRPr b="1">
                <a:solidFill>
                  <a:schemeClr val="bg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E205EF53-7E88-FC61-2AD6-524C99515525}"/>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a:t>Click to add section title</a:t>
            </a:r>
          </a:p>
        </p:txBody>
      </p:sp>
      <p:sp>
        <p:nvSpPr>
          <p:cNvPr id="11" name="TextBox 10">
            <a:extLst>
              <a:ext uri="{FF2B5EF4-FFF2-40B4-BE49-F238E27FC236}">
                <a16:creationId xmlns:a16="http://schemas.microsoft.com/office/drawing/2014/main" id="{07BD1CA3-DE0B-7A9B-CE98-826ACE3DFEBF}"/>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12" name="Text Placeholder 3">
            <a:extLst>
              <a:ext uri="{FF2B5EF4-FFF2-40B4-BE49-F238E27FC236}">
                <a16:creationId xmlns:a16="http://schemas.microsoft.com/office/drawing/2014/main" id="{05F033AD-4765-5FA3-B45B-9232B4A16A8B}"/>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3340712812"/>
      </p:ext>
    </p:extLst>
  </p:cSld>
  <p:clrMapOvr>
    <a:masterClrMapping/>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ase Study-1/3">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flipH="1">
            <a:off x="7907337" y="0"/>
            <a:ext cx="4284661" cy="6858000"/>
          </a:xfrm>
          <a:prstGeom prst="rect">
            <a:avLst/>
          </a:prstGeom>
          <a:solidFill>
            <a:schemeClr val="bg1">
              <a:lumMod val="95000"/>
            </a:schemeClr>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pic>
        <p:nvPicPr>
          <p:cNvPr id="7" name="Picture 6" descr="Background pattern&#10;&#10;Description automatically generated">
            <a:extLst>
              <a:ext uri="{FF2B5EF4-FFF2-40B4-BE49-F238E27FC236}">
                <a16:creationId xmlns:a16="http://schemas.microsoft.com/office/drawing/2014/main" id="{EAB577C6-AC7F-FFDF-AFCB-76DF55C18225}"/>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l="54108" t="20455" r="17924"/>
          <a:stretch>
            <a:fillRect/>
          </a:stretch>
        </p:blipFill>
        <p:spPr>
          <a:xfrm>
            <a:off x="7907337" y="0"/>
            <a:ext cx="4284662" cy="6858000"/>
          </a:xfrm>
          <a:prstGeom prst="rect">
            <a:avLst/>
          </a:prstGeom>
        </p:spPr>
      </p:pic>
      <p:sp>
        <p:nvSpPr>
          <p:cNvPr id="3" name="Title 1">
            <a:extLst>
              <a:ext uri="{FF2B5EF4-FFF2-40B4-BE49-F238E27FC236}">
                <a16:creationId xmlns:a16="http://schemas.microsoft.com/office/drawing/2014/main" id="{AC395CC0-872C-69F3-88ED-BEF3B6BA983A}"/>
              </a:ext>
            </a:extLst>
          </p:cNvPr>
          <p:cNvSpPr>
            <a:spLocks noGrp="1"/>
          </p:cNvSpPr>
          <p:nvPr>
            <p:ph type="title"/>
          </p:nvPr>
        </p:nvSpPr>
        <p:spPr>
          <a:xfrm>
            <a:off x="457200" y="723900"/>
            <a:ext cx="5530849" cy="457200"/>
          </a:xfrm>
        </p:spPr>
        <p:txBody>
          <a:bodyPr/>
          <a:lstStyle>
            <a:lvl1pPr>
              <a:defRPr b="1">
                <a:solidFill>
                  <a:schemeClr val="tx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84DF7A43-01BC-022E-268E-6B2F50E13A7E}"/>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
        <p:nvSpPr>
          <p:cNvPr id="5" name="TextBox 4">
            <a:extLst>
              <a:ext uri="{FF2B5EF4-FFF2-40B4-BE49-F238E27FC236}">
                <a16:creationId xmlns:a16="http://schemas.microsoft.com/office/drawing/2014/main" id="{1FF6CAB9-3229-A377-2782-A27CB6B30495}"/>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6" name="Text Placeholder 3">
            <a:extLst>
              <a:ext uri="{FF2B5EF4-FFF2-40B4-BE49-F238E27FC236}">
                <a16:creationId xmlns:a16="http://schemas.microsoft.com/office/drawing/2014/main" id="{1B5412B9-D91D-8002-0693-897E81DD8C82}"/>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a:p>
        </p:txBody>
      </p:sp>
    </p:spTree>
    <p:extLst>
      <p:ext uri="{BB962C8B-B14F-4D97-AF65-F5344CB8AC3E}">
        <p14:creationId xmlns:p14="http://schemas.microsoft.com/office/powerpoint/2010/main" val="3504318621"/>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ase Study-1/3-Dark">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F441E88-7FE8-D22E-100F-B090659320A1}"/>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pic>
        <p:nvPicPr>
          <p:cNvPr id="8" name="Graphic 7">
            <a:extLst>
              <a:ext uri="{FF2B5EF4-FFF2-40B4-BE49-F238E27FC236}">
                <a16:creationId xmlns:a16="http://schemas.microsoft.com/office/drawing/2014/main" id="{BFA5AB7F-48A8-2636-3278-4702BB8C5753}"/>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2" name="Rectangle 1">
            <a:extLst>
              <a:ext uri="{FF2B5EF4-FFF2-40B4-BE49-F238E27FC236}">
                <a16:creationId xmlns:a16="http://schemas.microsoft.com/office/drawing/2014/main" id="{263D721A-127A-4DBE-B738-ABA4893319BC}"/>
              </a:ext>
            </a:extLst>
          </p:cNvPr>
          <p:cNvSpPr/>
          <p:nvPr userDrawn="1"/>
        </p:nvSpPr>
        <p:spPr bwMode="auto">
          <a:xfrm flipH="1">
            <a:off x="7907337" y="0"/>
            <a:ext cx="4284661" cy="6858000"/>
          </a:xfrm>
          <a:prstGeom prst="rect">
            <a:avLst/>
          </a:prstGeom>
          <a:solidFill>
            <a:schemeClr val="tx1">
              <a:lumMod val="85000"/>
              <a:lumOff val="15000"/>
            </a:schemeClr>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sp>
        <p:nvSpPr>
          <p:cNvPr id="3" name="Title 1">
            <a:extLst>
              <a:ext uri="{FF2B5EF4-FFF2-40B4-BE49-F238E27FC236}">
                <a16:creationId xmlns:a16="http://schemas.microsoft.com/office/drawing/2014/main" id="{AC395CC0-872C-69F3-88ED-BEF3B6BA983A}"/>
              </a:ext>
            </a:extLst>
          </p:cNvPr>
          <p:cNvSpPr>
            <a:spLocks noGrp="1"/>
          </p:cNvSpPr>
          <p:nvPr>
            <p:ph type="title"/>
          </p:nvPr>
        </p:nvSpPr>
        <p:spPr>
          <a:xfrm>
            <a:off x="457200" y="723900"/>
            <a:ext cx="5530849" cy="457200"/>
          </a:xfrm>
        </p:spPr>
        <p:txBody>
          <a:bodyPr/>
          <a:lstStyle>
            <a:lvl1pPr>
              <a:defRPr b="1">
                <a:solidFill>
                  <a:schemeClr val="bg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84DF7A43-01BC-022E-268E-6B2F50E13A7E}"/>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a:t>Click to add section title</a:t>
            </a:r>
          </a:p>
        </p:txBody>
      </p:sp>
      <p:sp>
        <p:nvSpPr>
          <p:cNvPr id="11" name="TextBox 10">
            <a:extLst>
              <a:ext uri="{FF2B5EF4-FFF2-40B4-BE49-F238E27FC236}">
                <a16:creationId xmlns:a16="http://schemas.microsoft.com/office/drawing/2014/main" id="{64ACC802-5D81-6EBD-4496-14A01AE49DBC}"/>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12" name="Text Placeholder 3">
            <a:extLst>
              <a:ext uri="{FF2B5EF4-FFF2-40B4-BE49-F238E27FC236}">
                <a16:creationId xmlns:a16="http://schemas.microsoft.com/office/drawing/2014/main" id="{E233E5D9-D527-CAC4-3B1E-44AA802D7240}"/>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1463139468"/>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ase Study-1/3 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flipH="1">
            <a:off x="7907337" y="0"/>
            <a:ext cx="4284660" cy="6858000"/>
          </a:xfrm>
          <a:prstGeom prst="rect">
            <a:avLst/>
          </a:prstGeom>
          <a:solidFill>
            <a:schemeClr val="tx1"/>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sp>
        <p:nvSpPr>
          <p:cNvPr id="3" name="TextBox 2">
            <a:extLst>
              <a:ext uri="{FF2B5EF4-FFF2-40B4-BE49-F238E27FC236}">
                <a16:creationId xmlns:a16="http://schemas.microsoft.com/office/drawing/2014/main" id="{C79FDF51-3B9F-C5D8-7A84-09B7B6CB9E8B}"/>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4" name="Text Placeholder 3">
            <a:extLst>
              <a:ext uri="{FF2B5EF4-FFF2-40B4-BE49-F238E27FC236}">
                <a16:creationId xmlns:a16="http://schemas.microsoft.com/office/drawing/2014/main" id="{AFD3A15A-582D-3DDB-CC40-43726E84CA43}"/>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
        <p:nvSpPr>
          <p:cNvPr id="5" name="Title 1">
            <a:extLst>
              <a:ext uri="{FF2B5EF4-FFF2-40B4-BE49-F238E27FC236}">
                <a16:creationId xmlns:a16="http://schemas.microsoft.com/office/drawing/2014/main" id="{7D8F2DF5-DE6F-E2FC-0057-63CC04174C3F}"/>
              </a:ext>
            </a:extLst>
          </p:cNvPr>
          <p:cNvSpPr>
            <a:spLocks noGrp="1"/>
          </p:cNvSpPr>
          <p:nvPr>
            <p:ph type="title"/>
          </p:nvPr>
        </p:nvSpPr>
        <p:spPr>
          <a:xfrm>
            <a:off x="457200" y="723900"/>
            <a:ext cx="5764213" cy="457200"/>
          </a:xfrm>
        </p:spPr>
        <p:txBody>
          <a:bodyPr/>
          <a:lstStyle>
            <a:lvl1pPr>
              <a:defRPr b="1">
                <a:solidFill>
                  <a:schemeClr val="tx1"/>
                </a:solidFill>
                <a:latin typeface="+mn-lt"/>
              </a:defRPr>
            </a:lvl1pPr>
          </a:lstStyle>
          <a:p>
            <a:r>
              <a:rPr lang="en-US"/>
              <a:t>Click to edit Master title style</a:t>
            </a:r>
          </a:p>
        </p:txBody>
      </p:sp>
      <p:sp>
        <p:nvSpPr>
          <p:cNvPr id="6" name="Text Placeholder 10">
            <a:extLst>
              <a:ext uri="{FF2B5EF4-FFF2-40B4-BE49-F238E27FC236}">
                <a16:creationId xmlns:a16="http://schemas.microsoft.com/office/drawing/2014/main" id="{74897430-924B-CB14-9A94-8DB20A76C701}"/>
              </a:ext>
            </a:extLst>
          </p:cNvPr>
          <p:cNvSpPr>
            <a:spLocks noGrp="1"/>
          </p:cNvSpPr>
          <p:nvPr>
            <p:ph type="body" sz="quarter" idx="15" hasCustomPrompt="1"/>
          </p:nvPr>
        </p:nvSpPr>
        <p:spPr>
          <a:xfrm>
            <a:off x="457200" y="382446"/>
            <a:ext cx="5764213" cy="255227"/>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Tree>
    <p:extLst>
      <p:ext uri="{BB962C8B-B14F-4D97-AF65-F5344CB8AC3E}">
        <p14:creationId xmlns:p14="http://schemas.microsoft.com/office/powerpoint/2010/main" val="2095793580"/>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1" name="Title 1"/>
          <p:cNvSpPr>
            <a:spLocks noGrp="1"/>
          </p:cNvSpPr>
          <p:nvPr>
            <p:ph type="title"/>
          </p:nvPr>
        </p:nvSpPr>
        <p:spPr>
          <a:xfrm>
            <a:off x="457200" y="721896"/>
            <a:ext cx="11274552" cy="457200"/>
          </a:xfrm>
        </p:spPr>
        <p:txBody>
          <a:bodyPr/>
          <a:lstStyle>
            <a:lvl1pPr>
              <a:defRPr b="1">
                <a:latin typeface="+mn-lt"/>
              </a:defRPr>
            </a:lvl1pPr>
          </a:lstStyle>
          <a:p>
            <a:r>
              <a:rPr lang="en-US"/>
              <a:t>Click to edit Master title style</a:t>
            </a:r>
          </a:p>
        </p:txBody>
      </p:sp>
    </p:spTree>
    <p:extLst>
      <p:ext uri="{BB962C8B-B14F-4D97-AF65-F5344CB8AC3E}">
        <p14:creationId xmlns:p14="http://schemas.microsoft.com/office/powerpoint/2010/main" val="4007813003"/>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ase Study-1/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flipH="1">
            <a:off x="6095999" y="0"/>
            <a:ext cx="6096000" cy="6858000"/>
          </a:xfrm>
          <a:prstGeom prst="rect">
            <a:avLst/>
          </a:prstGeom>
          <a:solidFill>
            <a:schemeClr val="bg1">
              <a:lumMod val="95000"/>
            </a:schemeClr>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sp>
        <p:nvSpPr>
          <p:cNvPr id="9" name="Text Placeholder 10">
            <a:extLst>
              <a:ext uri="{FF2B5EF4-FFF2-40B4-BE49-F238E27FC236}">
                <a16:creationId xmlns:a16="http://schemas.microsoft.com/office/drawing/2014/main" id="{8BAA6E4E-7596-A644-93F2-6ABBAFCD6B70}"/>
              </a:ext>
            </a:extLst>
          </p:cNvPr>
          <p:cNvSpPr>
            <a:spLocks noGrp="1"/>
          </p:cNvSpPr>
          <p:nvPr>
            <p:ph type="body" sz="quarter" idx="10" hasCustomPrompt="1"/>
          </p:nvPr>
        </p:nvSpPr>
        <p:spPr>
          <a:xfrm>
            <a:off x="6582021" y="723900"/>
            <a:ext cx="2302297" cy="246221"/>
          </a:xfrm>
          <a:prstGeom prst="rect">
            <a:avLst/>
          </a:prstGeom>
          <a:noFill/>
        </p:spPr>
        <p:txBody>
          <a:bodyPr vert="horz" wrap="none" lIns="0" tIns="0" rIns="0" bIns="0" rtlCol="0" anchor="ctr">
            <a:spAutoFit/>
          </a:bodyPr>
          <a:lstStyle>
            <a:lvl1pPr>
              <a:defRPr lang="en-US" sz="1600" b="1" kern="800" cap="none" spc="130" baseline="0" smtClean="0">
                <a:solidFill>
                  <a:schemeClr val="tx1"/>
                </a:solidFill>
                <a:ea typeface="+mj-ea"/>
                <a:cs typeface="+mj-cs"/>
              </a:defRPr>
            </a:lvl1pPr>
            <a:lvl2pPr marL="171450" indent="0">
              <a:buNone/>
              <a:defRPr lang="en-US" sz="1350" smtClean="0"/>
            </a:lvl2pPr>
            <a:lvl3pPr>
              <a:defRPr lang="en-US" sz="1350" smtClean="0"/>
            </a:lvl3pPr>
            <a:lvl4pPr>
              <a:defRPr lang="en-US" sz="1350" smtClean="0"/>
            </a:lvl4pPr>
            <a:lvl5pPr>
              <a:defRPr lang="en-US" sz="1350"/>
            </a:lvl5pPr>
          </a:lstStyle>
          <a:p>
            <a:pPr marL="0" lvl="0">
              <a:lnSpc>
                <a:spcPct val="100000"/>
              </a:lnSpc>
              <a:spcBef>
                <a:spcPct val="0"/>
              </a:spcBef>
              <a:buNone/>
            </a:pPr>
            <a:r>
              <a:rPr lang="en-US"/>
              <a:t>Edit Master Text Styles</a:t>
            </a:r>
          </a:p>
        </p:txBody>
      </p:sp>
      <p:sp>
        <p:nvSpPr>
          <p:cNvPr id="10" name="Text Placeholder 10">
            <a:extLst>
              <a:ext uri="{FF2B5EF4-FFF2-40B4-BE49-F238E27FC236}">
                <a16:creationId xmlns:a16="http://schemas.microsoft.com/office/drawing/2014/main" id="{182FF9AB-2A1C-E54B-B99E-245DE32DDE96}"/>
              </a:ext>
            </a:extLst>
          </p:cNvPr>
          <p:cNvSpPr>
            <a:spLocks noGrp="1"/>
          </p:cNvSpPr>
          <p:nvPr>
            <p:ph type="body" sz="quarter" idx="18" hasCustomPrompt="1"/>
          </p:nvPr>
        </p:nvSpPr>
        <p:spPr>
          <a:xfrm>
            <a:off x="6582020" y="3200114"/>
            <a:ext cx="2302297" cy="246221"/>
          </a:xfrm>
          <a:prstGeom prst="rect">
            <a:avLst/>
          </a:prstGeom>
          <a:noFill/>
        </p:spPr>
        <p:txBody>
          <a:bodyPr vert="horz" wrap="none" lIns="0" tIns="0" rIns="0" bIns="0" rtlCol="0" anchor="ctr">
            <a:spAutoFit/>
          </a:bodyPr>
          <a:lstStyle>
            <a:lvl1pPr>
              <a:defRPr lang="en-US" sz="1600" b="1" kern="800" cap="none" spc="130" baseline="0" smtClean="0">
                <a:solidFill>
                  <a:schemeClr val="tx1"/>
                </a:solidFill>
                <a:ea typeface="+mj-ea"/>
                <a:cs typeface="+mj-cs"/>
              </a:defRPr>
            </a:lvl1pPr>
            <a:lvl2pPr marL="171450" indent="0">
              <a:buNone/>
              <a:defRPr lang="en-US" sz="1350" smtClean="0"/>
            </a:lvl2pPr>
            <a:lvl3pPr>
              <a:defRPr lang="en-US" sz="1350" smtClean="0"/>
            </a:lvl3pPr>
            <a:lvl4pPr>
              <a:defRPr lang="en-US" sz="1350" smtClean="0"/>
            </a:lvl4pPr>
            <a:lvl5pPr>
              <a:defRPr lang="en-US" sz="1350"/>
            </a:lvl5pPr>
          </a:lstStyle>
          <a:p>
            <a:pPr marL="0" lvl="0">
              <a:lnSpc>
                <a:spcPct val="100000"/>
              </a:lnSpc>
              <a:spcBef>
                <a:spcPct val="0"/>
              </a:spcBef>
              <a:buNone/>
            </a:pPr>
            <a:r>
              <a:rPr lang="en-US"/>
              <a:t>Edit Master Text Styles</a:t>
            </a:r>
          </a:p>
        </p:txBody>
      </p:sp>
      <p:sp>
        <p:nvSpPr>
          <p:cNvPr id="3" name="Title 1">
            <a:extLst>
              <a:ext uri="{FF2B5EF4-FFF2-40B4-BE49-F238E27FC236}">
                <a16:creationId xmlns:a16="http://schemas.microsoft.com/office/drawing/2014/main" id="{1ED9D0C0-2EBB-53F1-FD7B-7BFF49053303}"/>
              </a:ext>
            </a:extLst>
          </p:cNvPr>
          <p:cNvSpPr>
            <a:spLocks noGrp="1"/>
          </p:cNvSpPr>
          <p:nvPr>
            <p:ph type="title"/>
          </p:nvPr>
        </p:nvSpPr>
        <p:spPr>
          <a:xfrm>
            <a:off x="457200" y="723900"/>
            <a:ext cx="5530849" cy="457200"/>
          </a:xfrm>
        </p:spPr>
        <p:txBody>
          <a:bodyPr/>
          <a:lstStyle>
            <a:lvl1pPr>
              <a:defRPr b="1">
                <a:solidFill>
                  <a:schemeClr val="tx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EBF6AFA3-4B0B-A44E-C32C-9E35F112D736}"/>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
        <p:nvSpPr>
          <p:cNvPr id="5" name="TextBox 4">
            <a:extLst>
              <a:ext uri="{FF2B5EF4-FFF2-40B4-BE49-F238E27FC236}">
                <a16:creationId xmlns:a16="http://schemas.microsoft.com/office/drawing/2014/main" id="{2D7A437B-1C43-BD15-538B-E37E3F956D9A}"/>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6" name="Text Placeholder 3">
            <a:extLst>
              <a:ext uri="{FF2B5EF4-FFF2-40B4-BE49-F238E27FC236}">
                <a16:creationId xmlns:a16="http://schemas.microsoft.com/office/drawing/2014/main" id="{023EDF6C-81ED-D75B-14CE-F3906A1FF5DD}"/>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a:p>
        </p:txBody>
      </p:sp>
    </p:spTree>
    <p:extLst>
      <p:ext uri="{BB962C8B-B14F-4D97-AF65-F5344CB8AC3E}">
        <p14:creationId xmlns:p14="http://schemas.microsoft.com/office/powerpoint/2010/main" val="3926835363"/>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ase Study-1/2-Dark">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6C5343-68AD-9879-2727-7ECBCB6A1B23}"/>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pic>
        <p:nvPicPr>
          <p:cNvPr id="8" name="Graphic 7">
            <a:extLst>
              <a:ext uri="{FF2B5EF4-FFF2-40B4-BE49-F238E27FC236}">
                <a16:creationId xmlns:a16="http://schemas.microsoft.com/office/drawing/2014/main" id="{EBEF0FAA-381C-3A89-42AF-830EF59119AC}"/>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56236"/>
            <a:ext cx="540540" cy="190499"/>
          </a:xfrm>
          <a:prstGeom prst="rect">
            <a:avLst/>
          </a:prstGeom>
        </p:spPr>
      </p:pic>
      <p:sp>
        <p:nvSpPr>
          <p:cNvPr id="11" name="TextBox 10">
            <a:extLst>
              <a:ext uri="{FF2B5EF4-FFF2-40B4-BE49-F238E27FC236}">
                <a16:creationId xmlns:a16="http://schemas.microsoft.com/office/drawing/2014/main" id="{8B24921F-F7DB-7A40-465F-85F610FC20C6}"/>
              </a:ext>
            </a:extLst>
          </p:cNvPr>
          <p:cNvSpPr txBox="1"/>
          <p:nvPr userDrawn="1"/>
        </p:nvSpPr>
        <p:spPr>
          <a:xfrm>
            <a:off x="10048875" y="6423925"/>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12" name="Text Placeholder 3">
            <a:extLst>
              <a:ext uri="{FF2B5EF4-FFF2-40B4-BE49-F238E27FC236}">
                <a16:creationId xmlns:a16="http://schemas.microsoft.com/office/drawing/2014/main" id="{64F018D9-6B5F-8BCB-BD75-7816BF58C56F}"/>
              </a:ext>
            </a:extLst>
          </p:cNvPr>
          <p:cNvSpPr txBox="1">
            <a:spLocks/>
          </p:cNvSpPr>
          <p:nvPr userDrawn="1"/>
        </p:nvSpPr>
        <p:spPr>
          <a:xfrm>
            <a:off x="11498094" y="6423926"/>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
        <p:nvSpPr>
          <p:cNvPr id="2" name="Rectangle 1">
            <a:extLst>
              <a:ext uri="{FF2B5EF4-FFF2-40B4-BE49-F238E27FC236}">
                <a16:creationId xmlns:a16="http://schemas.microsoft.com/office/drawing/2014/main" id="{263D721A-127A-4DBE-B738-ABA4893319BC}"/>
              </a:ext>
            </a:extLst>
          </p:cNvPr>
          <p:cNvSpPr/>
          <p:nvPr userDrawn="1"/>
        </p:nvSpPr>
        <p:spPr bwMode="auto">
          <a:xfrm flipH="1">
            <a:off x="6095999" y="0"/>
            <a:ext cx="6096000" cy="6858000"/>
          </a:xfrm>
          <a:prstGeom prst="rect">
            <a:avLst/>
          </a:prstGeom>
          <a:solidFill>
            <a:schemeClr val="tx1">
              <a:lumMod val="85000"/>
              <a:lumOff val="15000"/>
            </a:schemeClr>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sp>
        <p:nvSpPr>
          <p:cNvPr id="9" name="Text Placeholder 10">
            <a:extLst>
              <a:ext uri="{FF2B5EF4-FFF2-40B4-BE49-F238E27FC236}">
                <a16:creationId xmlns:a16="http://schemas.microsoft.com/office/drawing/2014/main" id="{8BAA6E4E-7596-A644-93F2-6ABBAFCD6B70}"/>
              </a:ext>
            </a:extLst>
          </p:cNvPr>
          <p:cNvSpPr>
            <a:spLocks noGrp="1"/>
          </p:cNvSpPr>
          <p:nvPr>
            <p:ph type="body" sz="quarter" idx="10" hasCustomPrompt="1"/>
          </p:nvPr>
        </p:nvSpPr>
        <p:spPr>
          <a:xfrm>
            <a:off x="6582021" y="723900"/>
            <a:ext cx="2213811" cy="246221"/>
          </a:xfrm>
          <a:prstGeom prst="rect">
            <a:avLst/>
          </a:prstGeom>
          <a:noFill/>
        </p:spPr>
        <p:txBody>
          <a:bodyPr vert="horz" wrap="none" lIns="0" tIns="0" rIns="0" bIns="0" rtlCol="0" anchor="ctr">
            <a:spAutoFit/>
          </a:bodyPr>
          <a:lstStyle>
            <a:lvl1pPr>
              <a:defRPr lang="en-US" sz="1600" b="1" cap="none" spc="100" baseline="0" smtClean="0">
                <a:solidFill>
                  <a:schemeClr val="bg1"/>
                </a:solidFill>
                <a:ea typeface="+mj-ea"/>
                <a:cs typeface="+mj-cs"/>
              </a:defRPr>
            </a:lvl1pPr>
            <a:lvl2pPr marL="171450" indent="0">
              <a:buNone/>
              <a:defRPr lang="en-US" sz="1350" smtClean="0"/>
            </a:lvl2pPr>
            <a:lvl3pPr>
              <a:defRPr lang="en-US" sz="1350" smtClean="0"/>
            </a:lvl3pPr>
            <a:lvl4pPr>
              <a:defRPr lang="en-US" sz="1350" smtClean="0"/>
            </a:lvl4pPr>
            <a:lvl5pPr>
              <a:defRPr lang="en-US" sz="1350"/>
            </a:lvl5pPr>
          </a:lstStyle>
          <a:p>
            <a:pPr marL="0" lvl="0">
              <a:lnSpc>
                <a:spcPct val="100000"/>
              </a:lnSpc>
              <a:spcBef>
                <a:spcPct val="0"/>
              </a:spcBef>
              <a:buNone/>
            </a:pPr>
            <a:r>
              <a:rPr lang="en-US"/>
              <a:t>Edit Master Text Styles</a:t>
            </a:r>
          </a:p>
        </p:txBody>
      </p:sp>
      <p:sp>
        <p:nvSpPr>
          <p:cNvPr id="10" name="Text Placeholder 10">
            <a:extLst>
              <a:ext uri="{FF2B5EF4-FFF2-40B4-BE49-F238E27FC236}">
                <a16:creationId xmlns:a16="http://schemas.microsoft.com/office/drawing/2014/main" id="{182FF9AB-2A1C-E54B-B99E-245DE32DDE96}"/>
              </a:ext>
            </a:extLst>
          </p:cNvPr>
          <p:cNvSpPr>
            <a:spLocks noGrp="1"/>
          </p:cNvSpPr>
          <p:nvPr>
            <p:ph type="body" sz="quarter" idx="18" hasCustomPrompt="1"/>
          </p:nvPr>
        </p:nvSpPr>
        <p:spPr>
          <a:xfrm>
            <a:off x="6582020" y="3200114"/>
            <a:ext cx="2213811" cy="246221"/>
          </a:xfrm>
          <a:prstGeom prst="rect">
            <a:avLst/>
          </a:prstGeom>
          <a:noFill/>
        </p:spPr>
        <p:txBody>
          <a:bodyPr vert="horz" wrap="none" lIns="0" tIns="0" rIns="0" bIns="0" rtlCol="0" anchor="ctr">
            <a:spAutoFit/>
          </a:bodyPr>
          <a:lstStyle>
            <a:lvl1pPr>
              <a:defRPr lang="en-US" sz="1600" b="1" cap="none" spc="100" baseline="0" smtClean="0">
                <a:solidFill>
                  <a:schemeClr val="bg1"/>
                </a:solidFill>
                <a:ea typeface="+mj-ea"/>
                <a:cs typeface="+mj-cs"/>
              </a:defRPr>
            </a:lvl1pPr>
            <a:lvl2pPr marL="171450" indent="0">
              <a:buNone/>
              <a:defRPr lang="en-US" sz="1350" smtClean="0"/>
            </a:lvl2pPr>
            <a:lvl3pPr>
              <a:defRPr lang="en-US" sz="1350" smtClean="0"/>
            </a:lvl3pPr>
            <a:lvl4pPr>
              <a:defRPr lang="en-US" sz="1350" smtClean="0"/>
            </a:lvl4pPr>
            <a:lvl5pPr>
              <a:defRPr lang="en-US" sz="1350"/>
            </a:lvl5pPr>
          </a:lstStyle>
          <a:p>
            <a:pPr marL="0" lvl="0">
              <a:lnSpc>
                <a:spcPct val="100000"/>
              </a:lnSpc>
              <a:spcBef>
                <a:spcPct val="0"/>
              </a:spcBef>
              <a:buNone/>
            </a:pPr>
            <a:r>
              <a:rPr lang="en-US"/>
              <a:t>Edit Master Text Styles</a:t>
            </a:r>
          </a:p>
        </p:txBody>
      </p:sp>
      <p:sp>
        <p:nvSpPr>
          <p:cNvPr id="3" name="Title 1">
            <a:extLst>
              <a:ext uri="{FF2B5EF4-FFF2-40B4-BE49-F238E27FC236}">
                <a16:creationId xmlns:a16="http://schemas.microsoft.com/office/drawing/2014/main" id="{1ED9D0C0-2EBB-53F1-FD7B-7BFF49053303}"/>
              </a:ext>
            </a:extLst>
          </p:cNvPr>
          <p:cNvSpPr>
            <a:spLocks noGrp="1"/>
          </p:cNvSpPr>
          <p:nvPr>
            <p:ph type="title"/>
          </p:nvPr>
        </p:nvSpPr>
        <p:spPr>
          <a:xfrm>
            <a:off x="457200" y="723900"/>
            <a:ext cx="5530849" cy="457200"/>
          </a:xfrm>
        </p:spPr>
        <p:txBody>
          <a:bodyPr/>
          <a:lstStyle>
            <a:lvl1pPr>
              <a:defRPr b="1">
                <a:solidFill>
                  <a:schemeClr val="bg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EBF6AFA3-4B0B-A44E-C32C-9E35F112D736}"/>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a:t>Click to add section title</a:t>
            </a:r>
          </a:p>
        </p:txBody>
      </p:sp>
      <p:sp>
        <p:nvSpPr>
          <p:cNvPr id="5" name="TextBox 4">
            <a:extLst>
              <a:ext uri="{FF2B5EF4-FFF2-40B4-BE49-F238E27FC236}">
                <a16:creationId xmlns:a16="http://schemas.microsoft.com/office/drawing/2014/main" id="{2D7A437B-1C43-BD15-538B-E37E3F956D9A}"/>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6" name="Text Placeholder 3">
            <a:extLst>
              <a:ext uri="{FF2B5EF4-FFF2-40B4-BE49-F238E27FC236}">
                <a16:creationId xmlns:a16="http://schemas.microsoft.com/office/drawing/2014/main" id="{023EDF6C-81ED-D75B-14CE-F3906A1FF5DD}"/>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2207510012"/>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ase Study-1/2 Pictur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9870588-DEAA-3B45-9A4B-86DCE176308E}"/>
              </a:ext>
            </a:extLst>
          </p:cNvPr>
          <p:cNvSpPr/>
          <p:nvPr userDrawn="1"/>
        </p:nvSpPr>
        <p:spPr bwMode="auto">
          <a:xfrm flipH="1">
            <a:off x="6095999" y="0"/>
            <a:ext cx="6096000" cy="6858000"/>
          </a:xfrm>
          <a:prstGeom prst="rect">
            <a:avLst/>
          </a:prstGeom>
          <a:solidFill>
            <a:schemeClr val="bg1">
              <a:lumMod val="95000"/>
            </a:schemeClr>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pic>
        <p:nvPicPr>
          <p:cNvPr id="7" name="Picture 6" descr="Background pattern&#10;&#10;Description automatically generated">
            <a:extLst>
              <a:ext uri="{FF2B5EF4-FFF2-40B4-BE49-F238E27FC236}">
                <a16:creationId xmlns:a16="http://schemas.microsoft.com/office/drawing/2014/main" id="{833E8EA1-F6D2-305A-3071-E275B540AECE}"/>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l="42285" t="20455" r="17924"/>
          <a:stretch>
            <a:fillRect/>
          </a:stretch>
        </p:blipFill>
        <p:spPr>
          <a:xfrm>
            <a:off x="6095998" y="0"/>
            <a:ext cx="6096001" cy="6858000"/>
          </a:xfrm>
          <a:prstGeom prst="rect">
            <a:avLst/>
          </a:prstGeom>
        </p:spPr>
      </p:pic>
      <p:sp>
        <p:nvSpPr>
          <p:cNvPr id="2" name="Title 1">
            <a:extLst>
              <a:ext uri="{FF2B5EF4-FFF2-40B4-BE49-F238E27FC236}">
                <a16:creationId xmlns:a16="http://schemas.microsoft.com/office/drawing/2014/main" id="{E740C5E2-D359-5FED-B284-19CF47A418DC}"/>
              </a:ext>
            </a:extLst>
          </p:cNvPr>
          <p:cNvSpPr>
            <a:spLocks noGrp="1"/>
          </p:cNvSpPr>
          <p:nvPr>
            <p:ph type="title"/>
          </p:nvPr>
        </p:nvSpPr>
        <p:spPr>
          <a:xfrm>
            <a:off x="457200" y="723900"/>
            <a:ext cx="5530849" cy="457200"/>
          </a:xfrm>
        </p:spPr>
        <p:txBody>
          <a:bodyPr/>
          <a:lstStyle>
            <a:lvl1pPr>
              <a:defRPr b="1">
                <a:solidFill>
                  <a:schemeClr val="tx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EA60CDFE-3A94-5F3A-0523-ABA560780070}"/>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
        <p:nvSpPr>
          <p:cNvPr id="5" name="TextBox 4">
            <a:extLst>
              <a:ext uri="{FF2B5EF4-FFF2-40B4-BE49-F238E27FC236}">
                <a16:creationId xmlns:a16="http://schemas.microsoft.com/office/drawing/2014/main" id="{1E7052EF-2C83-09DE-9638-F3492217FF7E}"/>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8" name="Text Placeholder 3">
            <a:extLst>
              <a:ext uri="{FF2B5EF4-FFF2-40B4-BE49-F238E27FC236}">
                <a16:creationId xmlns:a16="http://schemas.microsoft.com/office/drawing/2014/main" id="{997612B5-8615-3AC0-8239-012312B6FD99}"/>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a:p>
        </p:txBody>
      </p:sp>
    </p:spTree>
    <p:extLst>
      <p:ext uri="{BB962C8B-B14F-4D97-AF65-F5344CB8AC3E}">
        <p14:creationId xmlns:p14="http://schemas.microsoft.com/office/powerpoint/2010/main" val="4164591399"/>
      </p:ext>
    </p:extLst>
  </p:cSld>
  <p:clrMapOvr>
    <a:masterClrMapping/>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ase Study-1/2 Picture-Dark">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72960BA-AA0C-9715-43A2-22B9050A4780}"/>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pic>
        <p:nvPicPr>
          <p:cNvPr id="9" name="Graphic 8">
            <a:extLst>
              <a:ext uri="{FF2B5EF4-FFF2-40B4-BE49-F238E27FC236}">
                <a16:creationId xmlns:a16="http://schemas.microsoft.com/office/drawing/2014/main" id="{81783F67-AD13-06FC-C79E-DE6FBF4D057A}"/>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6" name="Rectangle 5">
            <a:extLst>
              <a:ext uri="{FF2B5EF4-FFF2-40B4-BE49-F238E27FC236}">
                <a16:creationId xmlns:a16="http://schemas.microsoft.com/office/drawing/2014/main" id="{49870588-DEAA-3B45-9A4B-86DCE176308E}"/>
              </a:ext>
            </a:extLst>
          </p:cNvPr>
          <p:cNvSpPr/>
          <p:nvPr userDrawn="1"/>
        </p:nvSpPr>
        <p:spPr bwMode="auto">
          <a:xfrm flipH="1">
            <a:off x="6095999" y="0"/>
            <a:ext cx="6096000" cy="6858000"/>
          </a:xfrm>
          <a:prstGeom prst="rect">
            <a:avLst/>
          </a:prstGeom>
          <a:solidFill>
            <a:schemeClr val="bg1">
              <a:lumMod val="95000"/>
            </a:schemeClr>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sp>
        <p:nvSpPr>
          <p:cNvPr id="3" name="Picture Placeholder 2">
            <a:extLst>
              <a:ext uri="{FF2B5EF4-FFF2-40B4-BE49-F238E27FC236}">
                <a16:creationId xmlns:a16="http://schemas.microsoft.com/office/drawing/2014/main" id="{4571F9CF-CDF3-4EE6-A083-D93A58113454}"/>
              </a:ext>
            </a:extLst>
          </p:cNvPr>
          <p:cNvSpPr>
            <a:spLocks noGrp="1"/>
          </p:cNvSpPr>
          <p:nvPr>
            <p:ph type="pic" sz="quarter" idx="16"/>
          </p:nvPr>
        </p:nvSpPr>
        <p:spPr>
          <a:xfrm>
            <a:off x="6096000" y="0"/>
            <a:ext cx="6096000" cy="6858000"/>
          </a:xfrm>
          <a:prstGeom prst="rect">
            <a:avLst/>
          </a:prstGeom>
          <a:solidFill>
            <a:schemeClr val="tx1">
              <a:lumMod val="85000"/>
              <a:lumOff val="15000"/>
            </a:schemeClr>
          </a:solidFill>
        </p:spPr>
        <p:txBody>
          <a:bodyPr/>
          <a:lstStyle/>
          <a:p>
            <a:r>
              <a:rPr lang="en-US"/>
              <a:t>Click icon to add picture</a:t>
            </a:r>
          </a:p>
        </p:txBody>
      </p:sp>
      <p:sp>
        <p:nvSpPr>
          <p:cNvPr id="2" name="Title 1">
            <a:extLst>
              <a:ext uri="{FF2B5EF4-FFF2-40B4-BE49-F238E27FC236}">
                <a16:creationId xmlns:a16="http://schemas.microsoft.com/office/drawing/2014/main" id="{B2F414E4-F961-7DD4-8CFB-7B93DD10B689}"/>
              </a:ext>
            </a:extLst>
          </p:cNvPr>
          <p:cNvSpPr>
            <a:spLocks noGrp="1"/>
          </p:cNvSpPr>
          <p:nvPr>
            <p:ph type="title"/>
          </p:nvPr>
        </p:nvSpPr>
        <p:spPr>
          <a:xfrm>
            <a:off x="457200" y="723900"/>
            <a:ext cx="5530849" cy="457200"/>
          </a:xfrm>
        </p:spPr>
        <p:txBody>
          <a:bodyPr/>
          <a:lstStyle>
            <a:lvl1pPr>
              <a:defRPr b="1">
                <a:solidFill>
                  <a:schemeClr val="bg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B2BE525B-A1C0-1DD5-E075-79F96E71ED40}"/>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a:t>Click to add section title</a:t>
            </a:r>
          </a:p>
        </p:txBody>
      </p:sp>
      <p:sp>
        <p:nvSpPr>
          <p:cNvPr id="10" name="TextBox 9">
            <a:extLst>
              <a:ext uri="{FF2B5EF4-FFF2-40B4-BE49-F238E27FC236}">
                <a16:creationId xmlns:a16="http://schemas.microsoft.com/office/drawing/2014/main" id="{5067A229-8E7F-A1E8-7492-218AEFB06B0E}"/>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11" name="Text Placeholder 3">
            <a:extLst>
              <a:ext uri="{FF2B5EF4-FFF2-40B4-BE49-F238E27FC236}">
                <a16:creationId xmlns:a16="http://schemas.microsoft.com/office/drawing/2014/main" id="{371751A4-BF09-09F2-77C6-42F2F2AEB242}"/>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3907420232"/>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ase Study-1/2 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flipH="1">
            <a:off x="6095999" y="0"/>
            <a:ext cx="6096000" cy="6858000"/>
          </a:xfrm>
          <a:prstGeom prst="rect">
            <a:avLst/>
          </a:prstGeom>
          <a:solidFill>
            <a:schemeClr val="tx1"/>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sp>
        <p:nvSpPr>
          <p:cNvPr id="4" name="TextBox 3">
            <a:extLst>
              <a:ext uri="{FF2B5EF4-FFF2-40B4-BE49-F238E27FC236}">
                <a16:creationId xmlns:a16="http://schemas.microsoft.com/office/drawing/2014/main" id="{ACB7486B-35A7-A3FF-6F44-2159B1E9FAD3}"/>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5" name="Text Placeholder 3">
            <a:extLst>
              <a:ext uri="{FF2B5EF4-FFF2-40B4-BE49-F238E27FC236}">
                <a16:creationId xmlns:a16="http://schemas.microsoft.com/office/drawing/2014/main" id="{B82A7F25-3763-4002-A844-19432F963122}"/>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
        <p:nvSpPr>
          <p:cNvPr id="6" name="Title 1">
            <a:extLst>
              <a:ext uri="{FF2B5EF4-FFF2-40B4-BE49-F238E27FC236}">
                <a16:creationId xmlns:a16="http://schemas.microsoft.com/office/drawing/2014/main" id="{9EBC1AB0-2CF4-70A1-0BD7-A9A57D9F98BB}"/>
              </a:ext>
            </a:extLst>
          </p:cNvPr>
          <p:cNvSpPr>
            <a:spLocks noGrp="1"/>
          </p:cNvSpPr>
          <p:nvPr>
            <p:ph type="title"/>
          </p:nvPr>
        </p:nvSpPr>
        <p:spPr>
          <a:xfrm>
            <a:off x="457200" y="723900"/>
            <a:ext cx="5342021" cy="457200"/>
          </a:xfrm>
        </p:spPr>
        <p:txBody>
          <a:bodyPr/>
          <a:lstStyle>
            <a:lvl1pPr>
              <a:defRPr b="1">
                <a:solidFill>
                  <a:schemeClr val="tx1"/>
                </a:solidFill>
                <a:latin typeface="+mn-lt"/>
              </a:defRPr>
            </a:lvl1pPr>
          </a:lstStyle>
          <a:p>
            <a:r>
              <a:rPr lang="en-US"/>
              <a:t>Click to edit Master title style</a:t>
            </a:r>
          </a:p>
        </p:txBody>
      </p:sp>
      <p:sp>
        <p:nvSpPr>
          <p:cNvPr id="8" name="Text Placeholder 10">
            <a:extLst>
              <a:ext uri="{FF2B5EF4-FFF2-40B4-BE49-F238E27FC236}">
                <a16:creationId xmlns:a16="http://schemas.microsoft.com/office/drawing/2014/main" id="{9B299D4E-38EF-AC64-7836-1AD1E87996BE}"/>
              </a:ext>
            </a:extLst>
          </p:cNvPr>
          <p:cNvSpPr>
            <a:spLocks noGrp="1"/>
          </p:cNvSpPr>
          <p:nvPr>
            <p:ph type="body" sz="quarter" idx="15" hasCustomPrompt="1"/>
          </p:nvPr>
        </p:nvSpPr>
        <p:spPr>
          <a:xfrm>
            <a:off x="457200" y="382446"/>
            <a:ext cx="5342021" cy="255227"/>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Tree>
    <p:extLst>
      <p:ext uri="{BB962C8B-B14F-4D97-AF65-F5344CB8AC3E}">
        <p14:creationId xmlns:p14="http://schemas.microsoft.com/office/powerpoint/2010/main" val="2708240864"/>
      </p:ext>
    </p:extLst>
  </p:cSld>
  <p:clrMapOvr>
    <a:masterClrMapping/>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ase Study-1/2 Picture 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pic>
        <p:nvPicPr>
          <p:cNvPr id="8" name="Graphic 7">
            <a:extLst>
              <a:ext uri="{FF2B5EF4-FFF2-40B4-BE49-F238E27FC236}">
                <a16:creationId xmlns:a16="http://schemas.microsoft.com/office/drawing/2014/main" id="{D4D51ED0-4D08-4641-87AC-8F2B5E2A3B96}"/>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13" name="Picture Placeholder 2">
            <a:extLst>
              <a:ext uri="{FF2B5EF4-FFF2-40B4-BE49-F238E27FC236}">
                <a16:creationId xmlns:a16="http://schemas.microsoft.com/office/drawing/2014/main" id="{091CD3F7-14AE-A849-9B73-75D2354D4845}"/>
              </a:ext>
            </a:extLst>
          </p:cNvPr>
          <p:cNvSpPr>
            <a:spLocks noGrp="1"/>
          </p:cNvSpPr>
          <p:nvPr>
            <p:ph type="pic" sz="quarter" idx="16"/>
          </p:nvPr>
        </p:nvSpPr>
        <p:spPr>
          <a:xfrm>
            <a:off x="6096000" y="0"/>
            <a:ext cx="6096000" cy="6858000"/>
          </a:xfrm>
          <a:prstGeom prst="rect">
            <a:avLst/>
          </a:prstGeom>
        </p:spPr>
        <p:txBody>
          <a:bodyPr/>
          <a:lstStyle/>
          <a:p>
            <a:r>
              <a:rPr lang="en-US"/>
              <a:t>Click icon to add picture</a:t>
            </a:r>
          </a:p>
        </p:txBody>
      </p:sp>
      <p:sp>
        <p:nvSpPr>
          <p:cNvPr id="3" name="TextBox 2">
            <a:extLst>
              <a:ext uri="{FF2B5EF4-FFF2-40B4-BE49-F238E27FC236}">
                <a16:creationId xmlns:a16="http://schemas.microsoft.com/office/drawing/2014/main" id="{90C6BA4E-CBCB-554D-CA98-146A521CFDF4}"/>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4" name="Text Placeholder 3">
            <a:extLst>
              <a:ext uri="{FF2B5EF4-FFF2-40B4-BE49-F238E27FC236}">
                <a16:creationId xmlns:a16="http://schemas.microsoft.com/office/drawing/2014/main" id="{E9BB62B8-4926-8E23-51B4-D8AC31708BB8}"/>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
        <p:nvSpPr>
          <p:cNvPr id="5" name="Title 1">
            <a:extLst>
              <a:ext uri="{FF2B5EF4-FFF2-40B4-BE49-F238E27FC236}">
                <a16:creationId xmlns:a16="http://schemas.microsoft.com/office/drawing/2014/main" id="{5A808058-9E6F-F0D8-A385-7B4C54766A2E}"/>
              </a:ext>
            </a:extLst>
          </p:cNvPr>
          <p:cNvSpPr>
            <a:spLocks noGrp="1"/>
          </p:cNvSpPr>
          <p:nvPr>
            <p:ph type="title"/>
          </p:nvPr>
        </p:nvSpPr>
        <p:spPr>
          <a:xfrm>
            <a:off x="457200" y="723900"/>
            <a:ext cx="5005137" cy="457200"/>
          </a:xfrm>
        </p:spPr>
        <p:txBody>
          <a:bodyPr/>
          <a:lstStyle>
            <a:lvl1pPr>
              <a:defRPr b="1">
                <a:solidFill>
                  <a:schemeClr val="bg1"/>
                </a:solidFill>
                <a:latin typeface="+mn-lt"/>
              </a:defRPr>
            </a:lvl1pPr>
          </a:lstStyle>
          <a:p>
            <a:r>
              <a:rPr lang="en-US"/>
              <a:t>Click to edit Master title style</a:t>
            </a:r>
          </a:p>
        </p:txBody>
      </p:sp>
      <p:sp>
        <p:nvSpPr>
          <p:cNvPr id="6" name="Text Placeholder 10">
            <a:extLst>
              <a:ext uri="{FF2B5EF4-FFF2-40B4-BE49-F238E27FC236}">
                <a16:creationId xmlns:a16="http://schemas.microsoft.com/office/drawing/2014/main" id="{93D95AB9-CE03-7AFD-DBBE-C67756B352CB}"/>
              </a:ext>
            </a:extLst>
          </p:cNvPr>
          <p:cNvSpPr>
            <a:spLocks noGrp="1"/>
          </p:cNvSpPr>
          <p:nvPr>
            <p:ph type="body" sz="quarter" idx="15" hasCustomPrompt="1"/>
          </p:nvPr>
        </p:nvSpPr>
        <p:spPr>
          <a:xfrm>
            <a:off x="457200" y="382446"/>
            <a:ext cx="5005137" cy="255227"/>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a:t>Click to add section title</a:t>
            </a:r>
          </a:p>
        </p:txBody>
      </p:sp>
    </p:spTree>
    <p:extLst>
      <p:ext uri="{BB962C8B-B14F-4D97-AF65-F5344CB8AC3E}">
        <p14:creationId xmlns:p14="http://schemas.microsoft.com/office/powerpoint/2010/main" val="1285334126"/>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ase Study-2/3 Pictur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657C14D-88D4-2E4E-B3D4-C2C8ABFC1A31}"/>
              </a:ext>
            </a:extLst>
          </p:cNvPr>
          <p:cNvSpPr/>
          <p:nvPr userDrawn="1"/>
        </p:nvSpPr>
        <p:spPr bwMode="auto">
          <a:xfrm>
            <a:off x="4302124" y="0"/>
            <a:ext cx="7889875" cy="6858000"/>
          </a:xfrm>
          <a:prstGeom prst="rect">
            <a:avLst/>
          </a:prstGeom>
          <a:solidFill>
            <a:schemeClr val="bg1">
              <a:lumMod val="95000"/>
            </a:schemeClr>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pic>
        <p:nvPicPr>
          <p:cNvPr id="6" name="Picture 5" descr="Background pattern&#10;&#10;Description automatically generated">
            <a:extLst>
              <a:ext uri="{FF2B5EF4-FFF2-40B4-BE49-F238E27FC236}">
                <a16:creationId xmlns:a16="http://schemas.microsoft.com/office/drawing/2014/main" id="{A82B6FD6-03DD-7168-CB4C-43D6C2B1B94D}"/>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l="30576" t="20455" r="17924"/>
          <a:stretch>
            <a:fillRect/>
          </a:stretch>
        </p:blipFill>
        <p:spPr>
          <a:xfrm>
            <a:off x="4302124" y="0"/>
            <a:ext cx="7889875" cy="6858000"/>
          </a:xfrm>
          <a:prstGeom prst="rect">
            <a:avLst/>
          </a:prstGeom>
        </p:spPr>
      </p:pic>
      <p:sp>
        <p:nvSpPr>
          <p:cNvPr id="2" name="Title 1">
            <a:extLst>
              <a:ext uri="{FF2B5EF4-FFF2-40B4-BE49-F238E27FC236}">
                <a16:creationId xmlns:a16="http://schemas.microsoft.com/office/drawing/2014/main" id="{5CC81004-83D3-1FD9-8DEB-8753B675234C}"/>
              </a:ext>
            </a:extLst>
          </p:cNvPr>
          <p:cNvSpPr>
            <a:spLocks noGrp="1"/>
          </p:cNvSpPr>
          <p:nvPr>
            <p:ph type="title"/>
          </p:nvPr>
        </p:nvSpPr>
        <p:spPr>
          <a:xfrm>
            <a:off x="457201" y="723900"/>
            <a:ext cx="3611880" cy="457200"/>
          </a:xfrm>
        </p:spPr>
        <p:txBody>
          <a:bodyPr/>
          <a:lstStyle>
            <a:lvl1pPr>
              <a:defRPr b="1">
                <a:solidFill>
                  <a:schemeClr val="tx1"/>
                </a:solidFill>
                <a:latin typeface="+mn-lt"/>
              </a:defRPr>
            </a:lvl1pPr>
          </a:lstStyle>
          <a:p>
            <a:r>
              <a:rPr lang="en-US"/>
              <a:t>Click to edit Master title style</a:t>
            </a:r>
          </a:p>
        </p:txBody>
      </p:sp>
      <p:sp>
        <p:nvSpPr>
          <p:cNvPr id="3" name="Text Placeholder 10">
            <a:extLst>
              <a:ext uri="{FF2B5EF4-FFF2-40B4-BE49-F238E27FC236}">
                <a16:creationId xmlns:a16="http://schemas.microsoft.com/office/drawing/2014/main" id="{6B05C9E2-FF8C-3AB5-99B5-2786F045CA73}"/>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
        <p:nvSpPr>
          <p:cNvPr id="4" name="TextBox 3">
            <a:extLst>
              <a:ext uri="{FF2B5EF4-FFF2-40B4-BE49-F238E27FC236}">
                <a16:creationId xmlns:a16="http://schemas.microsoft.com/office/drawing/2014/main" id="{7093178D-6CC8-41D7-8CEB-9ED5EE67A4BD}"/>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5" name="Text Placeholder 3">
            <a:extLst>
              <a:ext uri="{FF2B5EF4-FFF2-40B4-BE49-F238E27FC236}">
                <a16:creationId xmlns:a16="http://schemas.microsoft.com/office/drawing/2014/main" id="{ACC52C08-BA77-F41F-7A2A-48DD915C7E8E}"/>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a:p>
        </p:txBody>
      </p:sp>
    </p:spTree>
    <p:extLst>
      <p:ext uri="{BB962C8B-B14F-4D97-AF65-F5344CB8AC3E}">
        <p14:creationId xmlns:p14="http://schemas.microsoft.com/office/powerpoint/2010/main" val="1726468903"/>
      </p:ext>
    </p:extLst>
  </p:cSld>
  <p:clrMapOvr>
    <a:masterClrMapping/>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ase Study-2/3 Picture-Dar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1463925-928E-4FE1-B9E5-B83141A2C221}"/>
              </a:ext>
            </a:extLst>
          </p:cNvPr>
          <p:cNvSpPr/>
          <p:nvPr userDrawn="1"/>
        </p:nvSpPr>
        <p:spPr bwMode="auto">
          <a:xfrm>
            <a:off x="-1" y="0"/>
            <a:ext cx="12192000" cy="6858000"/>
          </a:xfrm>
          <a:prstGeom prst="rect">
            <a:avLst/>
          </a:prstGeom>
          <a:solidFill>
            <a:schemeClr val="tx1"/>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pic>
        <p:nvPicPr>
          <p:cNvPr id="7" name="Graphic 6">
            <a:extLst>
              <a:ext uri="{FF2B5EF4-FFF2-40B4-BE49-F238E27FC236}">
                <a16:creationId xmlns:a16="http://schemas.microsoft.com/office/drawing/2014/main" id="{C169AD5E-5F94-E6C0-0DB3-77E8A5A0D3C0}"/>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0" y="6438901"/>
            <a:ext cx="540540" cy="190499"/>
          </a:xfrm>
          <a:prstGeom prst="rect">
            <a:avLst/>
          </a:prstGeom>
        </p:spPr>
      </p:pic>
      <p:sp>
        <p:nvSpPr>
          <p:cNvPr id="8" name="TextBox 7">
            <a:extLst>
              <a:ext uri="{FF2B5EF4-FFF2-40B4-BE49-F238E27FC236}">
                <a16:creationId xmlns:a16="http://schemas.microsoft.com/office/drawing/2014/main" id="{D63DBF0C-CA25-003D-B5D8-6EE24C1F808C}"/>
              </a:ext>
            </a:extLst>
          </p:cNvPr>
          <p:cNvSpPr txBox="1"/>
          <p:nvPr userDrawn="1"/>
        </p:nvSpPr>
        <p:spPr>
          <a:xfrm>
            <a:off x="10048874"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10" name="Text Placeholder 3">
            <a:extLst>
              <a:ext uri="{FF2B5EF4-FFF2-40B4-BE49-F238E27FC236}">
                <a16:creationId xmlns:a16="http://schemas.microsoft.com/office/drawing/2014/main" id="{697B36E0-E687-34C7-ACB3-F681FF77C582}"/>
              </a:ext>
            </a:extLst>
          </p:cNvPr>
          <p:cNvSpPr txBox="1">
            <a:spLocks/>
          </p:cNvSpPr>
          <p:nvPr userDrawn="1"/>
        </p:nvSpPr>
        <p:spPr>
          <a:xfrm>
            <a:off x="11498093"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
        <p:nvSpPr>
          <p:cNvPr id="9" name="Rectangle 8">
            <a:extLst>
              <a:ext uri="{FF2B5EF4-FFF2-40B4-BE49-F238E27FC236}">
                <a16:creationId xmlns:a16="http://schemas.microsoft.com/office/drawing/2014/main" id="{1657C14D-88D4-2E4E-B3D4-C2C8ABFC1A31}"/>
              </a:ext>
            </a:extLst>
          </p:cNvPr>
          <p:cNvSpPr/>
          <p:nvPr userDrawn="1"/>
        </p:nvSpPr>
        <p:spPr bwMode="auto">
          <a:xfrm>
            <a:off x="4302124" y="0"/>
            <a:ext cx="7889875" cy="6858000"/>
          </a:xfrm>
          <a:prstGeom prst="rect">
            <a:avLst/>
          </a:prstGeom>
          <a:solidFill>
            <a:schemeClr val="bg1">
              <a:lumMod val="95000"/>
            </a:schemeClr>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sp>
        <p:nvSpPr>
          <p:cNvPr id="14" name="Picture Placeholder 2">
            <a:extLst>
              <a:ext uri="{FF2B5EF4-FFF2-40B4-BE49-F238E27FC236}">
                <a16:creationId xmlns:a16="http://schemas.microsoft.com/office/drawing/2014/main" id="{B0B5FC9B-C94B-DD4C-B568-43367EF1D400}"/>
              </a:ext>
            </a:extLst>
          </p:cNvPr>
          <p:cNvSpPr>
            <a:spLocks noGrp="1"/>
          </p:cNvSpPr>
          <p:nvPr>
            <p:ph type="pic" sz="quarter" idx="16"/>
          </p:nvPr>
        </p:nvSpPr>
        <p:spPr>
          <a:xfrm>
            <a:off x="4314697" y="0"/>
            <a:ext cx="7877303" cy="6858000"/>
          </a:xfrm>
          <a:prstGeom prst="rect">
            <a:avLst/>
          </a:prstGeom>
          <a:solidFill>
            <a:schemeClr val="tx1">
              <a:lumMod val="85000"/>
              <a:lumOff val="15000"/>
            </a:schemeClr>
          </a:solidFill>
        </p:spPr>
        <p:txBody>
          <a:bodyPr/>
          <a:lstStyle/>
          <a:p>
            <a:r>
              <a:rPr lang="en-US"/>
              <a:t>Click icon to add picture</a:t>
            </a:r>
          </a:p>
        </p:txBody>
      </p:sp>
      <p:sp>
        <p:nvSpPr>
          <p:cNvPr id="2" name="Title 1">
            <a:extLst>
              <a:ext uri="{FF2B5EF4-FFF2-40B4-BE49-F238E27FC236}">
                <a16:creationId xmlns:a16="http://schemas.microsoft.com/office/drawing/2014/main" id="{5CC81004-83D3-1FD9-8DEB-8753B675234C}"/>
              </a:ext>
            </a:extLst>
          </p:cNvPr>
          <p:cNvSpPr>
            <a:spLocks noGrp="1"/>
          </p:cNvSpPr>
          <p:nvPr>
            <p:ph type="title"/>
          </p:nvPr>
        </p:nvSpPr>
        <p:spPr>
          <a:xfrm>
            <a:off x="457201" y="723900"/>
            <a:ext cx="3611880" cy="457200"/>
          </a:xfrm>
        </p:spPr>
        <p:txBody>
          <a:bodyPr/>
          <a:lstStyle>
            <a:lvl1pPr>
              <a:defRPr b="1">
                <a:solidFill>
                  <a:schemeClr val="bg1"/>
                </a:solidFill>
                <a:latin typeface="+mn-lt"/>
              </a:defRPr>
            </a:lvl1pPr>
          </a:lstStyle>
          <a:p>
            <a:r>
              <a:rPr lang="en-US"/>
              <a:t>Click to edit Master title style</a:t>
            </a:r>
          </a:p>
        </p:txBody>
      </p:sp>
      <p:sp>
        <p:nvSpPr>
          <p:cNvPr id="3" name="Text Placeholder 10">
            <a:extLst>
              <a:ext uri="{FF2B5EF4-FFF2-40B4-BE49-F238E27FC236}">
                <a16:creationId xmlns:a16="http://schemas.microsoft.com/office/drawing/2014/main" id="{6B05C9E2-FF8C-3AB5-99B5-2786F045CA73}"/>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a:t>Click to add section title</a:t>
            </a:r>
          </a:p>
        </p:txBody>
      </p:sp>
      <p:sp>
        <p:nvSpPr>
          <p:cNvPr id="4" name="TextBox 3">
            <a:extLst>
              <a:ext uri="{FF2B5EF4-FFF2-40B4-BE49-F238E27FC236}">
                <a16:creationId xmlns:a16="http://schemas.microsoft.com/office/drawing/2014/main" id="{7093178D-6CC8-41D7-8CEB-9ED5EE67A4BD}"/>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5" name="Text Placeholder 3">
            <a:extLst>
              <a:ext uri="{FF2B5EF4-FFF2-40B4-BE49-F238E27FC236}">
                <a16:creationId xmlns:a16="http://schemas.microsoft.com/office/drawing/2014/main" id="{ACC52C08-BA77-F41F-7A2A-48DD915C7E8E}"/>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1730777997"/>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ase Study-MockUp">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a:off x="0" y="0"/>
            <a:ext cx="2378075" cy="6858000"/>
          </a:xfrm>
          <a:prstGeom prst="rect">
            <a:avLst/>
          </a:prstGeom>
          <a:solidFill>
            <a:schemeClr val="bg1">
              <a:lumMod val="95000"/>
            </a:schemeClr>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sp>
        <p:nvSpPr>
          <p:cNvPr id="11" name="Title 1"/>
          <p:cNvSpPr>
            <a:spLocks noGrp="1"/>
          </p:cNvSpPr>
          <p:nvPr>
            <p:ph type="title"/>
          </p:nvPr>
        </p:nvSpPr>
        <p:spPr>
          <a:xfrm>
            <a:off x="4303841" y="1600200"/>
            <a:ext cx="4797425" cy="338554"/>
          </a:xfrm>
        </p:spPr>
        <p:txBody>
          <a:bodyPr>
            <a:spAutoFit/>
          </a:bodyPr>
          <a:lstStyle>
            <a:lvl1pPr>
              <a:defRPr b="1">
                <a:solidFill>
                  <a:schemeClr val="tx1"/>
                </a:solidFill>
                <a:latin typeface="+mn-lt"/>
              </a:defRPr>
            </a:lvl1pPr>
          </a:lstStyle>
          <a:p>
            <a:r>
              <a:rPr lang="en-US"/>
              <a:t>Click to edit Master title style</a:t>
            </a:r>
          </a:p>
        </p:txBody>
      </p:sp>
      <p:sp>
        <p:nvSpPr>
          <p:cNvPr id="10" name="Text Placeholder 2">
            <a:extLst>
              <a:ext uri="{FF2B5EF4-FFF2-40B4-BE49-F238E27FC236}">
                <a16:creationId xmlns:a16="http://schemas.microsoft.com/office/drawing/2014/main" id="{DCFE7496-2B11-468F-A424-81EF7552D417}"/>
              </a:ext>
            </a:extLst>
          </p:cNvPr>
          <p:cNvSpPr>
            <a:spLocks noGrp="1"/>
          </p:cNvSpPr>
          <p:nvPr>
            <p:ph type="body" sz="quarter" idx="17" hasCustomPrompt="1"/>
          </p:nvPr>
        </p:nvSpPr>
        <p:spPr>
          <a:xfrm>
            <a:off x="4316414" y="2286000"/>
            <a:ext cx="4784852" cy="3657600"/>
          </a:xfrm>
          <a:prstGeom prst="rect">
            <a:avLst/>
          </a:prstGeom>
        </p:spPr>
        <p:txBody>
          <a:bodyPr/>
          <a:lstStyle>
            <a:lvl1pPr>
              <a:defRPr sz="1600">
                <a:solidFill>
                  <a:schemeClr val="tx1"/>
                </a:solidFill>
                <a:latin typeface="+mn-lt"/>
                <a:cs typeface="Calibri Light" panose="020F0302020204030204" pitchFamily="34" charset="0"/>
              </a:defRPr>
            </a:lvl1pPr>
            <a:lvl2pPr>
              <a:buNone/>
              <a:defRPr/>
            </a:lvl2pPr>
            <a:lvl3pPr>
              <a:buNone/>
              <a:defRPr/>
            </a:lvl3pPr>
          </a:lstStyle>
          <a:p>
            <a:pPr lvl="0"/>
            <a:r>
              <a:rPr lang="en-US"/>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err="1"/>
              <a:t>popularised</a:t>
            </a:r>
            <a:r>
              <a:rPr lang="en-US"/>
              <a:t> in the 1960s with the release of Letraset sheets containing Lorem Ipsum passages, and more recently with desktop publishing software like Aldus PageMaker including versions of Lorem Ipsum.</a:t>
            </a:r>
          </a:p>
        </p:txBody>
      </p:sp>
      <p:pic>
        <p:nvPicPr>
          <p:cNvPr id="12" name="Graphic 11">
            <a:extLst>
              <a:ext uri="{FF2B5EF4-FFF2-40B4-BE49-F238E27FC236}">
                <a16:creationId xmlns:a16="http://schemas.microsoft.com/office/drawing/2014/main" id="{15EB0785-A8B2-B844-97DC-362F6DEDBA7A}"/>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Tree>
    <p:extLst>
      <p:ext uri="{BB962C8B-B14F-4D97-AF65-F5344CB8AC3E}">
        <p14:creationId xmlns:p14="http://schemas.microsoft.com/office/powerpoint/2010/main" val="2009051799"/>
      </p:ext>
    </p:extLst>
  </p:cSld>
  <p:clrMapOvr>
    <a:masterClrMapping/>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ase Study-MockUp-Dark">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D6310AE-15DA-337B-9B5E-33A904BF3549}"/>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sp>
        <p:nvSpPr>
          <p:cNvPr id="2" name="Rectangle 1">
            <a:extLst>
              <a:ext uri="{FF2B5EF4-FFF2-40B4-BE49-F238E27FC236}">
                <a16:creationId xmlns:a16="http://schemas.microsoft.com/office/drawing/2014/main" id="{263D721A-127A-4DBE-B738-ABA4893319BC}"/>
              </a:ext>
            </a:extLst>
          </p:cNvPr>
          <p:cNvSpPr/>
          <p:nvPr userDrawn="1"/>
        </p:nvSpPr>
        <p:spPr bwMode="auto">
          <a:xfrm>
            <a:off x="0" y="0"/>
            <a:ext cx="2378075" cy="6858000"/>
          </a:xfrm>
          <a:prstGeom prst="rect">
            <a:avLst/>
          </a:prstGeom>
          <a:solidFill>
            <a:schemeClr val="tx1">
              <a:lumMod val="85000"/>
              <a:lumOff val="15000"/>
            </a:schemeClr>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sp>
        <p:nvSpPr>
          <p:cNvPr id="11" name="Title 1"/>
          <p:cNvSpPr>
            <a:spLocks noGrp="1"/>
          </p:cNvSpPr>
          <p:nvPr>
            <p:ph type="title"/>
          </p:nvPr>
        </p:nvSpPr>
        <p:spPr>
          <a:xfrm>
            <a:off x="4303841" y="1600200"/>
            <a:ext cx="4797425" cy="338554"/>
          </a:xfrm>
        </p:spPr>
        <p:txBody>
          <a:bodyPr>
            <a:spAutoFit/>
          </a:bodyPr>
          <a:lstStyle>
            <a:lvl1pPr>
              <a:defRPr b="1">
                <a:solidFill>
                  <a:schemeClr val="bg1"/>
                </a:solidFill>
                <a:latin typeface="+mn-lt"/>
              </a:defRPr>
            </a:lvl1pPr>
          </a:lstStyle>
          <a:p>
            <a:r>
              <a:rPr lang="en-US"/>
              <a:t>Click to edit Master title style</a:t>
            </a:r>
          </a:p>
        </p:txBody>
      </p:sp>
      <p:sp>
        <p:nvSpPr>
          <p:cNvPr id="10" name="Text Placeholder 2">
            <a:extLst>
              <a:ext uri="{FF2B5EF4-FFF2-40B4-BE49-F238E27FC236}">
                <a16:creationId xmlns:a16="http://schemas.microsoft.com/office/drawing/2014/main" id="{DCFE7496-2B11-468F-A424-81EF7552D417}"/>
              </a:ext>
            </a:extLst>
          </p:cNvPr>
          <p:cNvSpPr>
            <a:spLocks noGrp="1"/>
          </p:cNvSpPr>
          <p:nvPr>
            <p:ph type="body" sz="quarter" idx="17" hasCustomPrompt="1"/>
          </p:nvPr>
        </p:nvSpPr>
        <p:spPr>
          <a:xfrm>
            <a:off x="4316414" y="2286000"/>
            <a:ext cx="4784852" cy="3657600"/>
          </a:xfrm>
          <a:prstGeom prst="rect">
            <a:avLst/>
          </a:prstGeom>
        </p:spPr>
        <p:txBody>
          <a:bodyPr/>
          <a:lstStyle>
            <a:lvl1pPr>
              <a:defRPr sz="1600">
                <a:solidFill>
                  <a:schemeClr val="bg1"/>
                </a:solidFill>
                <a:latin typeface="+mn-lt"/>
                <a:cs typeface="Calibri Light" panose="020F0302020204030204" pitchFamily="34" charset="0"/>
              </a:defRPr>
            </a:lvl1pPr>
            <a:lvl2pPr>
              <a:buNone/>
              <a:defRPr/>
            </a:lvl2pPr>
            <a:lvl3pPr>
              <a:buNone/>
              <a:defRPr/>
            </a:lvl3pPr>
          </a:lstStyle>
          <a:p>
            <a:pPr lvl="0"/>
            <a:r>
              <a:rPr lang="en-US"/>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err="1"/>
              <a:t>popularised</a:t>
            </a:r>
            <a:r>
              <a:rPr lang="en-US"/>
              <a:t> in the 1960s with the release of Letraset sheets containing Lorem Ipsum passages, and more recently with desktop publishing software like Aldus PageMaker including versions of Lorem Ipsum.</a:t>
            </a:r>
          </a:p>
        </p:txBody>
      </p:sp>
      <p:pic>
        <p:nvPicPr>
          <p:cNvPr id="4" name="Graphic 3">
            <a:extLst>
              <a:ext uri="{FF2B5EF4-FFF2-40B4-BE49-F238E27FC236}">
                <a16:creationId xmlns:a16="http://schemas.microsoft.com/office/drawing/2014/main" id="{C4F314DE-C7E3-7237-4318-0407E44F5726}"/>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5" name="TextBox 4">
            <a:extLst>
              <a:ext uri="{FF2B5EF4-FFF2-40B4-BE49-F238E27FC236}">
                <a16:creationId xmlns:a16="http://schemas.microsoft.com/office/drawing/2014/main" id="{9A5B1A98-E850-C3DE-38BF-EFAE0A2DC98C}"/>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6" name="Text Placeholder 3">
            <a:extLst>
              <a:ext uri="{FF2B5EF4-FFF2-40B4-BE49-F238E27FC236}">
                <a16:creationId xmlns:a16="http://schemas.microsoft.com/office/drawing/2014/main" id="{6E6FC5F8-7CE5-D29D-2CCA-C5715CDD43BD}"/>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264735936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UpSubtitle">
    <p:spTree>
      <p:nvGrpSpPr>
        <p:cNvPr id="1" name=""/>
        <p:cNvGrpSpPr/>
        <p:nvPr/>
      </p:nvGrpSpPr>
      <p:grpSpPr>
        <a:xfrm>
          <a:off x="0" y="0"/>
          <a:ext cx="0" cy="0"/>
          <a:chOff x="0" y="0"/>
          <a:chExt cx="0" cy="0"/>
        </a:xfrm>
      </p:grpSpPr>
      <p:sp>
        <p:nvSpPr>
          <p:cNvPr id="11" name="Title 1"/>
          <p:cNvSpPr>
            <a:spLocks noGrp="1"/>
          </p:cNvSpPr>
          <p:nvPr>
            <p:ph type="title"/>
          </p:nvPr>
        </p:nvSpPr>
        <p:spPr>
          <a:xfrm>
            <a:off x="457200" y="723900"/>
            <a:ext cx="11274552" cy="457200"/>
          </a:xfrm>
        </p:spPr>
        <p:txBody>
          <a:bodyPr/>
          <a:lstStyle>
            <a:lvl1pPr>
              <a:defRPr b="1">
                <a:latin typeface="+mn-lt"/>
              </a:defRPr>
            </a:lvl1pPr>
          </a:lstStyle>
          <a:p>
            <a:r>
              <a:rPr lang="en-US"/>
              <a:t>Click to edit Master title style</a:t>
            </a:r>
          </a:p>
        </p:txBody>
      </p:sp>
      <p:sp>
        <p:nvSpPr>
          <p:cNvPr id="12" name="Text Placeholder 10"/>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Tree>
    <p:extLst>
      <p:ext uri="{BB962C8B-B14F-4D97-AF65-F5344CB8AC3E}">
        <p14:creationId xmlns:p14="http://schemas.microsoft.com/office/powerpoint/2010/main" val="3202627004"/>
      </p:ext>
    </p:extLst>
  </p:cSld>
  <p:clrMapOvr>
    <a:masterClrMapping/>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ase Study-Mock Up Lef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a:off x="0" y="0"/>
            <a:ext cx="7180263" cy="6858000"/>
          </a:xfrm>
          <a:prstGeom prst="rect">
            <a:avLst/>
          </a:prstGeom>
          <a:solidFill>
            <a:schemeClr val="bg1">
              <a:lumMod val="95000"/>
            </a:schemeClr>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pic>
        <p:nvPicPr>
          <p:cNvPr id="8" name="Graphic 7">
            <a:extLst>
              <a:ext uri="{FF2B5EF4-FFF2-40B4-BE49-F238E27FC236}">
                <a16:creationId xmlns:a16="http://schemas.microsoft.com/office/drawing/2014/main" id="{ECD48285-8885-4D22-8AE4-172AF6114199}"/>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3" name="Title 1">
            <a:extLst>
              <a:ext uri="{FF2B5EF4-FFF2-40B4-BE49-F238E27FC236}">
                <a16:creationId xmlns:a16="http://schemas.microsoft.com/office/drawing/2014/main" id="{15F520A7-9AB7-29A3-F6E1-6EDE842DFA3A}"/>
              </a:ext>
            </a:extLst>
          </p:cNvPr>
          <p:cNvSpPr>
            <a:spLocks noGrp="1"/>
          </p:cNvSpPr>
          <p:nvPr>
            <p:ph type="title"/>
          </p:nvPr>
        </p:nvSpPr>
        <p:spPr>
          <a:xfrm>
            <a:off x="457200" y="723900"/>
            <a:ext cx="5530849" cy="457200"/>
          </a:xfrm>
        </p:spPr>
        <p:txBody>
          <a:bodyPr/>
          <a:lstStyle>
            <a:lvl1pPr>
              <a:defRPr b="1">
                <a:solidFill>
                  <a:schemeClr val="tx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B35B6FBE-AD77-73FE-AB75-C5B0A0FF3DDF}"/>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Tree>
    <p:extLst>
      <p:ext uri="{BB962C8B-B14F-4D97-AF65-F5344CB8AC3E}">
        <p14:creationId xmlns:p14="http://schemas.microsoft.com/office/powerpoint/2010/main" val="4118541162"/>
      </p:ext>
    </p:extLst>
  </p:cSld>
  <p:clrMapOvr>
    <a:masterClrMapping/>
  </p:clrMapOvr>
  <p:extLst>
    <p:ext uri="{DCECCB84-F9BA-43D5-87BE-67443E8EF086}">
      <p15:sldGuideLst xmlns:p15="http://schemas.microsoft.com/office/powerpoint/2012/main"/>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ase Study-Mock Up Left-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69C4A8F-5B1E-7B0E-CAF7-B9F33D92C844}"/>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sp>
        <p:nvSpPr>
          <p:cNvPr id="2" name="Rectangle 1">
            <a:extLst>
              <a:ext uri="{FF2B5EF4-FFF2-40B4-BE49-F238E27FC236}">
                <a16:creationId xmlns:a16="http://schemas.microsoft.com/office/drawing/2014/main" id="{263D721A-127A-4DBE-B738-ABA4893319BC}"/>
              </a:ext>
            </a:extLst>
          </p:cNvPr>
          <p:cNvSpPr/>
          <p:nvPr userDrawn="1"/>
        </p:nvSpPr>
        <p:spPr bwMode="auto">
          <a:xfrm>
            <a:off x="0" y="0"/>
            <a:ext cx="7180263" cy="6858000"/>
          </a:xfrm>
          <a:prstGeom prst="rect">
            <a:avLst/>
          </a:prstGeom>
          <a:solidFill>
            <a:schemeClr val="tx1">
              <a:lumMod val="85000"/>
              <a:lumOff val="15000"/>
            </a:schemeClr>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sp>
        <p:nvSpPr>
          <p:cNvPr id="3" name="Title 1">
            <a:extLst>
              <a:ext uri="{FF2B5EF4-FFF2-40B4-BE49-F238E27FC236}">
                <a16:creationId xmlns:a16="http://schemas.microsoft.com/office/drawing/2014/main" id="{15F520A7-9AB7-29A3-F6E1-6EDE842DFA3A}"/>
              </a:ext>
            </a:extLst>
          </p:cNvPr>
          <p:cNvSpPr>
            <a:spLocks noGrp="1"/>
          </p:cNvSpPr>
          <p:nvPr>
            <p:ph type="title"/>
          </p:nvPr>
        </p:nvSpPr>
        <p:spPr>
          <a:xfrm>
            <a:off x="457200" y="723900"/>
            <a:ext cx="5530849" cy="457200"/>
          </a:xfrm>
        </p:spPr>
        <p:txBody>
          <a:bodyPr/>
          <a:lstStyle>
            <a:lvl1pPr>
              <a:defRPr b="1">
                <a:solidFill>
                  <a:schemeClr val="bg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B35B6FBE-AD77-73FE-AB75-C5B0A0FF3DDF}"/>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a:t>Click to add section title</a:t>
            </a:r>
          </a:p>
        </p:txBody>
      </p:sp>
      <p:pic>
        <p:nvPicPr>
          <p:cNvPr id="6" name="Graphic 5">
            <a:extLst>
              <a:ext uri="{FF2B5EF4-FFF2-40B4-BE49-F238E27FC236}">
                <a16:creationId xmlns:a16="http://schemas.microsoft.com/office/drawing/2014/main" id="{1D6F42AB-F517-759C-A3C4-63443ED771DD}"/>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7" name="TextBox 6">
            <a:extLst>
              <a:ext uri="{FF2B5EF4-FFF2-40B4-BE49-F238E27FC236}">
                <a16:creationId xmlns:a16="http://schemas.microsoft.com/office/drawing/2014/main" id="{714E9D77-5CF8-5131-6018-48DF58117ECE}"/>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9" name="Text Placeholder 3">
            <a:extLst>
              <a:ext uri="{FF2B5EF4-FFF2-40B4-BE49-F238E27FC236}">
                <a16:creationId xmlns:a16="http://schemas.microsoft.com/office/drawing/2014/main" id="{334280A7-4796-759A-6B00-0444E865A6A0}"/>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2272700749"/>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ase Study-Mock Up Left 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a:off x="0" y="0"/>
            <a:ext cx="7180263" cy="6858000"/>
          </a:xfrm>
          <a:prstGeom prst="rect">
            <a:avLst/>
          </a:prstGeom>
          <a:solidFill>
            <a:schemeClr val="tx1"/>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pic>
        <p:nvPicPr>
          <p:cNvPr id="4" name="Graphic 3">
            <a:extLst>
              <a:ext uri="{FF2B5EF4-FFF2-40B4-BE49-F238E27FC236}">
                <a16:creationId xmlns:a16="http://schemas.microsoft.com/office/drawing/2014/main" id="{FF61EEF5-D25E-43F9-9DE7-B0D48CE58D19}"/>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3" name="Title 1">
            <a:extLst>
              <a:ext uri="{FF2B5EF4-FFF2-40B4-BE49-F238E27FC236}">
                <a16:creationId xmlns:a16="http://schemas.microsoft.com/office/drawing/2014/main" id="{C700771F-7FE8-2510-0C0E-734572A38145}"/>
              </a:ext>
            </a:extLst>
          </p:cNvPr>
          <p:cNvSpPr>
            <a:spLocks noGrp="1"/>
          </p:cNvSpPr>
          <p:nvPr>
            <p:ph type="title"/>
          </p:nvPr>
        </p:nvSpPr>
        <p:spPr>
          <a:xfrm>
            <a:off x="457200" y="723900"/>
            <a:ext cx="5764213" cy="457200"/>
          </a:xfrm>
        </p:spPr>
        <p:txBody>
          <a:bodyPr/>
          <a:lstStyle>
            <a:lvl1pPr>
              <a:defRPr b="1">
                <a:solidFill>
                  <a:schemeClr val="bg1"/>
                </a:solidFill>
                <a:latin typeface="+mn-lt"/>
              </a:defRPr>
            </a:lvl1pPr>
          </a:lstStyle>
          <a:p>
            <a:r>
              <a:rPr lang="en-US"/>
              <a:t>Click to edit Master title style</a:t>
            </a:r>
          </a:p>
        </p:txBody>
      </p:sp>
      <p:sp>
        <p:nvSpPr>
          <p:cNvPr id="5" name="Text Placeholder 10">
            <a:extLst>
              <a:ext uri="{FF2B5EF4-FFF2-40B4-BE49-F238E27FC236}">
                <a16:creationId xmlns:a16="http://schemas.microsoft.com/office/drawing/2014/main" id="{E1513A24-C9FD-06A1-1015-D9656D68B888}"/>
              </a:ext>
            </a:extLst>
          </p:cNvPr>
          <p:cNvSpPr>
            <a:spLocks noGrp="1"/>
          </p:cNvSpPr>
          <p:nvPr>
            <p:ph type="body" sz="quarter" idx="15" hasCustomPrompt="1"/>
          </p:nvPr>
        </p:nvSpPr>
        <p:spPr>
          <a:xfrm>
            <a:off x="457200" y="382446"/>
            <a:ext cx="5764213" cy="255227"/>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a:t>Click to add section title</a:t>
            </a:r>
          </a:p>
        </p:txBody>
      </p:sp>
    </p:spTree>
    <p:extLst>
      <p:ext uri="{BB962C8B-B14F-4D97-AF65-F5344CB8AC3E}">
        <p14:creationId xmlns:p14="http://schemas.microsoft.com/office/powerpoint/2010/main" val="3754977728"/>
      </p:ext>
    </p:extLst>
  </p:cSld>
  <p:clrMapOvr>
    <a:masterClrMapping/>
  </p:clrMapOvr>
  <p:extLst>
    <p:ext uri="{DCECCB84-F9BA-43D5-87BE-67443E8EF086}">
      <p15:sldGuideLst xmlns:p15="http://schemas.microsoft.com/office/powerpoint/2012/main"/>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ase Study-Mock Up 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a:off x="0" y="0"/>
            <a:ext cx="2378075" cy="6858000"/>
          </a:xfrm>
          <a:prstGeom prst="rect">
            <a:avLst/>
          </a:prstGeom>
          <a:solidFill>
            <a:schemeClr val="tx1"/>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sp>
        <p:nvSpPr>
          <p:cNvPr id="11" name="Title 1"/>
          <p:cNvSpPr>
            <a:spLocks noGrp="1"/>
          </p:cNvSpPr>
          <p:nvPr>
            <p:ph type="title"/>
          </p:nvPr>
        </p:nvSpPr>
        <p:spPr>
          <a:xfrm>
            <a:off x="4303841" y="1600200"/>
            <a:ext cx="4797425" cy="338554"/>
          </a:xfrm>
        </p:spPr>
        <p:txBody>
          <a:bodyPr>
            <a:spAutoFit/>
          </a:bodyPr>
          <a:lstStyle>
            <a:lvl1pPr>
              <a:defRPr b="1">
                <a:solidFill>
                  <a:schemeClr val="tx1"/>
                </a:solidFill>
                <a:latin typeface="+mn-lt"/>
              </a:defRPr>
            </a:lvl1pPr>
          </a:lstStyle>
          <a:p>
            <a:r>
              <a:rPr lang="en-US"/>
              <a:t>Click to edit Master title style</a:t>
            </a:r>
          </a:p>
        </p:txBody>
      </p:sp>
      <p:sp>
        <p:nvSpPr>
          <p:cNvPr id="10" name="Text Placeholder 2">
            <a:extLst>
              <a:ext uri="{FF2B5EF4-FFF2-40B4-BE49-F238E27FC236}">
                <a16:creationId xmlns:a16="http://schemas.microsoft.com/office/drawing/2014/main" id="{DCFE7496-2B11-468F-A424-81EF7552D417}"/>
              </a:ext>
            </a:extLst>
          </p:cNvPr>
          <p:cNvSpPr>
            <a:spLocks noGrp="1"/>
          </p:cNvSpPr>
          <p:nvPr>
            <p:ph type="body" sz="quarter" idx="17" hasCustomPrompt="1"/>
          </p:nvPr>
        </p:nvSpPr>
        <p:spPr>
          <a:xfrm>
            <a:off x="4316414" y="2286000"/>
            <a:ext cx="4784852" cy="3657600"/>
          </a:xfrm>
          <a:prstGeom prst="rect">
            <a:avLst/>
          </a:prstGeom>
        </p:spPr>
        <p:txBody>
          <a:bodyPr/>
          <a:lstStyle>
            <a:lvl1pPr>
              <a:defRPr sz="1600">
                <a:solidFill>
                  <a:schemeClr val="tx1"/>
                </a:solidFill>
                <a:latin typeface="+mn-lt"/>
                <a:cs typeface="Calibri Light" panose="020F0302020204030204" pitchFamily="34" charset="0"/>
              </a:defRPr>
            </a:lvl1pPr>
            <a:lvl2pPr>
              <a:buNone/>
              <a:defRPr/>
            </a:lvl2pPr>
            <a:lvl3pPr>
              <a:buNone/>
              <a:defRPr/>
            </a:lvl3pPr>
          </a:lstStyle>
          <a:p>
            <a:pPr lvl="0"/>
            <a:r>
              <a:rPr lang="en-US"/>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err="1"/>
              <a:t>popularised</a:t>
            </a:r>
            <a:r>
              <a:rPr lang="en-US"/>
              <a:t> in the 1960s with the release of Letraset sheets containing Lorem Ipsum passages, and more recently with desktop publishing software like Aldus PageMaker including versions of Lorem Ipsum.</a:t>
            </a:r>
          </a:p>
        </p:txBody>
      </p:sp>
      <p:pic>
        <p:nvPicPr>
          <p:cNvPr id="12" name="Graphic 11">
            <a:extLst>
              <a:ext uri="{FF2B5EF4-FFF2-40B4-BE49-F238E27FC236}">
                <a16:creationId xmlns:a16="http://schemas.microsoft.com/office/drawing/2014/main" id="{E5D96D1E-C1BD-6F40-A978-D03F53CD4A47}"/>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Tree>
    <p:extLst>
      <p:ext uri="{BB962C8B-B14F-4D97-AF65-F5344CB8AC3E}">
        <p14:creationId xmlns:p14="http://schemas.microsoft.com/office/powerpoint/2010/main" val="2921435454"/>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Narr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17DFB89-A9BD-47AC-B57A-7869039229B5}"/>
              </a:ext>
            </a:extLst>
          </p:cNvPr>
          <p:cNvSpPr/>
          <p:nvPr userDrawn="1"/>
        </p:nvSpPr>
        <p:spPr bwMode="auto">
          <a:xfrm>
            <a:off x="-34032" y="0"/>
            <a:ext cx="3142357" cy="6858000"/>
          </a:xfrm>
          <a:prstGeom prst="rect">
            <a:avLst/>
          </a:prstGeom>
          <a:solidFill>
            <a:schemeClr val="tx1"/>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pic>
        <p:nvPicPr>
          <p:cNvPr id="8" name="Graphic 7">
            <a:extLst>
              <a:ext uri="{FF2B5EF4-FFF2-40B4-BE49-F238E27FC236}">
                <a16:creationId xmlns:a16="http://schemas.microsoft.com/office/drawing/2014/main" id="{EE036E7A-2B84-45D1-985C-C2AD71420C46}"/>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7" name="Picture Placeholder 2">
            <a:extLst>
              <a:ext uri="{FF2B5EF4-FFF2-40B4-BE49-F238E27FC236}">
                <a16:creationId xmlns:a16="http://schemas.microsoft.com/office/drawing/2014/main" id="{CE8FAB7B-4710-4747-B680-F6B4F0097B29}"/>
              </a:ext>
            </a:extLst>
          </p:cNvPr>
          <p:cNvSpPr>
            <a:spLocks noGrp="1"/>
          </p:cNvSpPr>
          <p:nvPr>
            <p:ph type="pic" sz="quarter" idx="16"/>
          </p:nvPr>
        </p:nvSpPr>
        <p:spPr>
          <a:xfrm>
            <a:off x="3108325" y="0"/>
            <a:ext cx="9083675" cy="6858000"/>
          </a:xfrm>
          <a:prstGeom prst="rect">
            <a:avLst/>
          </a:prstGeom>
        </p:spPr>
        <p:txBody>
          <a:bodyPr/>
          <a:lstStyle/>
          <a:p>
            <a:r>
              <a:rPr lang="en-US"/>
              <a:t>Click icon to add picture</a:t>
            </a:r>
          </a:p>
        </p:txBody>
      </p:sp>
      <p:sp>
        <p:nvSpPr>
          <p:cNvPr id="2" name="Title 1">
            <a:extLst>
              <a:ext uri="{FF2B5EF4-FFF2-40B4-BE49-F238E27FC236}">
                <a16:creationId xmlns:a16="http://schemas.microsoft.com/office/drawing/2014/main" id="{2C54523F-EFD3-EDB0-4AF0-FB2421CCFFF3}"/>
              </a:ext>
            </a:extLst>
          </p:cNvPr>
          <p:cNvSpPr>
            <a:spLocks noGrp="1"/>
          </p:cNvSpPr>
          <p:nvPr>
            <p:ph type="title"/>
          </p:nvPr>
        </p:nvSpPr>
        <p:spPr>
          <a:xfrm>
            <a:off x="457200" y="723900"/>
            <a:ext cx="2586789" cy="457200"/>
          </a:xfrm>
        </p:spPr>
        <p:txBody>
          <a:bodyPr/>
          <a:lstStyle>
            <a:lvl1pPr>
              <a:defRPr b="1">
                <a:solidFill>
                  <a:schemeClr val="bg1"/>
                </a:solidFill>
                <a:latin typeface="+mn-lt"/>
              </a:defRPr>
            </a:lvl1pPr>
          </a:lstStyle>
          <a:p>
            <a:r>
              <a:rPr lang="en-US"/>
              <a:t>Click to edit Master title style</a:t>
            </a:r>
          </a:p>
        </p:txBody>
      </p:sp>
      <p:sp>
        <p:nvSpPr>
          <p:cNvPr id="3" name="Text Placeholder 10">
            <a:extLst>
              <a:ext uri="{FF2B5EF4-FFF2-40B4-BE49-F238E27FC236}">
                <a16:creationId xmlns:a16="http://schemas.microsoft.com/office/drawing/2014/main" id="{7DB8D92B-BDD7-86B1-A31A-C3740736BA65}"/>
              </a:ext>
            </a:extLst>
          </p:cNvPr>
          <p:cNvSpPr>
            <a:spLocks noGrp="1"/>
          </p:cNvSpPr>
          <p:nvPr>
            <p:ph type="body" sz="quarter" idx="15" hasCustomPrompt="1"/>
          </p:nvPr>
        </p:nvSpPr>
        <p:spPr>
          <a:xfrm>
            <a:off x="457200" y="382446"/>
            <a:ext cx="2586789" cy="255227"/>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a:t>Click to add section title</a:t>
            </a:r>
          </a:p>
        </p:txBody>
      </p:sp>
    </p:spTree>
    <p:extLst>
      <p:ext uri="{BB962C8B-B14F-4D97-AF65-F5344CB8AC3E}">
        <p14:creationId xmlns:p14="http://schemas.microsoft.com/office/powerpoint/2010/main" val="922475549"/>
      </p:ext>
    </p:extLst>
  </p:cSld>
  <p:clrMapOvr>
    <a:masterClrMapping/>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Narrow-Ligh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17DFB89-A9BD-47AC-B57A-7869039229B5}"/>
              </a:ext>
            </a:extLst>
          </p:cNvPr>
          <p:cNvSpPr/>
          <p:nvPr userDrawn="1"/>
        </p:nvSpPr>
        <p:spPr bwMode="auto">
          <a:xfrm>
            <a:off x="0" y="0"/>
            <a:ext cx="3108960" cy="6858000"/>
          </a:xfrm>
          <a:prstGeom prst="rect">
            <a:avLst/>
          </a:prstGeom>
          <a:solidFill>
            <a:schemeClr val="bg1">
              <a:lumMod val="95000"/>
            </a:schemeClr>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pic>
        <p:nvPicPr>
          <p:cNvPr id="6" name="Picture 5" descr="Background pattern&#10;&#10;Description automatically generated">
            <a:extLst>
              <a:ext uri="{FF2B5EF4-FFF2-40B4-BE49-F238E27FC236}">
                <a16:creationId xmlns:a16="http://schemas.microsoft.com/office/drawing/2014/main" id="{BDC4153C-2CF8-E3F7-069C-6DC52CD412DB}"/>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l="59220" t="20455" r="20492"/>
          <a:stretch>
            <a:fillRect/>
          </a:stretch>
        </p:blipFill>
        <p:spPr>
          <a:xfrm flipH="1">
            <a:off x="-1" y="0"/>
            <a:ext cx="3108326" cy="6858000"/>
          </a:xfrm>
          <a:prstGeom prst="rect">
            <a:avLst/>
          </a:prstGeom>
        </p:spPr>
      </p:pic>
      <p:sp>
        <p:nvSpPr>
          <p:cNvPr id="7" name="Picture Placeholder 2">
            <a:extLst>
              <a:ext uri="{FF2B5EF4-FFF2-40B4-BE49-F238E27FC236}">
                <a16:creationId xmlns:a16="http://schemas.microsoft.com/office/drawing/2014/main" id="{CE8FAB7B-4710-4747-B680-F6B4F0097B29}"/>
              </a:ext>
            </a:extLst>
          </p:cNvPr>
          <p:cNvSpPr>
            <a:spLocks noGrp="1"/>
          </p:cNvSpPr>
          <p:nvPr>
            <p:ph type="pic" sz="quarter" idx="16"/>
          </p:nvPr>
        </p:nvSpPr>
        <p:spPr>
          <a:xfrm>
            <a:off x="3108325" y="0"/>
            <a:ext cx="9083675" cy="6858000"/>
          </a:xfrm>
          <a:prstGeom prst="rect">
            <a:avLst/>
          </a:prstGeom>
        </p:spPr>
        <p:txBody>
          <a:bodyPr/>
          <a:lstStyle/>
          <a:p>
            <a:r>
              <a:rPr lang="en-US"/>
              <a:t>Click icon to add picture</a:t>
            </a:r>
          </a:p>
        </p:txBody>
      </p:sp>
      <p:sp>
        <p:nvSpPr>
          <p:cNvPr id="2" name="Title 1">
            <a:extLst>
              <a:ext uri="{FF2B5EF4-FFF2-40B4-BE49-F238E27FC236}">
                <a16:creationId xmlns:a16="http://schemas.microsoft.com/office/drawing/2014/main" id="{2C54523F-EFD3-EDB0-4AF0-FB2421CCFFF3}"/>
              </a:ext>
            </a:extLst>
          </p:cNvPr>
          <p:cNvSpPr>
            <a:spLocks noGrp="1"/>
          </p:cNvSpPr>
          <p:nvPr>
            <p:ph type="title"/>
          </p:nvPr>
        </p:nvSpPr>
        <p:spPr>
          <a:xfrm>
            <a:off x="457200" y="723900"/>
            <a:ext cx="2586789" cy="457200"/>
          </a:xfrm>
        </p:spPr>
        <p:txBody>
          <a:bodyPr/>
          <a:lstStyle>
            <a:lvl1pPr>
              <a:defRPr b="1">
                <a:solidFill>
                  <a:schemeClr val="tx1"/>
                </a:solidFill>
                <a:latin typeface="+mn-lt"/>
              </a:defRPr>
            </a:lvl1pPr>
          </a:lstStyle>
          <a:p>
            <a:r>
              <a:rPr lang="en-US"/>
              <a:t>Click to edit Master title style</a:t>
            </a:r>
          </a:p>
        </p:txBody>
      </p:sp>
      <p:sp>
        <p:nvSpPr>
          <p:cNvPr id="3" name="Text Placeholder 10">
            <a:extLst>
              <a:ext uri="{FF2B5EF4-FFF2-40B4-BE49-F238E27FC236}">
                <a16:creationId xmlns:a16="http://schemas.microsoft.com/office/drawing/2014/main" id="{7DB8D92B-BDD7-86B1-A31A-C3740736BA65}"/>
              </a:ext>
            </a:extLst>
          </p:cNvPr>
          <p:cNvSpPr>
            <a:spLocks noGrp="1"/>
          </p:cNvSpPr>
          <p:nvPr>
            <p:ph type="body" sz="quarter" idx="15" hasCustomPrompt="1"/>
          </p:nvPr>
        </p:nvSpPr>
        <p:spPr>
          <a:xfrm>
            <a:off x="457200" y="382446"/>
            <a:ext cx="2586789" cy="255227"/>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pic>
        <p:nvPicPr>
          <p:cNvPr id="4" name="Graphic 3">
            <a:extLst>
              <a:ext uri="{FF2B5EF4-FFF2-40B4-BE49-F238E27FC236}">
                <a16:creationId xmlns:a16="http://schemas.microsoft.com/office/drawing/2014/main" id="{E104305F-427E-7B08-9801-43AF5256FF76}"/>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Tree>
    <p:extLst>
      <p:ext uri="{BB962C8B-B14F-4D97-AF65-F5344CB8AC3E}">
        <p14:creationId xmlns:p14="http://schemas.microsoft.com/office/powerpoint/2010/main" val="373893726"/>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Narrow-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CB0227B-1090-48E9-B33D-CB9CA73DF05F}"/>
              </a:ext>
            </a:extLst>
          </p:cNvPr>
          <p:cNvSpPr/>
          <p:nvPr userDrawn="1"/>
        </p:nvSpPr>
        <p:spPr bwMode="auto">
          <a:xfrm flipH="1">
            <a:off x="3108325" y="0"/>
            <a:ext cx="9083675" cy="6858000"/>
          </a:xfrm>
          <a:prstGeom prst="rect">
            <a:avLst/>
          </a:prstGeom>
          <a:solidFill>
            <a:schemeClr val="tx1"/>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sp>
        <p:nvSpPr>
          <p:cNvPr id="3" name="Title 1">
            <a:extLst>
              <a:ext uri="{FF2B5EF4-FFF2-40B4-BE49-F238E27FC236}">
                <a16:creationId xmlns:a16="http://schemas.microsoft.com/office/drawing/2014/main" id="{31C45522-9A1C-E9EB-4D96-B0CFFD2F7212}"/>
              </a:ext>
            </a:extLst>
          </p:cNvPr>
          <p:cNvSpPr>
            <a:spLocks noGrp="1"/>
          </p:cNvSpPr>
          <p:nvPr>
            <p:ph type="title"/>
          </p:nvPr>
        </p:nvSpPr>
        <p:spPr>
          <a:xfrm>
            <a:off x="457201" y="723900"/>
            <a:ext cx="2502567" cy="457200"/>
          </a:xfrm>
        </p:spPr>
        <p:txBody>
          <a:bodyPr/>
          <a:lstStyle>
            <a:lvl1pPr>
              <a:defRPr b="1">
                <a:solidFill>
                  <a:schemeClr val="tx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E2E6E8F6-4D6C-2884-0A7D-72BB39B21D6B}"/>
              </a:ext>
            </a:extLst>
          </p:cNvPr>
          <p:cNvSpPr>
            <a:spLocks noGrp="1"/>
          </p:cNvSpPr>
          <p:nvPr>
            <p:ph type="body" sz="quarter" idx="15" hasCustomPrompt="1"/>
          </p:nvPr>
        </p:nvSpPr>
        <p:spPr>
          <a:xfrm>
            <a:off x="457200" y="382447"/>
            <a:ext cx="2502567"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
        <p:nvSpPr>
          <p:cNvPr id="6" name="TextBox 5">
            <a:extLst>
              <a:ext uri="{FF2B5EF4-FFF2-40B4-BE49-F238E27FC236}">
                <a16:creationId xmlns:a16="http://schemas.microsoft.com/office/drawing/2014/main" id="{A3A07FC1-18DF-2355-0123-10BF2390C02D}"/>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7" name="Text Placeholder 3">
            <a:extLst>
              <a:ext uri="{FF2B5EF4-FFF2-40B4-BE49-F238E27FC236}">
                <a16:creationId xmlns:a16="http://schemas.microsoft.com/office/drawing/2014/main" id="{7B024407-B901-7B1F-04F9-932983C670E0}"/>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2671002895"/>
      </p:ext>
    </p:extLst>
  </p:cSld>
  <p:clrMapOvr>
    <a:masterClrMapping/>
  </p:clrMapOvr>
  <p:extLst>
    <p:ext uri="{DCECCB84-F9BA-43D5-87BE-67443E8EF086}">
      <p15:sldGuideLst xmlns:p15="http://schemas.microsoft.com/office/powerpoint/2012/main"/>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ase Study-2/3 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a:off x="0" y="0"/>
            <a:ext cx="4302125" cy="6858000"/>
          </a:xfrm>
          <a:prstGeom prst="rect">
            <a:avLst/>
          </a:prstGeom>
          <a:solidFill>
            <a:schemeClr val="tx1"/>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pic>
        <p:nvPicPr>
          <p:cNvPr id="8" name="Graphic 7">
            <a:extLst>
              <a:ext uri="{FF2B5EF4-FFF2-40B4-BE49-F238E27FC236}">
                <a16:creationId xmlns:a16="http://schemas.microsoft.com/office/drawing/2014/main" id="{7A9547FE-7857-4A70-ACDF-06ACC0CC3813}"/>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3" name="Title 1">
            <a:extLst>
              <a:ext uri="{FF2B5EF4-FFF2-40B4-BE49-F238E27FC236}">
                <a16:creationId xmlns:a16="http://schemas.microsoft.com/office/drawing/2014/main" id="{C0096CA2-6B8E-1E0B-7446-BC5F37E73D34}"/>
              </a:ext>
            </a:extLst>
          </p:cNvPr>
          <p:cNvSpPr>
            <a:spLocks noGrp="1"/>
          </p:cNvSpPr>
          <p:nvPr>
            <p:ph type="title"/>
          </p:nvPr>
        </p:nvSpPr>
        <p:spPr>
          <a:xfrm>
            <a:off x="457200" y="723900"/>
            <a:ext cx="2586789" cy="457200"/>
          </a:xfrm>
        </p:spPr>
        <p:txBody>
          <a:bodyPr/>
          <a:lstStyle>
            <a:lvl1pPr>
              <a:defRPr b="1">
                <a:solidFill>
                  <a:schemeClr val="bg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50402405-4264-41C3-7E10-6A2AF1A46193}"/>
              </a:ext>
            </a:extLst>
          </p:cNvPr>
          <p:cNvSpPr>
            <a:spLocks noGrp="1"/>
          </p:cNvSpPr>
          <p:nvPr>
            <p:ph type="body" sz="quarter" idx="15" hasCustomPrompt="1"/>
          </p:nvPr>
        </p:nvSpPr>
        <p:spPr>
          <a:xfrm>
            <a:off x="457200" y="382446"/>
            <a:ext cx="2586789" cy="255227"/>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a:t>Click to add section title</a:t>
            </a:r>
          </a:p>
        </p:txBody>
      </p:sp>
    </p:spTree>
    <p:extLst>
      <p:ext uri="{BB962C8B-B14F-4D97-AF65-F5344CB8AC3E}">
        <p14:creationId xmlns:p14="http://schemas.microsoft.com/office/powerpoint/2010/main" val="2989631426"/>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ase Study-2/3 Black-Ligh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a:off x="0" y="0"/>
            <a:ext cx="4302125" cy="6858000"/>
          </a:xfrm>
          <a:prstGeom prst="rect">
            <a:avLst/>
          </a:prstGeom>
          <a:solidFill>
            <a:schemeClr val="bg1">
              <a:lumMod val="95000"/>
            </a:schemeClr>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pic>
        <p:nvPicPr>
          <p:cNvPr id="6" name="Picture 5" descr="Background pattern&#10;&#10;Description automatically generated">
            <a:extLst>
              <a:ext uri="{FF2B5EF4-FFF2-40B4-BE49-F238E27FC236}">
                <a16:creationId xmlns:a16="http://schemas.microsoft.com/office/drawing/2014/main" id="{64CDA685-4B94-14E8-B1B6-4043B1E70183}"/>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l="51428" t="20455" r="20492"/>
          <a:stretch>
            <a:fillRect/>
          </a:stretch>
        </p:blipFill>
        <p:spPr>
          <a:xfrm flipH="1">
            <a:off x="-1" y="0"/>
            <a:ext cx="4302126" cy="6858000"/>
          </a:xfrm>
          <a:prstGeom prst="rect">
            <a:avLst/>
          </a:prstGeom>
        </p:spPr>
      </p:pic>
      <p:sp>
        <p:nvSpPr>
          <p:cNvPr id="3" name="Title 1">
            <a:extLst>
              <a:ext uri="{FF2B5EF4-FFF2-40B4-BE49-F238E27FC236}">
                <a16:creationId xmlns:a16="http://schemas.microsoft.com/office/drawing/2014/main" id="{C0096CA2-6B8E-1E0B-7446-BC5F37E73D34}"/>
              </a:ext>
            </a:extLst>
          </p:cNvPr>
          <p:cNvSpPr>
            <a:spLocks noGrp="1"/>
          </p:cNvSpPr>
          <p:nvPr>
            <p:ph type="title"/>
          </p:nvPr>
        </p:nvSpPr>
        <p:spPr>
          <a:xfrm>
            <a:off x="457200" y="723900"/>
            <a:ext cx="2586789" cy="457200"/>
          </a:xfrm>
        </p:spPr>
        <p:txBody>
          <a:bodyPr/>
          <a:lstStyle>
            <a:lvl1pPr>
              <a:defRPr b="1">
                <a:solidFill>
                  <a:schemeClr val="tx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50402405-4264-41C3-7E10-6A2AF1A46193}"/>
              </a:ext>
            </a:extLst>
          </p:cNvPr>
          <p:cNvSpPr>
            <a:spLocks noGrp="1"/>
          </p:cNvSpPr>
          <p:nvPr>
            <p:ph type="body" sz="quarter" idx="15" hasCustomPrompt="1"/>
          </p:nvPr>
        </p:nvSpPr>
        <p:spPr>
          <a:xfrm>
            <a:off x="457200" y="382446"/>
            <a:ext cx="2586789" cy="255227"/>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pic>
        <p:nvPicPr>
          <p:cNvPr id="5" name="Graphic 4">
            <a:extLst>
              <a:ext uri="{FF2B5EF4-FFF2-40B4-BE49-F238E27FC236}">
                <a16:creationId xmlns:a16="http://schemas.microsoft.com/office/drawing/2014/main" id="{75DC425F-9CC1-9DF3-3F54-17DAA0EB5E71}"/>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Tree>
    <p:extLst>
      <p:ext uri="{BB962C8B-B14F-4D97-AF65-F5344CB8AC3E}">
        <p14:creationId xmlns:p14="http://schemas.microsoft.com/office/powerpoint/2010/main" val="1882118811"/>
      </p:ext>
    </p:extLst>
  </p:cSld>
  <p:clrMapOvr>
    <a:masterClrMapping/>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ase Study-Statement ">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sp>
        <p:nvSpPr>
          <p:cNvPr id="11" name="Title 1"/>
          <p:cNvSpPr>
            <a:spLocks noGrp="1"/>
          </p:cNvSpPr>
          <p:nvPr>
            <p:ph type="title"/>
          </p:nvPr>
        </p:nvSpPr>
        <p:spPr>
          <a:xfrm>
            <a:off x="4303841" y="1600200"/>
            <a:ext cx="4797425" cy="338554"/>
          </a:xfrm>
        </p:spPr>
        <p:txBody>
          <a:bodyPr>
            <a:spAutoFit/>
          </a:bodyPr>
          <a:lstStyle>
            <a:lvl1pPr>
              <a:defRPr b="1">
                <a:solidFill>
                  <a:schemeClr val="bg1"/>
                </a:solidFill>
                <a:latin typeface="+mn-lt"/>
              </a:defRPr>
            </a:lvl1pPr>
          </a:lstStyle>
          <a:p>
            <a:r>
              <a:rPr lang="en-US"/>
              <a:t>Click to edit Master title style</a:t>
            </a:r>
          </a:p>
        </p:txBody>
      </p:sp>
      <p:sp>
        <p:nvSpPr>
          <p:cNvPr id="10" name="Text Placeholder 2">
            <a:extLst>
              <a:ext uri="{FF2B5EF4-FFF2-40B4-BE49-F238E27FC236}">
                <a16:creationId xmlns:a16="http://schemas.microsoft.com/office/drawing/2014/main" id="{DCFE7496-2B11-468F-A424-81EF7552D417}"/>
              </a:ext>
            </a:extLst>
          </p:cNvPr>
          <p:cNvSpPr>
            <a:spLocks noGrp="1"/>
          </p:cNvSpPr>
          <p:nvPr>
            <p:ph type="body" sz="quarter" idx="17" hasCustomPrompt="1"/>
          </p:nvPr>
        </p:nvSpPr>
        <p:spPr>
          <a:xfrm>
            <a:off x="4316414" y="2286000"/>
            <a:ext cx="4784852" cy="3657600"/>
          </a:xfrm>
          <a:prstGeom prst="rect">
            <a:avLst/>
          </a:prstGeom>
        </p:spPr>
        <p:txBody>
          <a:bodyPr/>
          <a:lstStyle>
            <a:lvl1pPr>
              <a:defRPr sz="1600">
                <a:solidFill>
                  <a:schemeClr val="bg1"/>
                </a:solidFill>
                <a:latin typeface="+mn-lt"/>
                <a:cs typeface="Calibri Light" panose="020F0302020204030204" pitchFamily="34" charset="0"/>
              </a:defRPr>
            </a:lvl1pPr>
            <a:lvl2pPr>
              <a:buNone/>
              <a:defRPr/>
            </a:lvl2pPr>
            <a:lvl3pPr>
              <a:buNone/>
              <a:defRPr/>
            </a:lvl3pPr>
          </a:lstStyle>
          <a:p>
            <a:pPr lvl="0"/>
            <a:r>
              <a:rPr lang="en-US"/>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err="1"/>
              <a:t>popularised</a:t>
            </a:r>
            <a:r>
              <a:rPr lang="en-US"/>
              <a:t> in the 1960s with the release of Letraset sheets containing Lorem Ipsum passages, and more recently with desktop publishing software like Aldus PageMaker including versions of Lorem Ipsum.</a:t>
            </a:r>
          </a:p>
        </p:txBody>
      </p:sp>
      <p:pic>
        <p:nvPicPr>
          <p:cNvPr id="7" name="Graphic 6">
            <a:extLst>
              <a:ext uri="{FF2B5EF4-FFF2-40B4-BE49-F238E27FC236}">
                <a16:creationId xmlns:a16="http://schemas.microsoft.com/office/drawing/2014/main" id="{6E44CDB4-CF54-423C-9681-C9AAACA56BA8}"/>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3" name="TextBox 2">
            <a:extLst>
              <a:ext uri="{FF2B5EF4-FFF2-40B4-BE49-F238E27FC236}">
                <a16:creationId xmlns:a16="http://schemas.microsoft.com/office/drawing/2014/main" id="{432F6686-8C0A-120D-0C06-1F8DA97E3C4D}"/>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4" name="Text Placeholder 3">
            <a:extLst>
              <a:ext uri="{FF2B5EF4-FFF2-40B4-BE49-F238E27FC236}">
                <a16:creationId xmlns:a16="http://schemas.microsoft.com/office/drawing/2014/main" id="{5E465D26-CB94-F414-6836-638151C91C4F}"/>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1055624256"/>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Dar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190717A-8E85-0A40-B27D-E9A4F8826E8E}"/>
              </a:ext>
            </a:extLst>
          </p:cNvPr>
          <p:cNvSpPr/>
          <p:nvPr userDrawn="1"/>
        </p:nvSpPr>
        <p:spPr bwMode="auto">
          <a:xfrm>
            <a:off x="0" y="0"/>
            <a:ext cx="12192000" cy="6858000"/>
          </a:xfrm>
          <a:prstGeom prst="rect">
            <a:avLst/>
          </a:prstGeom>
          <a:solidFill>
            <a:schemeClr val="tx1"/>
          </a:solidFill>
          <a:ln>
            <a:noFill/>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err="1">
              <a:ln>
                <a:noFill/>
              </a:ln>
              <a:solidFill>
                <a:srgbClr val="FFFFFF"/>
              </a:solidFill>
              <a:effectLst/>
              <a:uLnTx/>
              <a:uFillTx/>
              <a:latin typeface="Calibri Light" panose="020F0302020204030204" pitchFamily="34" charset="0"/>
              <a:ea typeface="Human Sans ExtraLight" charset="0"/>
              <a:cs typeface="Human Sans ExtraLight" charset="0"/>
            </a:endParaRPr>
          </a:p>
        </p:txBody>
      </p:sp>
      <p:sp>
        <p:nvSpPr>
          <p:cNvPr id="3" name="Title 1">
            <a:extLst>
              <a:ext uri="{FF2B5EF4-FFF2-40B4-BE49-F238E27FC236}">
                <a16:creationId xmlns:a16="http://schemas.microsoft.com/office/drawing/2014/main" id="{D0D8E0D9-9406-08F5-F3AB-192276B840AD}"/>
              </a:ext>
            </a:extLst>
          </p:cNvPr>
          <p:cNvSpPr>
            <a:spLocks noGrp="1"/>
          </p:cNvSpPr>
          <p:nvPr>
            <p:ph type="title"/>
          </p:nvPr>
        </p:nvSpPr>
        <p:spPr>
          <a:xfrm>
            <a:off x="457200" y="723900"/>
            <a:ext cx="11274552" cy="457200"/>
          </a:xfrm>
        </p:spPr>
        <p:txBody>
          <a:bodyPr/>
          <a:lstStyle>
            <a:lvl1pPr>
              <a:defRPr b="1">
                <a:solidFill>
                  <a:schemeClr val="bg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23010F0C-E353-B615-EE43-DC7134E728C4}"/>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bg1"/>
                </a:solidFill>
                <a:latin typeface="Calibri" panose="020F0502020204030204" pitchFamily="34" charset="0"/>
              </a:defRPr>
            </a:lvl1pPr>
          </a:lstStyle>
          <a:p>
            <a:pPr lvl="0">
              <a:lnSpc>
                <a:spcPct val="100000"/>
              </a:lnSpc>
            </a:pPr>
            <a:r>
              <a:rPr lang="en-US"/>
              <a:t>Click to add section title</a:t>
            </a:r>
          </a:p>
        </p:txBody>
      </p:sp>
      <p:pic>
        <p:nvPicPr>
          <p:cNvPr id="5" name="Graphic 4">
            <a:extLst>
              <a:ext uri="{FF2B5EF4-FFF2-40B4-BE49-F238E27FC236}">
                <a16:creationId xmlns:a16="http://schemas.microsoft.com/office/drawing/2014/main" id="{828E7F92-C4B1-FD15-88E1-E80C3CABEB75}"/>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11" name="TextBox 10">
            <a:extLst>
              <a:ext uri="{FF2B5EF4-FFF2-40B4-BE49-F238E27FC236}">
                <a16:creationId xmlns:a16="http://schemas.microsoft.com/office/drawing/2014/main" id="{97BE634E-7C12-4735-5F97-ACA0CB41F520}"/>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Calibri"/>
                <a:cs typeface="Calibri" panose="020F0502020204030204" pitchFamily="34" charset="0"/>
              </a:rPr>
              <a:t>EPAM Proprietary &amp; Confidential.</a:t>
            </a:r>
          </a:p>
        </p:txBody>
      </p:sp>
      <p:sp>
        <p:nvSpPr>
          <p:cNvPr id="13" name="Text Placeholder 3">
            <a:extLst>
              <a:ext uri="{FF2B5EF4-FFF2-40B4-BE49-F238E27FC236}">
                <a16:creationId xmlns:a16="http://schemas.microsoft.com/office/drawing/2014/main" id="{891A8E84-4915-F847-688F-F749F3B632BE}"/>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7FA7470-6506-4B71-AD87-6F7FA0DD0168}" type="slidenum">
              <a:rPr kumimoji="0" lang="en-US" sz="1000" b="0" i="0" u="none" strike="noStrike" kern="1200" cap="none" spc="0" normalizeH="0" baseline="0" noProof="0" smtClean="0">
                <a:ln>
                  <a:noFill/>
                </a:ln>
                <a:solidFill>
                  <a:srgbClr val="FFFFFF"/>
                </a:solidFill>
                <a:effectLst/>
                <a:uLnTx/>
                <a:uFillTx/>
                <a:latin typeface="Calibri"/>
                <a:cs typeface="Calibri" panose="020F050202020403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a:ln>
                <a:noFill/>
              </a:ln>
              <a:solidFill>
                <a:srgbClr val="FFFFFF"/>
              </a:solidFill>
              <a:effectLst/>
              <a:uLnTx/>
              <a:uFillTx/>
              <a:latin typeface="Calibri"/>
              <a:cs typeface="Calibri" panose="020F0502020204030204" pitchFamily="34" charset="0"/>
            </a:endParaRPr>
          </a:p>
        </p:txBody>
      </p:sp>
    </p:spTree>
    <p:extLst>
      <p:ext uri="{BB962C8B-B14F-4D97-AF65-F5344CB8AC3E}">
        <p14:creationId xmlns:p14="http://schemas.microsoft.com/office/powerpoint/2010/main" val="3361795695"/>
      </p:ext>
    </p:extLst>
  </p:cSld>
  <p:clrMapOvr>
    <a:masterClrMapping/>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4-Column Pictures ">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4B02766-9497-4A26-BB62-880E91855227}"/>
              </a:ext>
            </a:extLst>
          </p:cNvPr>
          <p:cNvSpPr>
            <a:spLocks noGrp="1"/>
          </p:cNvSpPr>
          <p:nvPr>
            <p:ph type="body" sz="quarter" idx="16" hasCustomPrompt="1"/>
          </p:nvPr>
        </p:nvSpPr>
        <p:spPr>
          <a:xfrm>
            <a:off x="457200" y="2921251"/>
            <a:ext cx="2407920" cy="462114"/>
          </a:xfrm>
          <a:prstGeom prst="rect">
            <a:avLst/>
          </a:prstGeom>
        </p:spPr>
        <p:txBody>
          <a:bodyPr wrap="square">
            <a:spAutoFit/>
          </a:bodyPr>
          <a:lstStyle>
            <a:lvl1pPr>
              <a:defRPr sz="1400" b="1">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p>
        </p:txBody>
      </p:sp>
      <p:sp>
        <p:nvSpPr>
          <p:cNvPr id="6" name="Text Placeholder 2">
            <a:extLst>
              <a:ext uri="{FF2B5EF4-FFF2-40B4-BE49-F238E27FC236}">
                <a16:creationId xmlns:a16="http://schemas.microsoft.com/office/drawing/2014/main" id="{14ACCEEE-9EE8-4BBF-B992-09ACA791A933}"/>
              </a:ext>
            </a:extLst>
          </p:cNvPr>
          <p:cNvSpPr>
            <a:spLocks noGrp="1"/>
          </p:cNvSpPr>
          <p:nvPr>
            <p:ph type="body" sz="quarter" idx="18" hasCustomPrompt="1"/>
          </p:nvPr>
        </p:nvSpPr>
        <p:spPr>
          <a:xfrm>
            <a:off x="457200" y="3543216"/>
            <a:ext cx="2407920" cy="2630592"/>
          </a:xfrm>
          <a:prstGeom prst="rect">
            <a:avLst/>
          </a:prstGeom>
        </p:spPr>
        <p:txBody>
          <a:bodyPr wrap="square">
            <a:spAutoFit/>
          </a:bodyPr>
          <a:lstStyle>
            <a:lvl1pPr>
              <a:defRPr sz="1200">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Leo </a:t>
            </a:r>
            <a:r>
              <a:rPr lang="en-US" err="1"/>
              <a:t>luctus</a:t>
            </a:r>
            <a:r>
              <a:rPr lang="en-US"/>
              <a:t> </a:t>
            </a:r>
            <a:r>
              <a:rPr lang="en-US" err="1"/>
              <a:t>adipiscing</a:t>
            </a:r>
            <a:r>
              <a:rPr lang="en-US"/>
              <a:t> </a:t>
            </a:r>
            <a:r>
              <a:rPr lang="en-US" err="1"/>
              <a:t>feugiat</a:t>
            </a:r>
            <a:r>
              <a:rPr lang="en-US"/>
              <a:t> </a:t>
            </a:r>
            <a:r>
              <a:rPr lang="en-US" err="1"/>
              <a:t>viverra</a:t>
            </a:r>
            <a:r>
              <a:rPr lang="en-US"/>
              <a:t> </a:t>
            </a:r>
            <a:r>
              <a:rPr lang="en-US" err="1"/>
              <a:t>facilisi</a:t>
            </a:r>
            <a:r>
              <a:rPr lang="en-US"/>
              <a:t>. </a:t>
            </a:r>
            <a:r>
              <a:rPr lang="en-US" err="1"/>
              <a:t>Tristique</a:t>
            </a:r>
            <a:r>
              <a:rPr lang="en-US"/>
              <a:t> </a:t>
            </a:r>
            <a:r>
              <a:rPr lang="en-US" err="1"/>
              <a:t>aliquet</a:t>
            </a:r>
            <a:r>
              <a:rPr lang="en-US"/>
              <a:t> </a:t>
            </a:r>
            <a:r>
              <a:rPr lang="en-US" err="1"/>
              <a:t>tempor</a:t>
            </a:r>
            <a:r>
              <a:rPr lang="en-US"/>
              <a:t>, </a:t>
            </a:r>
            <a:r>
              <a:rPr lang="en-US" err="1"/>
              <a:t>tortor</a:t>
            </a:r>
            <a:r>
              <a:rPr lang="en-US"/>
              <a:t> </a:t>
            </a:r>
            <a:r>
              <a:rPr lang="en-US" err="1"/>
              <a:t>amet</a:t>
            </a:r>
            <a:r>
              <a:rPr lang="en-US"/>
              <a:t> </a:t>
            </a:r>
            <a:r>
              <a:rPr lang="en-US" err="1"/>
              <a:t>scelerisque</a:t>
            </a:r>
            <a:r>
              <a:rPr lang="en-US"/>
              <a:t> fermentum. </a:t>
            </a:r>
            <a:r>
              <a:rPr lang="en-US" err="1"/>
              <a:t>Venenatis</a:t>
            </a:r>
            <a:r>
              <a:rPr lang="en-US"/>
              <a:t>, </a:t>
            </a:r>
            <a:r>
              <a:rPr lang="en-US" err="1"/>
              <a:t>quam</a:t>
            </a:r>
            <a:r>
              <a:rPr lang="en-US"/>
              <a:t> </a:t>
            </a:r>
            <a:r>
              <a:rPr lang="en-US" err="1"/>
              <a:t>consequat</a:t>
            </a:r>
            <a:r>
              <a:rPr lang="en-US"/>
              <a:t> </a:t>
            </a:r>
            <a:r>
              <a:rPr lang="en-US" err="1"/>
              <a:t>netus</a:t>
            </a:r>
            <a:r>
              <a:rPr lang="en-US"/>
              <a:t> magna </a:t>
            </a:r>
            <a:r>
              <a:rPr lang="en-US" err="1"/>
              <a:t>eleifend</a:t>
            </a:r>
            <a:r>
              <a:rPr lang="en-US"/>
              <a:t> </a:t>
            </a:r>
            <a:r>
              <a:rPr lang="en-US" err="1"/>
              <a:t>eget</a:t>
            </a:r>
            <a:r>
              <a:rPr lang="en-US"/>
              <a:t>. Eros </a:t>
            </a:r>
            <a:r>
              <a:rPr lang="en-US" err="1"/>
              <a:t>orci</a:t>
            </a:r>
            <a:r>
              <a:rPr lang="en-US"/>
              <a:t> </a:t>
            </a:r>
            <a:r>
              <a:rPr lang="en-US" err="1"/>
              <a:t>commodo</a:t>
            </a:r>
            <a:r>
              <a:rPr lang="en-US"/>
              <a:t> at </a:t>
            </a:r>
            <a:r>
              <a:rPr lang="en-US" err="1"/>
              <a:t>pellentesque</a:t>
            </a:r>
            <a:r>
              <a:rPr lang="en-US"/>
              <a:t> </a:t>
            </a:r>
            <a:r>
              <a:rPr lang="en-US" err="1"/>
              <a:t>tellus</a:t>
            </a:r>
            <a:r>
              <a:rPr lang="en-US"/>
              <a:t> </a:t>
            </a:r>
            <a:r>
              <a:rPr lang="en-US" err="1"/>
              <a:t>malesuada</a:t>
            </a:r>
            <a:r>
              <a:rPr lang="en-US"/>
              <a:t>. Leo dui </a:t>
            </a:r>
            <a:r>
              <a:rPr lang="en-US" err="1"/>
              <a:t>sapien</a:t>
            </a:r>
            <a:r>
              <a:rPr lang="en-US"/>
              <a:t>, </a:t>
            </a:r>
            <a:r>
              <a:rPr lang="en-US" err="1"/>
              <a:t>imperdiet</a:t>
            </a:r>
            <a:r>
              <a:rPr lang="en-US"/>
              <a:t> </a:t>
            </a:r>
            <a:r>
              <a:rPr lang="en-US" err="1"/>
              <a:t>molestie</a:t>
            </a:r>
            <a:r>
              <a:rPr lang="en-US"/>
              <a:t> </a:t>
            </a:r>
            <a:r>
              <a:rPr lang="en-US" err="1"/>
              <a:t>tristique</a:t>
            </a:r>
            <a:r>
              <a:rPr lang="en-US"/>
              <a:t>. Cras sit integer </a:t>
            </a:r>
            <a:r>
              <a:rPr lang="en-US" err="1"/>
              <a:t>porttitor</a:t>
            </a:r>
            <a:r>
              <a:rPr lang="en-US"/>
              <a:t> </a:t>
            </a:r>
            <a:r>
              <a:rPr lang="en-US" err="1"/>
              <a:t>enim</a:t>
            </a:r>
            <a:r>
              <a:rPr lang="en-US"/>
              <a:t> </a:t>
            </a:r>
            <a:r>
              <a:rPr lang="en-US" err="1"/>
              <a:t>mauris</a:t>
            </a:r>
            <a:r>
              <a:rPr lang="en-US"/>
              <a:t> </a:t>
            </a:r>
            <a:r>
              <a:rPr lang="en-US" err="1"/>
              <a:t>morbi</a:t>
            </a:r>
            <a:r>
              <a:rPr lang="en-US"/>
              <a:t> </a:t>
            </a:r>
            <a:r>
              <a:rPr lang="en-US" err="1"/>
              <a:t>tincidunt</a:t>
            </a:r>
            <a:r>
              <a:rPr lang="en-US"/>
              <a:t> </a:t>
            </a:r>
            <a:r>
              <a:rPr lang="en-US" err="1"/>
              <a:t>sem</a:t>
            </a:r>
            <a:r>
              <a:rPr lang="en-US"/>
              <a:t> </a:t>
            </a:r>
            <a:r>
              <a:rPr lang="en-US" err="1"/>
              <a:t>volutpat</a:t>
            </a:r>
            <a:r>
              <a:rPr lang="en-US"/>
              <a:t>. Magna in </a:t>
            </a:r>
            <a:r>
              <a:rPr lang="en-US" err="1"/>
              <a:t>aliquam</a:t>
            </a:r>
            <a:r>
              <a:rPr lang="en-US"/>
              <a:t> </a:t>
            </a:r>
            <a:r>
              <a:rPr lang="en-US" err="1"/>
              <a:t>eget</a:t>
            </a:r>
            <a:r>
              <a:rPr lang="en-US"/>
              <a:t> </a:t>
            </a:r>
            <a:r>
              <a:rPr lang="en-US" err="1"/>
              <a:t>consectetur</a:t>
            </a:r>
            <a:r>
              <a:rPr lang="en-US"/>
              <a:t> </a:t>
            </a:r>
            <a:r>
              <a:rPr lang="en-US" err="1"/>
              <a:t>consequat</a:t>
            </a:r>
            <a:r>
              <a:rPr lang="en-US"/>
              <a:t>. </a:t>
            </a:r>
          </a:p>
        </p:txBody>
      </p:sp>
      <p:sp>
        <p:nvSpPr>
          <p:cNvPr id="9" name="Text Placeholder 2">
            <a:extLst>
              <a:ext uri="{FF2B5EF4-FFF2-40B4-BE49-F238E27FC236}">
                <a16:creationId xmlns:a16="http://schemas.microsoft.com/office/drawing/2014/main" id="{D2C8C061-6443-461A-A052-E19A46AADCA8}"/>
              </a:ext>
            </a:extLst>
          </p:cNvPr>
          <p:cNvSpPr>
            <a:spLocks noGrp="1"/>
          </p:cNvSpPr>
          <p:nvPr>
            <p:ph type="body" sz="quarter" idx="19" hasCustomPrompt="1"/>
          </p:nvPr>
        </p:nvSpPr>
        <p:spPr>
          <a:xfrm>
            <a:off x="3413760" y="2921251"/>
            <a:ext cx="2407920" cy="462114"/>
          </a:xfrm>
          <a:prstGeom prst="rect">
            <a:avLst/>
          </a:prstGeom>
        </p:spPr>
        <p:txBody>
          <a:bodyPr wrap="square">
            <a:spAutoFit/>
          </a:bodyPr>
          <a:lstStyle>
            <a:lvl1pPr>
              <a:defRPr sz="1400" b="1">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p>
        </p:txBody>
      </p:sp>
      <p:sp>
        <p:nvSpPr>
          <p:cNvPr id="10" name="Text Placeholder 2">
            <a:extLst>
              <a:ext uri="{FF2B5EF4-FFF2-40B4-BE49-F238E27FC236}">
                <a16:creationId xmlns:a16="http://schemas.microsoft.com/office/drawing/2014/main" id="{626FC49A-5396-46E4-8A00-C0A017834ED3}"/>
              </a:ext>
            </a:extLst>
          </p:cNvPr>
          <p:cNvSpPr>
            <a:spLocks noGrp="1"/>
          </p:cNvSpPr>
          <p:nvPr>
            <p:ph type="body" sz="quarter" idx="20" hasCustomPrompt="1"/>
          </p:nvPr>
        </p:nvSpPr>
        <p:spPr>
          <a:xfrm>
            <a:off x="3413760" y="3543216"/>
            <a:ext cx="2407920" cy="2630592"/>
          </a:xfrm>
          <a:prstGeom prst="rect">
            <a:avLst/>
          </a:prstGeom>
        </p:spPr>
        <p:txBody>
          <a:bodyPr wrap="square">
            <a:spAutoFit/>
          </a:bodyPr>
          <a:lstStyle>
            <a:lvl1pPr>
              <a:defRPr sz="1200">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Leo </a:t>
            </a:r>
            <a:r>
              <a:rPr lang="en-US" err="1"/>
              <a:t>luctus</a:t>
            </a:r>
            <a:r>
              <a:rPr lang="en-US"/>
              <a:t> </a:t>
            </a:r>
            <a:r>
              <a:rPr lang="en-US" err="1"/>
              <a:t>adipiscing</a:t>
            </a:r>
            <a:r>
              <a:rPr lang="en-US"/>
              <a:t> </a:t>
            </a:r>
            <a:r>
              <a:rPr lang="en-US" err="1"/>
              <a:t>feugiat</a:t>
            </a:r>
            <a:r>
              <a:rPr lang="en-US"/>
              <a:t> </a:t>
            </a:r>
            <a:r>
              <a:rPr lang="en-US" err="1"/>
              <a:t>viverra</a:t>
            </a:r>
            <a:r>
              <a:rPr lang="en-US"/>
              <a:t> </a:t>
            </a:r>
            <a:r>
              <a:rPr lang="en-US" err="1"/>
              <a:t>facilisi</a:t>
            </a:r>
            <a:r>
              <a:rPr lang="en-US"/>
              <a:t>. </a:t>
            </a:r>
            <a:r>
              <a:rPr lang="en-US" err="1"/>
              <a:t>Tristique</a:t>
            </a:r>
            <a:r>
              <a:rPr lang="en-US"/>
              <a:t> </a:t>
            </a:r>
            <a:r>
              <a:rPr lang="en-US" err="1"/>
              <a:t>aliquet</a:t>
            </a:r>
            <a:r>
              <a:rPr lang="en-US"/>
              <a:t> </a:t>
            </a:r>
            <a:r>
              <a:rPr lang="en-US" err="1"/>
              <a:t>tempor</a:t>
            </a:r>
            <a:r>
              <a:rPr lang="en-US"/>
              <a:t>, </a:t>
            </a:r>
            <a:r>
              <a:rPr lang="en-US" err="1"/>
              <a:t>tortor</a:t>
            </a:r>
            <a:r>
              <a:rPr lang="en-US"/>
              <a:t> </a:t>
            </a:r>
            <a:r>
              <a:rPr lang="en-US" err="1"/>
              <a:t>amet</a:t>
            </a:r>
            <a:r>
              <a:rPr lang="en-US"/>
              <a:t> </a:t>
            </a:r>
            <a:r>
              <a:rPr lang="en-US" err="1"/>
              <a:t>scelerisque</a:t>
            </a:r>
            <a:r>
              <a:rPr lang="en-US"/>
              <a:t> fermentum. </a:t>
            </a:r>
            <a:r>
              <a:rPr lang="en-US" err="1"/>
              <a:t>Venenatis</a:t>
            </a:r>
            <a:r>
              <a:rPr lang="en-US"/>
              <a:t>, </a:t>
            </a:r>
            <a:r>
              <a:rPr lang="en-US" err="1"/>
              <a:t>quam</a:t>
            </a:r>
            <a:r>
              <a:rPr lang="en-US"/>
              <a:t> </a:t>
            </a:r>
            <a:r>
              <a:rPr lang="en-US" err="1"/>
              <a:t>consequat</a:t>
            </a:r>
            <a:r>
              <a:rPr lang="en-US"/>
              <a:t> </a:t>
            </a:r>
            <a:r>
              <a:rPr lang="en-US" err="1"/>
              <a:t>netus</a:t>
            </a:r>
            <a:r>
              <a:rPr lang="en-US"/>
              <a:t> magna </a:t>
            </a:r>
            <a:r>
              <a:rPr lang="en-US" err="1"/>
              <a:t>eleifend</a:t>
            </a:r>
            <a:r>
              <a:rPr lang="en-US"/>
              <a:t> </a:t>
            </a:r>
            <a:r>
              <a:rPr lang="en-US" err="1"/>
              <a:t>eget</a:t>
            </a:r>
            <a:r>
              <a:rPr lang="en-US"/>
              <a:t>. Eros </a:t>
            </a:r>
            <a:r>
              <a:rPr lang="en-US" err="1"/>
              <a:t>orci</a:t>
            </a:r>
            <a:r>
              <a:rPr lang="en-US"/>
              <a:t> </a:t>
            </a:r>
            <a:r>
              <a:rPr lang="en-US" err="1"/>
              <a:t>commodo</a:t>
            </a:r>
            <a:r>
              <a:rPr lang="en-US"/>
              <a:t> at </a:t>
            </a:r>
            <a:r>
              <a:rPr lang="en-US" err="1"/>
              <a:t>pellentesque</a:t>
            </a:r>
            <a:r>
              <a:rPr lang="en-US"/>
              <a:t> </a:t>
            </a:r>
            <a:r>
              <a:rPr lang="en-US" err="1"/>
              <a:t>tellus</a:t>
            </a:r>
            <a:r>
              <a:rPr lang="en-US"/>
              <a:t> </a:t>
            </a:r>
            <a:r>
              <a:rPr lang="en-US" err="1"/>
              <a:t>malesuada</a:t>
            </a:r>
            <a:r>
              <a:rPr lang="en-US"/>
              <a:t>. Leo dui </a:t>
            </a:r>
            <a:r>
              <a:rPr lang="en-US" err="1"/>
              <a:t>sapien</a:t>
            </a:r>
            <a:r>
              <a:rPr lang="en-US"/>
              <a:t>, </a:t>
            </a:r>
            <a:r>
              <a:rPr lang="en-US" err="1"/>
              <a:t>imperdiet</a:t>
            </a:r>
            <a:r>
              <a:rPr lang="en-US"/>
              <a:t> </a:t>
            </a:r>
            <a:r>
              <a:rPr lang="en-US" err="1"/>
              <a:t>molestie</a:t>
            </a:r>
            <a:r>
              <a:rPr lang="en-US"/>
              <a:t> </a:t>
            </a:r>
            <a:r>
              <a:rPr lang="en-US" err="1"/>
              <a:t>tristique</a:t>
            </a:r>
            <a:r>
              <a:rPr lang="en-US"/>
              <a:t>. Cras sit integer </a:t>
            </a:r>
            <a:r>
              <a:rPr lang="en-US" err="1"/>
              <a:t>porttitor</a:t>
            </a:r>
            <a:r>
              <a:rPr lang="en-US"/>
              <a:t> </a:t>
            </a:r>
            <a:r>
              <a:rPr lang="en-US" err="1"/>
              <a:t>enim</a:t>
            </a:r>
            <a:r>
              <a:rPr lang="en-US"/>
              <a:t> </a:t>
            </a:r>
            <a:r>
              <a:rPr lang="en-US" err="1"/>
              <a:t>mauris</a:t>
            </a:r>
            <a:r>
              <a:rPr lang="en-US"/>
              <a:t> </a:t>
            </a:r>
            <a:r>
              <a:rPr lang="en-US" err="1"/>
              <a:t>morbi</a:t>
            </a:r>
            <a:r>
              <a:rPr lang="en-US"/>
              <a:t> </a:t>
            </a:r>
            <a:r>
              <a:rPr lang="en-US" err="1"/>
              <a:t>tincidunt</a:t>
            </a:r>
            <a:r>
              <a:rPr lang="en-US"/>
              <a:t> </a:t>
            </a:r>
            <a:r>
              <a:rPr lang="en-US" err="1"/>
              <a:t>sem</a:t>
            </a:r>
            <a:r>
              <a:rPr lang="en-US"/>
              <a:t> </a:t>
            </a:r>
            <a:r>
              <a:rPr lang="en-US" err="1"/>
              <a:t>volutpat</a:t>
            </a:r>
            <a:r>
              <a:rPr lang="en-US"/>
              <a:t>. Magna in </a:t>
            </a:r>
            <a:r>
              <a:rPr lang="en-US" err="1"/>
              <a:t>aliquam</a:t>
            </a:r>
            <a:r>
              <a:rPr lang="en-US"/>
              <a:t> </a:t>
            </a:r>
            <a:r>
              <a:rPr lang="en-US" err="1"/>
              <a:t>eget</a:t>
            </a:r>
            <a:r>
              <a:rPr lang="en-US"/>
              <a:t> </a:t>
            </a:r>
            <a:r>
              <a:rPr lang="en-US" err="1"/>
              <a:t>consectetur</a:t>
            </a:r>
            <a:r>
              <a:rPr lang="en-US"/>
              <a:t> </a:t>
            </a:r>
            <a:r>
              <a:rPr lang="en-US" err="1"/>
              <a:t>consequat</a:t>
            </a:r>
            <a:r>
              <a:rPr lang="en-US"/>
              <a:t>. </a:t>
            </a:r>
          </a:p>
        </p:txBody>
      </p:sp>
      <p:sp>
        <p:nvSpPr>
          <p:cNvPr id="13" name="Text Placeholder 2">
            <a:extLst>
              <a:ext uri="{FF2B5EF4-FFF2-40B4-BE49-F238E27FC236}">
                <a16:creationId xmlns:a16="http://schemas.microsoft.com/office/drawing/2014/main" id="{AEEE17DA-6635-495B-A481-BBD7188AD456}"/>
              </a:ext>
            </a:extLst>
          </p:cNvPr>
          <p:cNvSpPr>
            <a:spLocks noGrp="1"/>
          </p:cNvSpPr>
          <p:nvPr>
            <p:ph type="body" sz="quarter" idx="21" hasCustomPrompt="1"/>
          </p:nvPr>
        </p:nvSpPr>
        <p:spPr>
          <a:xfrm>
            <a:off x="6370320" y="2921251"/>
            <a:ext cx="2407920" cy="462114"/>
          </a:xfrm>
          <a:prstGeom prst="rect">
            <a:avLst/>
          </a:prstGeom>
        </p:spPr>
        <p:txBody>
          <a:bodyPr wrap="square">
            <a:spAutoFit/>
          </a:bodyPr>
          <a:lstStyle>
            <a:lvl1pPr>
              <a:defRPr sz="1400" b="1">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p>
        </p:txBody>
      </p:sp>
      <p:sp>
        <p:nvSpPr>
          <p:cNvPr id="14" name="Text Placeholder 2">
            <a:extLst>
              <a:ext uri="{FF2B5EF4-FFF2-40B4-BE49-F238E27FC236}">
                <a16:creationId xmlns:a16="http://schemas.microsoft.com/office/drawing/2014/main" id="{BF29616B-A8DB-42A6-A277-8CAE573E985F}"/>
              </a:ext>
            </a:extLst>
          </p:cNvPr>
          <p:cNvSpPr>
            <a:spLocks noGrp="1"/>
          </p:cNvSpPr>
          <p:nvPr>
            <p:ph type="body" sz="quarter" idx="22" hasCustomPrompt="1"/>
          </p:nvPr>
        </p:nvSpPr>
        <p:spPr>
          <a:xfrm>
            <a:off x="6370320" y="3543216"/>
            <a:ext cx="2407920" cy="2630592"/>
          </a:xfrm>
          <a:prstGeom prst="rect">
            <a:avLst/>
          </a:prstGeom>
        </p:spPr>
        <p:txBody>
          <a:bodyPr wrap="square">
            <a:spAutoFit/>
          </a:bodyPr>
          <a:lstStyle>
            <a:lvl1pPr>
              <a:defRPr sz="1200">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Leo </a:t>
            </a:r>
            <a:r>
              <a:rPr lang="en-US" err="1"/>
              <a:t>luctus</a:t>
            </a:r>
            <a:r>
              <a:rPr lang="en-US"/>
              <a:t> </a:t>
            </a:r>
            <a:r>
              <a:rPr lang="en-US" err="1"/>
              <a:t>adipiscing</a:t>
            </a:r>
            <a:r>
              <a:rPr lang="en-US"/>
              <a:t> </a:t>
            </a:r>
            <a:r>
              <a:rPr lang="en-US" err="1"/>
              <a:t>feugiat</a:t>
            </a:r>
            <a:r>
              <a:rPr lang="en-US"/>
              <a:t> </a:t>
            </a:r>
            <a:r>
              <a:rPr lang="en-US" err="1"/>
              <a:t>viverra</a:t>
            </a:r>
            <a:r>
              <a:rPr lang="en-US"/>
              <a:t> </a:t>
            </a:r>
            <a:r>
              <a:rPr lang="en-US" err="1"/>
              <a:t>facilisi</a:t>
            </a:r>
            <a:r>
              <a:rPr lang="en-US"/>
              <a:t>. </a:t>
            </a:r>
            <a:r>
              <a:rPr lang="en-US" err="1"/>
              <a:t>Tristique</a:t>
            </a:r>
            <a:r>
              <a:rPr lang="en-US"/>
              <a:t> </a:t>
            </a:r>
            <a:r>
              <a:rPr lang="en-US" err="1"/>
              <a:t>aliquet</a:t>
            </a:r>
            <a:r>
              <a:rPr lang="en-US"/>
              <a:t> </a:t>
            </a:r>
            <a:r>
              <a:rPr lang="en-US" err="1"/>
              <a:t>tempor</a:t>
            </a:r>
            <a:r>
              <a:rPr lang="en-US"/>
              <a:t>, </a:t>
            </a:r>
            <a:r>
              <a:rPr lang="en-US" err="1"/>
              <a:t>tortor</a:t>
            </a:r>
            <a:r>
              <a:rPr lang="en-US"/>
              <a:t> </a:t>
            </a:r>
            <a:r>
              <a:rPr lang="en-US" err="1"/>
              <a:t>amet</a:t>
            </a:r>
            <a:r>
              <a:rPr lang="en-US"/>
              <a:t> </a:t>
            </a:r>
            <a:r>
              <a:rPr lang="en-US" err="1"/>
              <a:t>scelerisque</a:t>
            </a:r>
            <a:r>
              <a:rPr lang="en-US"/>
              <a:t> fermentum. </a:t>
            </a:r>
            <a:r>
              <a:rPr lang="en-US" err="1"/>
              <a:t>Venenatis</a:t>
            </a:r>
            <a:r>
              <a:rPr lang="en-US"/>
              <a:t>, </a:t>
            </a:r>
            <a:r>
              <a:rPr lang="en-US" err="1"/>
              <a:t>quam</a:t>
            </a:r>
            <a:r>
              <a:rPr lang="en-US"/>
              <a:t> </a:t>
            </a:r>
            <a:r>
              <a:rPr lang="en-US" err="1"/>
              <a:t>consequat</a:t>
            </a:r>
            <a:r>
              <a:rPr lang="en-US"/>
              <a:t> </a:t>
            </a:r>
            <a:r>
              <a:rPr lang="en-US" err="1"/>
              <a:t>netus</a:t>
            </a:r>
            <a:r>
              <a:rPr lang="en-US"/>
              <a:t> magna </a:t>
            </a:r>
            <a:r>
              <a:rPr lang="en-US" err="1"/>
              <a:t>eleifend</a:t>
            </a:r>
            <a:r>
              <a:rPr lang="en-US"/>
              <a:t> </a:t>
            </a:r>
            <a:r>
              <a:rPr lang="en-US" err="1"/>
              <a:t>eget</a:t>
            </a:r>
            <a:r>
              <a:rPr lang="en-US"/>
              <a:t>. Eros </a:t>
            </a:r>
            <a:r>
              <a:rPr lang="en-US" err="1"/>
              <a:t>orci</a:t>
            </a:r>
            <a:r>
              <a:rPr lang="en-US"/>
              <a:t> </a:t>
            </a:r>
            <a:r>
              <a:rPr lang="en-US" err="1"/>
              <a:t>commodo</a:t>
            </a:r>
            <a:r>
              <a:rPr lang="en-US"/>
              <a:t> at </a:t>
            </a:r>
            <a:r>
              <a:rPr lang="en-US" err="1"/>
              <a:t>pellentesque</a:t>
            </a:r>
            <a:r>
              <a:rPr lang="en-US"/>
              <a:t> </a:t>
            </a:r>
            <a:r>
              <a:rPr lang="en-US" err="1"/>
              <a:t>tellus</a:t>
            </a:r>
            <a:r>
              <a:rPr lang="en-US"/>
              <a:t> </a:t>
            </a:r>
            <a:r>
              <a:rPr lang="en-US" err="1"/>
              <a:t>malesuada</a:t>
            </a:r>
            <a:r>
              <a:rPr lang="en-US"/>
              <a:t>. Leo dui </a:t>
            </a:r>
            <a:r>
              <a:rPr lang="en-US" err="1"/>
              <a:t>sapien</a:t>
            </a:r>
            <a:r>
              <a:rPr lang="en-US"/>
              <a:t>, </a:t>
            </a:r>
            <a:r>
              <a:rPr lang="en-US" err="1"/>
              <a:t>imperdiet</a:t>
            </a:r>
            <a:r>
              <a:rPr lang="en-US"/>
              <a:t> </a:t>
            </a:r>
            <a:r>
              <a:rPr lang="en-US" err="1"/>
              <a:t>molestie</a:t>
            </a:r>
            <a:r>
              <a:rPr lang="en-US"/>
              <a:t> </a:t>
            </a:r>
            <a:r>
              <a:rPr lang="en-US" err="1"/>
              <a:t>tristique</a:t>
            </a:r>
            <a:r>
              <a:rPr lang="en-US"/>
              <a:t>. Cras sit integer </a:t>
            </a:r>
            <a:r>
              <a:rPr lang="en-US" err="1"/>
              <a:t>porttitor</a:t>
            </a:r>
            <a:r>
              <a:rPr lang="en-US"/>
              <a:t> </a:t>
            </a:r>
            <a:r>
              <a:rPr lang="en-US" err="1"/>
              <a:t>enim</a:t>
            </a:r>
            <a:r>
              <a:rPr lang="en-US"/>
              <a:t> </a:t>
            </a:r>
            <a:r>
              <a:rPr lang="en-US" err="1"/>
              <a:t>mauris</a:t>
            </a:r>
            <a:r>
              <a:rPr lang="en-US"/>
              <a:t> </a:t>
            </a:r>
            <a:r>
              <a:rPr lang="en-US" err="1"/>
              <a:t>morbi</a:t>
            </a:r>
            <a:r>
              <a:rPr lang="en-US"/>
              <a:t> </a:t>
            </a:r>
            <a:r>
              <a:rPr lang="en-US" err="1"/>
              <a:t>tincidunt</a:t>
            </a:r>
            <a:r>
              <a:rPr lang="en-US"/>
              <a:t> </a:t>
            </a:r>
            <a:r>
              <a:rPr lang="en-US" err="1"/>
              <a:t>sem</a:t>
            </a:r>
            <a:r>
              <a:rPr lang="en-US"/>
              <a:t> </a:t>
            </a:r>
            <a:r>
              <a:rPr lang="en-US" err="1"/>
              <a:t>volutpat</a:t>
            </a:r>
            <a:r>
              <a:rPr lang="en-US"/>
              <a:t>. Magna in </a:t>
            </a:r>
            <a:r>
              <a:rPr lang="en-US" err="1"/>
              <a:t>aliquam</a:t>
            </a:r>
            <a:r>
              <a:rPr lang="en-US"/>
              <a:t> </a:t>
            </a:r>
            <a:r>
              <a:rPr lang="en-US" err="1"/>
              <a:t>eget</a:t>
            </a:r>
            <a:r>
              <a:rPr lang="en-US"/>
              <a:t> </a:t>
            </a:r>
            <a:r>
              <a:rPr lang="en-US" err="1"/>
              <a:t>consectetur</a:t>
            </a:r>
            <a:r>
              <a:rPr lang="en-US"/>
              <a:t> </a:t>
            </a:r>
            <a:r>
              <a:rPr lang="en-US" err="1"/>
              <a:t>consequat</a:t>
            </a:r>
            <a:r>
              <a:rPr lang="en-US"/>
              <a:t>. </a:t>
            </a:r>
          </a:p>
        </p:txBody>
      </p:sp>
      <p:sp>
        <p:nvSpPr>
          <p:cNvPr id="19" name="Text Placeholder 2">
            <a:extLst>
              <a:ext uri="{FF2B5EF4-FFF2-40B4-BE49-F238E27FC236}">
                <a16:creationId xmlns:a16="http://schemas.microsoft.com/office/drawing/2014/main" id="{0D35C967-D122-42CE-BDAF-F34B55F00EA2}"/>
              </a:ext>
            </a:extLst>
          </p:cNvPr>
          <p:cNvSpPr>
            <a:spLocks noGrp="1"/>
          </p:cNvSpPr>
          <p:nvPr>
            <p:ph type="body" sz="quarter" idx="23" hasCustomPrompt="1"/>
          </p:nvPr>
        </p:nvSpPr>
        <p:spPr>
          <a:xfrm>
            <a:off x="9326880" y="2921251"/>
            <a:ext cx="2407920" cy="462114"/>
          </a:xfrm>
          <a:prstGeom prst="rect">
            <a:avLst/>
          </a:prstGeom>
        </p:spPr>
        <p:txBody>
          <a:bodyPr wrap="square">
            <a:spAutoFit/>
          </a:bodyPr>
          <a:lstStyle>
            <a:lvl1pPr>
              <a:defRPr sz="1400" b="1">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p>
        </p:txBody>
      </p:sp>
      <p:sp>
        <p:nvSpPr>
          <p:cNvPr id="20" name="Text Placeholder 2">
            <a:extLst>
              <a:ext uri="{FF2B5EF4-FFF2-40B4-BE49-F238E27FC236}">
                <a16:creationId xmlns:a16="http://schemas.microsoft.com/office/drawing/2014/main" id="{54FDC613-45BE-47C3-82C5-FC027C2DE43E}"/>
              </a:ext>
            </a:extLst>
          </p:cNvPr>
          <p:cNvSpPr>
            <a:spLocks noGrp="1"/>
          </p:cNvSpPr>
          <p:nvPr>
            <p:ph type="body" sz="quarter" idx="24" hasCustomPrompt="1"/>
          </p:nvPr>
        </p:nvSpPr>
        <p:spPr>
          <a:xfrm>
            <a:off x="9326880" y="3543216"/>
            <a:ext cx="2407920" cy="2630592"/>
          </a:xfrm>
          <a:prstGeom prst="rect">
            <a:avLst/>
          </a:prstGeom>
        </p:spPr>
        <p:txBody>
          <a:bodyPr wrap="square">
            <a:spAutoFit/>
          </a:bodyPr>
          <a:lstStyle>
            <a:lvl1pPr>
              <a:defRPr sz="1200">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Leo </a:t>
            </a:r>
            <a:r>
              <a:rPr lang="en-US" err="1"/>
              <a:t>luctus</a:t>
            </a:r>
            <a:r>
              <a:rPr lang="en-US"/>
              <a:t> </a:t>
            </a:r>
            <a:r>
              <a:rPr lang="en-US" err="1"/>
              <a:t>adipiscing</a:t>
            </a:r>
            <a:r>
              <a:rPr lang="en-US"/>
              <a:t> </a:t>
            </a:r>
            <a:r>
              <a:rPr lang="en-US" err="1"/>
              <a:t>feugiat</a:t>
            </a:r>
            <a:r>
              <a:rPr lang="en-US"/>
              <a:t> </a:t>
            </a:r>
            <a:r>
              <a:rPr lang="en-US" err="1"/>
              <a:t>viverra</a:t>
            </a:r>
            <a:r>
              <a:rPr lang="en-US"/>
              <a:t> </a:t>
            </a:r>
            <a:r>
              <a:rPr lang="en-US" err="1"/>
              <a:t>facilisi</a:t>
            </a:r>
            <a:r>
              <a:rPr lang="en-US"/>
              <a:t>. </a:t>
            </a:r>
            <a:r>
              <a:rPr lang="en-US" err="1"/>
              <a:t>Tristique</a:t>
            </a:r>
            <a:r>
              <a:rPr lang="en-US"/>
              <a:t> </a:t>
            </a:r>
            <a:r>
              <a:rPr lang="en-US" err="1"/>
              <a:t>aliquet</a:t>
            </a:r>
            <a:r>
              <a:rPr lang="en-US"/>
              <a:t> </a:t>
            </a:r>
            <a:r>
              <a:rPr lang="en-US" err="1"/>
              <a:t>tempor</a:t>
            </a:r>
            <a:r>
              <a:rPr lang="en-US"/>
              <a:t>, </a:t>
            </a:r>
            <a:r>
              <a:rPr lang="en-US" err="1"/>
              <a:t>tortor</a:t>
            </a:r>
            <a:r>
              <a:rPr lang="en-US"/>
              <a:t> </a:t>
            </a:r>
            <a:r>
              <a:rPr lang="en-US" err="1"/>
              <a:t>amet</a:t>
            </a:r>
            <a:r>
              <a:rPr lang="en-US"/>
              <a:t> </a:t>
            </a:r>
            <a:r>
              <a:rPr lang="en-US" err="1"/>
              <a:t>scelerisque</a:t>
            </a:r>
            <a:r>
              <a:rPr lang="en-US"/>
              <a:t> fermentum. </a:t>
            </a:r>
            <a:r>
              <a:rPr lang="en-US" err="1"/>
              <a:t>Venenatis</a:t>
            </a:r>
            <a:r>
              <a:rPr lang="en-US"/>
              <a:t>, </a:t>
            </a:r>
            <a:r>
              <a:rPr lang="en-US" err="1"/>
              <a:t>quam</a:t>
            </a:r>
            <a:r>
              <a:rPr lang="en-US"/>
              <a:t> </a:t>
            </a:r>
            <a:r>
              <a:rPr lang="en-US" err="1"/>
              <a:t>consequat</a:t>
            </a:r>
            <a:r>
              <a:rPr lang="en-US"/>
              <a:t> </a:t>
            </a:r>
            <a:r>
              <a:rPr lang="en-US" err="1"/>
              <a:t>netus</a:t>
            </a:r>
            <a:r>
              <a:rPr lang="en-US"/>
              <a:t> magna </a:t>
            </a:r>
            <a:r>
              <a:rPr lang="en-US" err="1"/>
              <a:t>eleifend</a:t>
            </a:r>
            <a:r>
              <a:rPr lang="en-US"/>
              <a:t> </a:t>
            </a:r>
            <a:r>
              <a:rPr lang="en-US" err="1"/>
              <a:t>eget</a:t>
            </a:r>
            <a:r>
              <a:rPr lang="en-US"/>
              <a:t>. Eros </a:t>
            </a:r>
            <a:r>
              <a:rPr lang="en-US" err="1"/>
              <a:t>orci</a:t>
            </a:r>
            <a:r>
              <a:rPr lang="en-US"/>
              <a:t> </a:t>
            </a:r>
            <a:r>
              <a:rPr lang="en-US" err="1"/>
              <a:t>commodo</a:t>
            </a:r>
            <a:r>
              <a:rPr lang="en-US"/>
              <a:t> at </a:t>
            </a:r>
            <a:r>
              <a:rPr lang="en-US" err="1"/>
              <a:t>pellentesque</a:t>
            </a:r>
            <a:r>
              <a:rPr lang="en-US"/>
              <a:t> </a:t>
            </a:r>
            <a:r>
              <a:rPr lang="en-US" err="1"/>
              <a:t>tellus</a:t>
            </a:r>
            <a:r>
              <a:rPr lang="en-US"/>
              <a:t> </a:t>
            </a:r>
            <a:r>
              <a:rPr lang="en-US" err="1"/>
              <a:t>malesuada</a:t>
            </a:r>
            <a:r>
              <a:rPr lang="en-US"/>
              <a:t>. Leo dui </a:t>
            </a:r>
            <a:r>
              <a:rPr lang="en-US" err="1"/>
              <a:t>sapien</a:t>
            </a:r>
            <a:r>
              <a:rPr lang="en-US"/>
              <a:t>, </a:t>
            </a:r>
            <a:r>
              <a:rPr lang="en-US" err="1"/>
              <a:t>imperdiet</a:t>
            </a:r>
            <a:r>
              <a:rPr lang="en-US"/>
              <a:t> </a:t>
            </a:r>
            <a:r>
              <a:rPr lang="en-US" err="1"/>
              <a:t>molestie</a:t>
            </a:r>
            <a:r>
              <a:rPr lang="en-US"/>
              <a:t> </a:t>
            </a:r>
            <a:r>
              <a:rPr lang="en-US" err="1"/>
              <a:t>tristique</a:t>
            </a:r>
            <a:r>
              <a:rPr lang="en-US"/>
              <a:t>. Cras sit integer </a:t>
            </a:r>
            <a:r>
              <a:rPr lang="en-US" err="1"/>
              <a:t>porttitor</a:t>
            </a:r>
            <a:r>
              <a:rPr lang="en-US"/>
              <a:t> </a:t>
            </a:r>
            <a:r>
              <a:rPr lang="en-US" err="1"/>
              <a:t>enim</a:t>
            </a:r>
            <a:r>
              <a:rPr lang="en-US"/>
              <a:t> </a:t>
            </a:r>
            <a:r>
              <a:rPr lang="en-US" err="1"/>
              <a:t>mauris</a:t>
            </a:r>
            <a:r>
              <a:rPr lang="en-US"/>
              <a:t> </a:t>
            </a:r>
            <a:r>
              <a:rPr lang="en-US" err="1"/>
              <a:t>morbi</a:t>
            </a:r>
            <a:r>
              <a:rPr lang="en-US"/>
              <a:t> </a:t>
            </a:r>
            <a:r>
              <a:rPr lang="en-US" err="1"/>
              <a:t>tincidunt</a:t>
            </a:r>
            <a:r>
              <a:rPr lang="en-US"/>
              <a:t> </a:t>
            </a:r>
            <a:r>
              <a:rPr lang="en-US" err="1"/>
              <a:t>sem</a:t>
            </a:r>
            <a:r>
              <a:rPr lang="en-US"/>
              <a:t> </a:t>
            </a:r>
            <a:r>
              <a:rPr lang="en-US" err="1"/>
              <a:t>volutpat</a:t>
            </a:r>
            <a:r>
              <a:rPr lang="en-US"/>
              <a:t>. Magna in </a:t>
            </a:r>
            <a:r>
              <a:rPr lang="en-US" err="1"/>
              <a:t>aliquam</a:t>
            </a:r>
            <a:r>
              <a:rPr lang="en-US"/>
              <a:t> </a:t>
            </a:r>
            <a:r>
              <a:rPr lang="en-US" err="1"/>
              <a:t>eget</a:t>
            </a:r>
            <a:r>
              <a:rPr lang="en-US"/>
              <a:t> </a:t>
            </a:r>
            <a:r>
              <a:rPr lang="en-US" err="1"/>
              <a:t>consectetur</a:t>
            </a:r>
            <a:r>
              <a:rPr lang="en-US"/>
              <a:t> </a:t>
            </a:r>
            <a:r>
              <a:rPr lang="en-US" err="1"/>
              <a:t>consequat</a:t>
            </a:r>
            <a:r>
              <a:rPr lang="en-US"/>
              <a:t>. </a:t>
            </a:r>
          </a:p>
        </p:txBody>
      </p:sp>
      <p:sp>
        <p:nvSpPr>
          <p:cNvPr id="24" name="Picture Placeholder 23">
            <a:extLst>
              <a:ext uri="{FF2B5EF4-FFF2-40B4-BE49-F238E27FC236}">
                <a16:creationId xmlns:a16="http://schemas.microsoft.com/office/drawing/2014/main" id="{F84AF8F5-D562-4FBF-9069-09A640AACD09}"/>
              </a:ext>
            </a:extLst>
          </p:cNvPr>
          <p:cNvSpPr>
            <a:spLocks noGrp="1"/>
          </p:cNvSpPr>
          <p:nvPr>
            <p:ph type="pic" sz="quarter" idx="27"/>
          </p:nvPr>
        </p:nvSpPr>
        <p:spPr>
          <a:xfrm>
            <a:off x="463731" y="1389801"/>
            <a:ext cx="2408238" cy="1371600"/>
          </a:xfrm>
          <a:prstGeom prst="rect">
            <a:avLst/>
          </a:prstGeom>
          <a:solidFill>
            <a:schemeClr val="bg1">
              <a:lumMod val="95000"/>
            </a:schemeClr>
          </a:solidFill>
        </p:spPr>
        <p:txBody>
          <a:bodyPr/>
          <a:lstStyle/>
          <a:p>
            <a:r>
              <a:rPr lang="en-US"/>
              <a:t>Click icon to add picture</a:t>
            </a:r>
          </a:p>
        </p:txBody>
      </p:sp>
      <p:sp>
        <p:nvSpPr>
          <p:cNvPr id="25" name="Picture Placeholder 23">
            <a:extLst>
              <a:ext uri="{FF2B5EF4-FFF2-40B4-BE49-F238E27FC236}">
                <a16:creationId xmlns:a16="http://schemas.microsoft.com/office/drawing/2014/main" id="{4F5537FA-B25A-4A75-AFE8-CB3D2D4EA781}"/>
              </a:ext>
            </a:extLst>
          </p:cNvPr>
          <p:cNvSpPr>
            <a:spLocks noGrp="1"/>
          </p:cNvSpPr>
          <p:nvPr>
            <p:ph type="pic" sz="quarter" idx="28"/>
          </p:nvPr>
        </p:nvSpPr>
        <p:spPr>
          <a:xfrm>
            <a:off x="3413442" y="1389801"/>
            <a:ext cx="2408238" cy="1371600"/>
          </a:xfrm>
          <a:prstGeom prst="rect">
            <a:avLst/>
          </a:prstGeom>
          <a:solidFill>
            <a:schemeClr val="bg1">
              <a:lumMod val="95000"/>
            </a:schemeClr>
          </a:solidFill>
        </p:spPr>
        <p:txBody>
          <a:bodyPr/>
          <a:lstStyle/>
          <a:p>
            <a:r>
              <a:rPr lang="en-US"/>
              <a:t>Click icon to add picture</a:t>
            </a:r>
          </a:p>
        </p:txBody>
      </p:sp>
      <p:sp>
        <p:nvSpPr>
          <p:cNvPr id="26" name="Picture Placeholder 23">
            <a:extLst>
              <a:ext uri="{FF2B5EF4-FFF2-40B4-BE49-F238E27FC236}">
                <a16:creationId xmlns:a16="http://schemas.microsoft.com/office/drawing/2014/main" id="{62EC0755-06FE-418F-830B-3953EAC2B2B8}"/>
              </a:ext>
            </a:extLst>
          </p:cNvPr>
          <p:cNvSpPr>
            <a:spLocks noGrp="1"/>
          </p:cNvSpPr>
          <p:nvPr>
            <p:ph type="pic" sz="quarter" idx="29"/>
          </p:nvPr>
        </p:nvSpPr>
        <p:spPr>
          <a:xfrm>
            <a:off x="6363153" y="1389801"/>
            <a:ext cx="2408238" cy="1371600"/>
          </a:xfrm>
          <a:prstGeom prst="rect">
            <a:avLst/>
          </a:prstGeom>
          <a:solidFill>
            <a:schemeClr val="bg1">
              <a:lumMod val="95000"/>
            </a:schemeClr>
          </a:solidFill>
        </p:spPr>
        <p:txBody>
          <a:bodyPr/>
          <a:lstStyle/>
          <a:p>
            <a:r>
              <a:rPr lang="en-US"/>
              <a:t>Click icon to add picture</a:t>
            </a:r>
          </a:p>
        </p:txBody>
      </p:sp>
      <p:sp>
        <p:nvSpPr>
          <p:cNvPr id="27" name="Picture Placeholder 23">
            <a:extLst>
              <a:ext uri="{FF2B5EF4-FFF2-40B4-BE49-F238E27FC236}">
                <a16:creationId xmlns:a16="http://schemas.microsoft.com/office/drawing/2014/main" id="{5145A383-DF32-4D59-98B6-07591E0CE3E3}"/>
              </a:ext>
            </a:extLst>
          </p:cNvPr>
          <p:cNvSpPr>
            <a:spLocks noGrp="1"/>
          </p:cNvSpPr>
          <p:nvPr>
            <p:ph type="pic" sz="quarter" idx="30"/>
          </p:nvPr>
        </p:nvSpPr>
        <p:spPr>
          <a:xfrm>
            <a:off x="9312864" y="1389801"/>
            <a:ext cx="2408238" cy="1371600"/>
          </a:xfrm>
          <a:prstGeom prst="rect">
            <a:avLst/>
          </a:prstGeom>
          <a:solidFill>
            <a:schemeClr val="bg1">
              <a:lumMod val="95000"/>
            </a:schemeClr>
          </a:solidFill>
        </p:spPr>
        <p:txBody>
          <a:bodyPr/>
          <a:lstStyle/>
          <a:p>
            <a:r>
              <a:rPr lang="en-US"/>
              <a:t>Click icon to add picture</a:t>
            </a:r>
          </a:p>
        </p:txBody>
      </p:sp>
      <p:sp>
        <p:nvSpPr>
          <p:cNvPr id="2" name="Title 1">
            <a:extLst>
              <a:ext uri="{FF2B5EF4-FFF2-40B4-BE49-F238E27FC236}">
                <a16:creationId xmlns:a16="http://schemas.microsoft.com/office/drawing/2014/main" id="{A1E02B5D-C175-DE3C-BEC7-EB4A41870F21}"/>
              </a:ext>
            </a:extLst>
          </p:cNvPr>
          <p:cNvSpPr>
            <a:spLocks noGrp="1"/>
          </p:cNvSpPr>
          <p:nvPr>
            <p:ph type="title"/>
          </p:nvPr>
        </p:nvSpPr>
        <p:spPr>
          <a:xfrm>
            <a:off x="457200" y="723900"/>
            <a:ext cx="11271069" cy="457200"/>
          </a:xfrm>
        </p:spPr>
        <p:txBody>
          <a:bodyPr/>
          <a:lstStyle>
            <a:lvl1pPr>
              <a:defRPr b="1">
                <a:solidFill>
                  <a:schemeClr val="tx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293C67F9-F2A6-3918-0A8D-555112C9F469}"/>
              </a:ext>
            </a:extLst>
          </p:cNvPr>
          <p:cNvSpPr>
            <a:spLocks noGrp="1"/>
          </p:cNvSpPr>
          <p:nvPr>
            <p:ph type="body" sz="quarter" idx="15" hasCustomPrompt="1"/>
          </p:nvPr>
        </p:nvSpPr>
        <p:spPr>
          <a:xfrm>
            <a:off x="457201" y="382446"/>
            <a:ext cx="2695074" cy="207101"/>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Tree>
    <p:extLst>
      <p:ext uri="{BB962C8B-B14F-4D97-AF65-F5344CB8AC3E}">
        <p14:creationId xmlns:p14="http://schemas.microsoft.com/office/powerpoint/2010/main" val="3535329488"/>
      </p:ext>
    </p:extLst>
  </p:cSld>
  <p:clrMapOvr>
    <a:masterClrMapping/>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Column Pictures-Leila ">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4B02766-9497-4A26-BB62-880E91855227}"/>
              </a:ext>
            </a:extLst>
          </p:cNvPr>
          <p:cNvSpPr>
            <a:spLocks noGrp="1"/>
          </p:cNvSpPr>
          <p:nvPr>
            <p:ph type="body" sz="quarter" idx="16" hasCustomPrompt="1"/>
          </p:nvPr>
        </p:nvSpPr>
        <p:spPr>
          <a:xfrm>
            <a:off x="457192" y="2921251"/>
            <a:ext cx="3600000" cy="462114"/>
          </a:xfrm>
          <a:prstGeom prst="rect">
            <a:avLst/>
          </a:prstGeom>
        </p:spPr>
        <p:txBody>
          <a:bodyPr wrap="square">
            <a:noAutofit/>
          </a:bodyPr>
          <a:lstStyle>
            <a:lvl1pPr>
              <a:defRPr sz="1400" b="1">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p>
        </p:txBody>
      </p:sp>
      <p:sp>
        <p:nvSpPr>
          <p:cNvPr id="6" name="Text Placeholder 2">
            <a:extLst>
              <a:ext uri="{FF2B5EF4-FFF2-40B4-BE49-F238E27FC236}">
                <a16:creationId xmlns:a16="http://schemas.microsoft.com/office/drawing/2014/main" id="{14ACCEEE-9EE8-4BBF-B992-09ACA791A933}"/>
              </a:ext>
            </a:extLst>
          </p:cNvPr>
          <p:cNvSpPr>
            <a:spLocks noGrp="1"/>
          </p:cNvSpPr>
          <p:nvPr>
            <p:ph type="body" sz="quarter" idx="18" hasCustomPrompt="1"/>
          </p:nvPr>
        </p:nvSpPr>
        <p:spPr>
          <a:xfrm>
            <a:off x="457192" y="3543216"/>
            <a:ext cx="3600000" cy="2630592"/>
          </a:xfrm>
          <a:prstGeom prst="rect">
            <a:avLst/>
          </a:prstGeom>
        </p:spPr>
        <p:txBody>
          <a:bodyPr wrap="square">
            <a:noAutofit/>
          </a:bodyPr>
          <a:lstStyle>
            <a:lvl1pPr>
              <a:defRPr sz="1200">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Leo </a:t>
            </a:r>
            <a:r>
              <a:rPr lang="en-US" err="1"/>
              <a:t>luctus</a:t>
            </a:r>
            <a:r>
              <a:rPr lang="en-US"/>
              <a:t> </a:t>
            </a:r>
            <a:r>
              <a:rPr lang="en-US" err="1"/>
              <a:t>adipiscing</a:t>
            </a:r>
            <a:r>
              <a:rPr lang="en-US"/>
              <a:t> </a:t>
            </a:r>
            <a:r>
              <a:rPr lang="en-US" err="1"/>
              <a:t>feugiat</a:t>
            </a:r>
            <a:r>
              <a:rPr lang="en-US"/>
              <a:t> </a:t>
            </a:r>
            <a:r>
              <a:rPr lang="en-US" err="1"/>
              <a:t>viverra</a:t>
            </a:r>
            <a:r>
              <a:rPr lang="en-US"/>
              <a:t> </a:t>
            </a:r>
            <a:r>
              <a:rPr lang="en-US" err="1"/>
              <a:t>facilisi</a:t>
            </a:r>
            <a:r>
              <a:rPr lang="en-US"/>
              <a:t>. </a:t>
            </a:r>
            <a:r>
              <a:rPr lang="en-US" err="1"/>
              <a:t>Tristique</a:t>
            </a:r>
            <a:r>
              <a:rPr lang="en-US"/>
              <a:t> </a:t>
            </a:r>
            <a:r>
              <a:rPr lang="en-US" err="1"/>
              <a:t>aliquet</a:t>
            </a:r>
            <a:r>
              <a:rPr lang="en-US"/>
              <a:t> </a:t>
            </a:r>
            <a:r>
              <a:rPr lang="en-US" err="1"/>
              <a:t>tempor</a:t>
            </a:r>
            <a:r>
              <a:rPr lang="en-US"/>
              <a:t>, </a:t>
            </a:r>
            <a:r>
              <a:rPr lang="en-US" err="1"/>
              <a:t>tortor</a:t>
            </a:r>
            <a:r>
              <a:rPr lang="en-US"/>
              <a:t> </a:t>
            </a:r>
            <a:r>
              <a:rPr lang="en-US" err="1"/>
              <a:t>amet</a:t>
            </a:r>
            <a:r>
              <a:rPr lang="en-US"/>
              <a:t> </a:t>
            </a:r>
            <a:r>
              <a:rPr lang="en-US" err="1"/>
              <a:t>scelerisque</a:t>
            </a:r>
            <a:r>
              <a:rPr lang="en-US"/>
              <a:t> fermentum. </a:t>
            </a:r>
            <a:r>
              <a:rPr lang="en-US" err="1"/>
              <a:t>Venenatis</a:t>
            </a:r>
            <a:r>
              <a:rPr lang="en-US"/>
              <a:t>, </a:t>
            </a:r>
            <a:r>
              <a:rPr lang="en-US" err="1"/>
              <a:t>quam</a:t>
            </a:r>
            <a:r>
              <a:rPr lang="en-US"/>
              <a:t> </a:t>
            </a:r>
            <a:r>
              <a:rPr lang="en-US" err="1"/>
              <a:t>consequat</a:t>
            </a:r>
            <a:r>
              <a:rPr lang="en-US"/>
              <a:t> </a:t>
            </a:r>
            <a:r>
              <a:rPr lang="en-US" err="1"/>
              <a:t>netus</a:t>
            </a:r>
            <a:r>
              <a:rPr lang="en-US"/>
              <a:t> magna </a:t>
            </a:r>
            <a:r>
              <a:rPr lang="en-US" err="1"/>
              <a:t>eleifend</a:t>
            </a:r>
            <a:r>
              <a:rPr lang="en-US"/>
              <a:t> </a:t>
            </a:r>
            <a:r>
              <a:rPr lang="en-US" err="1"/>
              <a:t>eget</a:t>
            </a:r>
            <a:r>
              <a:rPr lang="en-US"/>
              <a:t>. Eros </a:t>
            </a:r>
            <a:r>
              <a:rPr lang="en-US" err="1"/>
              <a:t>orci</a:t>
            </a:r>
            <a:r>
              <a:rPr lang="en-US"/>
              <a:t> </a:t>
            </a:r>
            <a:r>
              <a:rPr lang="en-US" err="1"/>
              <a:t>commodo</a:t>
            </a:r>
            <a:r>
              <a:rPr lang="en-US"/>
              <a:t> at </a:t>
            </a:r>
            <a:r>
              <a:rPr lang="en-US" err="1"/>
              <a:t>pellentesque</a:t>
            </a:r>
            <a:r>
              <a:rPr lang="en-US"/>
              <a:t> </a:t>
            </a:r>
            <a:r>
              <a:rPr lang="en-US" err="1"/>
              <a:t>tellus</a:t>
            </a:r>
            <a:r>
              <a:rPr lang="en-US"/>
              <a:t> </a:t>
            </a:r>
            <a:r>
              <a:rPr lang="en-US" err="1"/>
              <a:t>malesuada</a:t>
            </a:r>
            <a:r>
              <a:rPr lang="en-US"/>
              <a:t>. Leo dui </a:t>
            </a:r>
            <a:r>
              <a:rPr lang="en-US" err="1"/>
              <a:t>sapien</a:t>
            </a:r>
            <a:r>
              <a:rPr lang="en-US"/>
              <a:t>, </a:t>
            </a:r>
            <a:r>
              <a:rPr lang="en-US" err="1"/>
              <a:t>imperdiet</a:t>
            </a:r>
            <a:r>
              <a:rPr lang="en-US"/>
              <a:t> </a:t>
            </a:r>
            <a:r>
              <a:rPr lang="en-US" err="1"/>
              <a:t>molestie</a:t>
            </a:r>
            <a:r>
              <a:rPr lang="en-US"/>
              <a:t> </a:t>
            </a:r>
            <a:r>
              <a:rPr lang="en-US" err="1"/>
              <a:t>tristique</a:t>
            </a:r>
            <a:r>
              <a:rPr lang="en-US"/>
              <a:t>. Cras sit integer </a:t>
            </a:r>
            <a:r>
              <a:rPr lang="en-US" err="1"/>
              <a:t>porttitor</a:t>
            </a:r>
            <a:r>
              <a:rPr lang="en-US"/>
              <a:t> </a:t>
            </a:r>
            <a:r>
              <a:rPr lang="en-US" err="1"/>
              <a:t>enim</a:t>
            </a:r>
            <a:r>
              <a:rPr lang="en-US"/>
              <a:t> </a:t>
            </a:r>
            <a:r>
              <a:rPr lang="en-US" err="1"/>
              <a:t>mauris</a:t>
            </a:r>
            <a:r>
              <a:rPr lang="en-US"/>
              <a:t> </a:t>
            </a:r>
            <a:r>
              <a:rPr lang="en-US" err="1"/>
              <a:t>morbi</a:t>
            </a:r>
            <a:r>
              <a:rPr lang="en-US"/>
              <a:t> </a:t>
            </a:r>
            <a:r>
              <a:rPr lang="en-US" err="1"/>
              <a:t>tincidunt</a:t>
            </a:r>
            <a:r>
              <a:rPr lang="en-US"/>
              <a:t> </a:t>
            </a:r>
            <a:r>
              <a:rPr lang="en-US" err="1"/>
              <a:t>sem</a:t>
            </a:r>
            <a:r>
              <a:rPr lang="en-US"/>
              <a:t> </a:t>
            </a:r>
            <a:r>
              <a:rPr lang="en-US" err="1"/>
              <a:t>volutpat</a:t>
            </a:r>
            <a:r>
              <a:rPr lang="en-US"/>
              <a:t>. Magna in </a:t>
            </a:r>
            <a:r>
              <a:rPr lang="en-US" err="1"/>
              <a:t>aliquam</a:t>
            </a:r>
            <a:r>
              <a:rPr lang="en-US"/>
              <a:t> </a:t>
            </a:r>
            <a:r>
              <a:rPr lang="en-US" err="1"/>
              <a:t>eget</a:t>
            </a:r>
            <a:r>
              <a:rPr lang="en-US"/>
              <a:t> </a:t>
            </a:r>
            <a:r>
              <a:rPr lang="en-US" err="1"/>
              <a:t>consectetur</a:t>
            </a:r>
            <a:r>
              <a:rPr lang="en-US"/>
              <a:t> </a:t>
            </a:r>
            <a:r>
              <a:rPr lang="en-US" err="1"/>
              <a:t>consequat</a:t>
            </a:r>
            <a:r>
              <a:rPr lang="en-US"/>
              <a:t>. </a:t>
            </a:r>
          </a:p>
        </p:txBody>
      </p:sp>
      <p:sp>
        <p:nvSpPr>
          <p:cNvPr id="9" name="Text Placeholder 2">
            <a:extLst>
              <a:ext uri="{FF2B5EF4-FFF2-40B4-BE49-F238E27FC236}">
                <a16:creationId xmlns:a16="http://schemas.microsoft.com/office/drawing/2014/main" id="{D2C8C061-6443-461A-A052-E19A46AADCA8}"/>
              </a:ext>
            </a:extLst>
          </p:cNvPr>
          <p:cNvSpPr>
            <a:spLocks noGrp="1"/>
          </p:cNvSpPr>
          <p:nvPr>
            <p:ph type="body" sz="quarter" idx="19" hasCustomPrompt="1"/>
          </p:nvPr>
        </p:nvSpPr>
        <p:spPr>
          <a:xfrm>
            <a:off x="4307656" y="2921251"/>
            <a:ext cx="3600000" cy="462114"/>
          </a:xfrm>
          <a:prstGeom prst="rect">
            <a:avLst/>
          </a:prstGeom>
        </p:spPr>
        <p:txBody>
          <a:bodyPr wrap="square">
            <a:noAutofit/>
          </a:bodyPr>
          <a:lstStyle>
            <a:lvl1pPr>
              <a:defRPr sz="1400" b="1">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p>
        </p:txBody>
      </p:sp>
      <p:sp>
        <p:nvSpPr>
          <p:cNvPr id="10" name="Text Placeholder 2">
            <a:extLst>
              <a:ext uri="{FF2B5EF4-FFF2-40B4-BE49-F238E27FC236}">
                <a16:creationId xmlns:a16="http://schemas.microsoft.com/office/drawing/2014/main" id="{626FC49A-5396-46E4-8A00-C0A017834ED3}"/>
              </a:ext>
            </a:extLst>
          </p:cNvPr>
          <p:cNvSpPr>
            <a:spLocks noGrp="1"/>
          </p:cNvSpPr>
          <p:nvPr>
            <p:ph type="body" sz="quarter" idx="20" hasCustomPrompt="1"/>
          </p:nvPr>
        </p:nvSpPr>
        <p:spPr>
          <a:xfrm>
            <a:off x="4307656" y="3543216"/>
            <a:ext cx="3600000" cy="2630592"/>
          </a:xfrm>
          <a:prstGeom prst="rect">
            <a:avLst/>
          </a:prstGeom>
        </p:spPr>
        <p:txBody>
          <a:bodyPr wrap="square">
            <a:noAutofit/>
          </a:bodyPr>
          <a:lstStyle>
            <a:lvl1pPr>
              <a:defRPr sz="1200">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Leo </a:t>
            </a:r>
            <a:r>
              <a:rPr lang="en-US" err="1"/>
              <a:t>luctus</a:t>
            </a:r>
            <a:r>
              <a:rPr lang="en-US"/>
              <a:t> </a:t>
            </a:r>
            <a:r>
              <a:rPr lang="en-US" err="1"/>
              <a:t>adipiscing</a:t>
            </a:r>
            <a:r>
              <a:rPr lang="en-US"/>
              <a:t> </a:t>
            </a:r>
            <a:r>
              <a:rPr lang="en-US" err="1"/>
              <a:t>feugiat</a:t>
            </a:r>
            <a:r>
              <a:rPr lang="en-US"/>
              <a:t> </a:t>
            </a:r>
            <a:r>
              <a:rPr lang="en-US" err="1"/>
              <a:t>viverra</a:t>
            </a:r>
            <a:r>
              <a:rPr lang="en-US"/>
              <a:t> </a:t>
            </a:r>
            <a:r>
              <a:rPr lang="en-US" err="1"/>
              <a:t>facilisi</a:t>
            </a:r>
            <a:r>
              <a:rPr lang="en-US"/>
              <a:t>. </a:t>
            </a:r>
            <a:r>
              <a:rPr lang="en-US" err="1"/>
              <a:t>Tristique</a:t>
            </a:r>
            <a:r>
              <a:rPr lang="en-US"/>
              <a:t> </a:t>
            </a:r>
            <a:r>
              <a:rPr lang="en-US" err="1"/>
              <a:t>aliquet</a:t>
            </a:r>
            <a:r>
              <a:rPr lang="en-US"/>
              <a:t> </a:t>
            </a:r>
            <a:r>
              <a:rPr lang="en-US" err="1"/>
              <a:t>tempor</a:t>
            </a:r>
            <a:r>
              <a:rPr lang="en-US"/>
              <a:t>, </a:t>
            </a:r>
            <a:r>
              <a:rPr lang="en-US" err="1"/>
              <a:t>tortor</a:t>
            </a:r>
            <a:r>
              <a:rPr lang="en-US"/>
              <a:t> </a:t>
            </a:r>
            <a:r>
              <a:rPr lang="en-US" err="1"/>
              <a:t>amet</a:t>
            </a:r>
            <a:r>
              <a:rPr lang="en-US"/>
              <a:t> </a:t>
            </a:r>
            <a:r>
              <a:rPr lang="en-US" err="1"/>
              <a:t>scelerisque</a:t>
            </a:r>
            <a:r>
              <a:rPr lang="en-US"/>
              <a:t> fermentum. </a:t>
            </a:r>
            <a:r>
              <a:rPr lang="en-US" err="1"/>
              <a:t>Venenatis</a:t>
            </a:r>
            <a:r>
              <a:rPr lang="en-US"/>
              <a:t>, </a:t>
            </a:r>
            <a:r>
              <a:rPr lang="en-US" err="1"/>
              <a:t>quam</a:t>
            </a:r>
            <a:r>
              <a:rPr lang="en-US"/>
              <a:t> </a:t>
            </a:r>
            <a:r>
              <a:rPr lang="en-US" err="1"/>
              <a:t>consequat</a:t>
            </a:r>
            <a:r>
              <a:rPr lang="en-US"/>
              <a:t> </a:t>
            </a:r>
            <a:r>
              <a:rPr lang="en-US" err="1"/>
              <a:t>netus</a:t>
            </a:r>
            <a:r>
              <a:rPr lang="en-US"/>
              <a:t> magna </a:t>
            </a:r>
            <a:r>
              <a:rPr lang="en-US" err="1"/>
              <a:t>eleifend</a:t>
            </a:r>
            <a:r>
              <a:rPr lang="en-US"/>
              <a:t> </a:t>
            </a:r>
            <a:r>
              <a:rPr lang="en-US" err="1"/>
              <a:t>eget</a:t>
            </a:r>
            <a:r>
              <a:rPr lang="en-US"/>
              <a:t>. Eros </a:t>
            </a:r>
            <a:r>
              <a:rPr lang="en-US" err="1"/>
              <a:t>orci</a:t>
            </a:r>
            <a:r>
              <a:rPr lang="en-US"/>
              <a:t> </a:t>
            </a:r>
            <a:r>
              <a:rPr lang="en-US" err="1"/>
              <a:t>commodo</a:t>
            </a:r>
            <a:r>
              <a:rPr lang="en-US"/>
              <a:t> at </a:t>
            </a:r>
            <a:r>
              <a:rPr lang="en-US" err="1"/>
              <a:t>pellentesque</a:t>
            </a:r>
            <a:r>
              <a:rPr lang="en-US"/>
              <a:t> </a:t>
            </a:r>
            <a:r>
              <a:rPr lang="en-US" err="1"/>
              <a:t>tellus</a:t>
            </a:r>
            <a:r>
              <a:rPr lang="en-US"/>
              <a:t> </a:t>
            </a:r>
            <a:r>
              <a:rPr lang="en-US" err="1"/>
              <a:t>malesuada</a:t>
            </a:r>
            <a:r>
              <a:rPr lang="en-US"/>
              <a:t>. Leo dui </a:t>
            </a:r>
            <a:r>
              <a:rPr lang="en-US" err="1"/>
              <a:t>sapien</a:t>
            </a:r>
            <a:r>
              <a:rPr lang="en-US"/>
              <a:t>, </a:t>
            </a:r>
            <a:r>
              <a:rPr lang="en-US" err="1"/>
              <a:t>imperdiet</a:t>
            </a:r>
            <a:r>
              <a:rPr lang="en-US"/>
              <a:t> </a:t>
            </a:r>
            <a:r>
              <a:rPr lang="en-US" err="1"/>
              <a:t>molestie</a:t>
            </a:r>
            <a:r>
              <a:rPr lang="en-US"/>
              <a:t> </a:t>
            </a:r>
            <a:r>
              <a:rPr lang="en-US" err="1"/>
              <a:t>tristique</a:t>
            </a:r>
            <a:r>
              <a:rPr lang="en-US"/>
              <a:t>. Cras sit integer </a:t>
            </a:r>
            <a:r>
              <a:rPr lang="en-US" err="1"/>
              <a:t>porttitor</a:t>
            </a:r>
            <a:r>
              <a:rPr lang="en-US"/>
              <a:t> </a:t>
            </a:r>
            <a:r>
              <a:rPr lang="en-US" err="1"/>
              <a:t>enim</a:t>
            </a:r>
            <a:r>
              <a:rPr lang="en-US"/>
              <a:t> </a:t>
            </a:r>
            <a:r>
              <a:rPr lang="en-US" err="1"/>
              <a:t>mauris</a:t>
            </a:r>
            <a:r>
              <a:rPr lang="en-US"/>
              <a:t> </a:t>
            </a:r>
            <a:r>
              <a:rPr lang="en-US" err="1"/>
              <a:t>morbi</a:t>
            </a:r>
            <a:r>
              <a:rPr lang="en-US"/>
              <a:t> </a:t>
            </a:r>
            <a:r>
              <a:rPr lang="en-US" err="1"/>
              <a:t>tincidunt</a:t>
            </a:r>
            <a:r>
              <a:rPr lang="en-US"/>
              <a:t> </a:t>
            </a:r>
            <a:r>
              <a:rPr lang="en-US" err="1"/>
              <a:t>sem</a:t>
            </a:r>
            <a:r>
              <a:rPr lang="en-US"/>
              <a:t> </a:t>
            </a:r>
            <a:r>
              <a:rPr lang="en-US" err="1"/>
              <a:t>volutpat</a:t>
            </a:r>
            <a:r>
              <a:rPr lang="en-US"/>
              <a:t>. Magna in </a:t>
            </a:r>
            <a:r>
              <a:rPr lang="en-US" err="1"/>
              <a:t>aliquam</a:t>
            </a:r>
            <a:r>
              <a:rPr lang="en-US"/>
              <a:t> </a:t>
            </a:r>
            <a:r>
              <a:rPr lang="en-US" err="1"/>
              <a:t>eget</a:t>
            </a:r>
            <a:r>
              <a:rPr lang="en-US"/>
              <a:t> </a:t>
            </a:r>
            <a:r>
              <a:rPr lang="en-US" err="1"/>
              <a:t>consectetur</a:t>
            </a:r>
            <a:r>
              <a:rPr lang="en-US"/>
              <a:t> </a:t>
            </a:r>
            <a:r>
              <a:rPr lang="en-US" err="1"/>
              <a:t>consequat</a:t>
            </a:r>
            <a:r>
              <a:rPr lang="en-US"/>
              <a:t>. </a:t>
            </a:r>
          </a:p>
        </p:txBody>
      </p:sp>
      <p:sp>
        <p:nvSpPr>
          <p:cNvPr id="13" name="Text Placeholder 2">
            <a:extLst>
              <a:ext uri="{FF2B5EF4-FFF2-40B4-BE49-F238E27FC236}">
                <a16:creationId xmlns:a16="http://schemas.microsoft.com/office/drawing/2014/main" id="{AEEE17DA-6635-495B-A481-BBD7188AD456}"/>
              </a:ext>
            </a:extLst>
          </p:cNvPr>
          <p:cNvSpPr>
            <a:spLocks noGrp="1"/>
          </p:cNvSpPr>
          <p:nvPr>
            <p:ph type="body" sz="quarter" idx="21" hasCustomPrompt="1"/>
          </p:nvPr>
        </p:nvSpPr>
        <p:spPr>
          <a:xfrm>
            <a:off x="8147867" y="2921251"/>
            <a:ext cx="3600000" cy="462114"/>
          </a:xfrm>
          <a:prstGeom prst="rect">
            <a:avLst/>
          </a:prstGeom>
        </p:spPr>
        <p:txBody>
          <a:bodyPr wrap="square">
            <a:noAutofit/>
          </a:bodyPr>
          <a:lstStyle>
            <a:lvl1pPr>
              <a:defRPr sz="1400" b="1">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p>
        </p:txBody>
      </p:sp>
      <p:sp>
        <p:nvSpPr>
          <p:cNvPr id="14" name="Text Placeholder 2">
            <a:extLst>
              <a:ext uri="{FF2B5EF4-FFF2-40B4-BE49-F238E27FC236}">
                <a16:creationId xmlns:a16="http://schemas.microsoft.com/office/drawing/2014/main" id="{BF29616B-A8DB-42A6-A277-8CAE573E985F}"/>
              </a:ext>
            </a:extLst>
          </p:cNvPr>
          <p:cNvSpPr>
            <a:spLocks noGrp="1"/>
          </p:cNvSpPr>
          <p:nvPr>
            <p:ph type="body" sz="quarter" idx="22" hasCustomPrompt="1"/>
          </p:nvPr>
        </p:nvSpPr>
        <p:spPr>
          <a:xfrm>
            <a:off x="8147867" y="3543216"/>
            <a:ext cx="3600000" cy="2630592"/>
          </a:xfrm>
          <a:prstGeom prst="rect">
            <a:avLst/>
          </a:prstGeom>
        </p:spPr>
        <p:txBody>
          <a:bodyPr wrap="square">
            <a:noAutofit/>
          </a:bodyPr>
          <a:lstStyle>
            <a:lvl1pPr>
              <a:defRPr sz="1200">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Leo </a:t>
            </a:r>
            <a:r>
              <a:rPr lang="en-US" err="1"/>
              <a:t>luctus</a:t>
            </a:r>
            <a:r>
              <a:rPr lang="en-US"/>
              <a:t> </a:t>
            </a:r>
            <a:r>
              <a:rPr lang="en-US" err="1"/>
              <a:t>adipiscing</a:t>
            </a:r>
            <a:r>
              <a:rPr lang="en-US"/>
              <a:t> </a:t>
            </a:r>
            <a:r>
              <a:rPr lang="en-US" err="1"/>
              <a:t>feugiat</a:t>
            </a:r>
            <a:r>
              <a:rPr lang="en-US"/>
              <a:t> </a:t>
            </a:r>
            <a:r>
              <a:rPr lang="en-US" err="1"/>
              <a:t>viverra</a:t>
            </a:r>
            <a:r>
              <a:rPr lang="en-US"/>
              <a:t> </a:t>
            </a:r>
            <a:r>
              <a:rPr lang="en-US" err="1"/>
              <a:t>facilisi</a:t>
            </a:r>
            <a:r>
              <a:rPr lang="en-US"/>
              <a:t>. </a:t>
            </a:r>
            <a:r>
              <a:rPr lang="en-US" err="1"/>
              <a:t>Tristique</a:t>
            </a:r>
            <a:r>
              <a:rPr lang="en-US"/>
              <a:t> </a:t>
            </a:r>
            <a:r>
              <a:rPr lang="en-US" err="1"/>
              <a:t>aliquet</a:t>
            </a:r>
            <a:r>
              <a:rPr lang="en-US"/>
              <a:t> </a:t>
            </a:r>
            <a:r>
              <a:rPr lang="en-US" err="1"/>
              <a:t>tempor</a:t>
            </a:r>
            <a:r>
              <a:rPr lang="en-US"/>
              <a:t>, </a:t>
            </a:r>
            <a:r>
              <a:rPr lang="en-US" err="1"/>
              <a:t>tortor</a:t>
            </a:r>
            <a:r>
              <a:rPr lang="en-US"/>
              <a:t> </a:t>
            </a:r>
            <a:r>
              <a:rPr lang="en-US" err="1"/>
              <a:t>amet</a:t>
            </a:r>
            <a:r>
              <a:rPr lang="en-US"/>
              <a:t> </a:t>
            </a:r>
            <a:r>
              <a:rPr lang="en-US" err="1"/>
              <a:t>scelerisque</a:t>
            </a:r>
            <a:r>
              <a:rPr lang="en-US"/>
              <a:t> fermentum. </a:t>
            </a:r>
            <a:r>
              <a:rPr lang="en-US" err="1"/>
              <a:t>Venenatis</a:t>
            </a:r>
            <a:r>
              <a:rPr lang="en-US"/>
              <a:t>, </a:t>
            </a:r>
            <a:r>
              <a:rPr lang="en-US" err="1"/>
              <a:t>quam</a:t>
            </a:r>
            <a:r>
              <a:rPr lang="en-US"/>
              <a:t> </a:t>
            </a:r>
            <a:r>
              <a:rPr lang="en-US" err="1"/>
              <a:t>consequat</a:t>
            </a:r>
            <a:r>
              <a:rPr lang="en-US"/>
              <a:t> </a:t>
            </a:r>
            <a:r>
              <a:rPr lang="en-US" err="1"/>
              <a:t>netus</a:t>
            </a:r>
            <a:r>
              <a:rPr lang="en-US"/>
              <a:t> magna </a:t>
            </a:r>
            <a:r>
              <a:rPr lang="en-US" err="1"/>
              <a:t>eleifend</a:t>
            </a:r>
            <a:r>
              <a:rPr lang="en-US"/>
              <a:t> </a:t>
            </a:r>
            <a:r>
              <a:rPr lang="en-US" err="1"/>
              <a:t>eget</a:t>
            </a:r>
            <a:r>
              <a:rPr lang="en-US"/>
              <a:t>. Eros </a:t>
            </a:r>
            <a:r>
              <a:rPr lang="en-US" err="1"/>
              <a:t>orci</a:t>
            </a:r>
            <a:r>
              <a:rPr lang="en-US"/>
              <a:t> </a:t>
            </a:r>
            <a:r>
              <a:rPr lang="en-US" err="1"/>
              <a:t>commodo</a:t>
            </a:r>
            <a:r>
              <a:rPr lang="en-US"/>
              <a:t> at </a:t>
            </a:r>
            <a:r>
              <a:rPr lang="en-US" err="1"/>
              <a:t>pellentesque</a:t>
            </a:r>
            <a:r>
              <a:rPr lang="en-US"/>
              <a:t> </a:t>
            </a:r>
            <a:r>
              <a:rPr lang="en-US" err="1"/>
              <a:t>tellus</a:t>
            </a:r>
            <a:r>
              <a:rPr lang="en-US"/>
              <a:t> </a:t>
            </a:r>
            <a:r>
              <a:rPr lang="en-US" err="1"/>
              <a:t>malesuada</a:t>
            </a:r>
            <a:r>
              <a:rPr lang="en-US"/>
              <a:t>. Leo dui </a:t>
            </a:r>
            <a:r>
              <a:rPr lang="en-US" err="1"/>
              <a:t>sapien</a:t>
            </a:r>
            <a:r>
              <a:rPr lang="en-US"/>
              <a:t>, </a:t>
            </a:r>
            <a:r>
              <a:rPr lang="en-US" err="1"/>
              <a:t>imperdiet</a:t>
            </a:r>
            <a:r>
              <a:rPr lang="en-US"/>
              <a:t> </a:t>
            </a:r>
            <a:r>
              <a:rPr lang="en-US" err="1"/>
              <a:t>molestie</a:t>
            </a:r>
            <a:r>
              <a:rPr lang="en-US"/>
              <a:t> </a:t>
            </a:r>
            <a:r>
              <a:rPr lang="en-US" err="1"/>
              <a:t>tristique</a:t>
            </a:r>
            <a:r>
              <a:rPr lang="en-US"/>
              <a:t>. Cras sit integer </a:t>
            </a:r>
            <a:r>
              <a:rPr lang="en-US" err="1"/>
              <a:t>porttitor</a:t>
            </a:r>
            <a:r>
              <a:rPr lang="en-US"/>
              <a:t> </a:t>
            </a:r>
            <a:r>
              <a:rPr lang="en-US" err="1"/>
              <a:t>enim</a:t>
            </a:r>
            <a:r>
              <a:rPr lang="en-US"/>
              <a:t> </a:t>
            </a:r>
            <a:r>
              <a:rPr lang="en-US" err="1"/>
              <a:t>mauris</a:t>
            </a:r>
            <a:r>
              <a:rPr lang="en-US"/>
              <a:t> </a:t>
            </a:r>
            <a:r>
              <a:rPr lang="en-US" err="1"/>
              <a:t>morbi</a:t>
            </a:r>
            <a:r>
              <a:rPr lang="en-US"/>
              <a:t> </a:t>
            </a:r>
            <a:r>
              <a:rPr lang="en-US" err="1"/>
              <a:t>tincidunt</a:t>
            </a:r>
            <a:r>
              <a:rPr lang="en-US"/>
              <a:t> </a:t>
            </a:r>
            <a:r>
              <a:rPr lang="en-US" err="1"/>
              <a:t>sem</a:t>
            </a:r>
            <a:r>
              <a:rPr lang="en-US"/>
              <a:t> </a:t>
            </a:r>
            <a:r>
              <a:rPr lang="en-US" err="1"/>
              <a:t>volutpat</a:t>
            </a:r>
            <a:r>
              <a:rPr lang="en-US"/>
              <a:t>. Magna in </a:t>
            </a:r>
            <a:r>
              <a:rPr lang="en-US" err="1"/>
              <a:t>aliquam</a:t>
            </a:r>
            <a:r>
              <a:rPr lang="en-US"/>
              <a:t> </a:t>
            </a:r>
            <a:r>
              <a:rPr lang="en-US" err="1"/>
              <a:t>eget</a:t>
            </a:r>
            <a:r>
              <a:rPr lang="en-US"/>
              <a:t> </a:t>
            </a:r>
            <a:r>
              <a:rPr lang="en-US" err="1"/>
              <a:t>consectetur</a:t>
            </a:r>
            <a:r>
              <a:rPr lang="en-US"/>
              <a:t> </a:t>
            </a:r>
            <a:r>
              <a:rPr lang="en-US" err="1"/>
              <a:t>consequat</a:t>
            </a:r>
            <a:r>
              <a:rPr lang="en-US"/>
              <a:t>. </a:t>
            </a:r>
          </a:p>
        </p:txBody>
      </p:sp>
      <p:sp>
        <p:nvSpPr>
          <p:cNvPr id="24" name="Picture Placeholder 23">
            <a:extLst>
              <a:ext uri="{FF2B5EF4-FFF2-40B4-BE49-F238E27FC236}">
                <a16:creationId xmlns:a16="http://schemas.microsoft.com/office/drawing/2014/main" id="{F84AF8F5-D562-4FBF-9069-09A640AACD09}"/>
              </a:ext>
            </a:extLst>
          </p:cNvPr>
          <p:cNvSpPr>
            <a:spLocks noGrp="1"/>
          </p:cNvSpPr>
          <p:nvPr>
            <p:ph type="pic" sz="quarter" idx="27"/>
          </p:nvPr>
        </p:nvSpPr>
        <p:spPr>
          <a:xfrm>
            <a:off x="463723" y="1389801"/>
            <a:ext cx="3600000" cy="1371600"/>
          </a:xfrm>
          <a:prstGeom prst="rect">
            <a:avLst/>
          </a:prstGeom>
          <a:solidFill>
            <a:schemeClr val="bg1">
              <a:lumMod val="95000"/>
            </a:schemeClr>
          </a:solidFill>
        </p:spPr>
        <p:txBody>
          <a:bodyPr>
            <a:noAutofit/>
          </a:bodyPr>
          <a:lstStyle/>
          <a:p>
            <a:r>
              <a:rPr lang="en-US"/>
              <a:t>Click icon to add picture</a:t>
            </a:r>
          </a:p>
        </p:txBody>
      </p:sp>
      <p:sp>
        <p:nvSpPr>
          <p:cNvPr id="25" name="Picture Placeholder 23">
            <a:extLst>
              <a:ext uri="{FF2B5EF4-FFF2-40B4-BE49-F238E27FC236}">
                <a16:creationId xmlns:a16="http://schemas.microsoft.com/office/drawing/2014/main" id="{4F5537FA-B25A-4A75-AFE8-CB3D2D4EA781}"/>
              </a:ext>
            </a:extLst>
          </p:cNvPr>
          <p:cNvSpPr>
            <a:spLocks noGrp="1"/>
          </p:cNvSpPr>
          <p:nvPr>
            <p:ph type="pic" sz="quarter" idx="28"/>
          </p:nvPr>
        </p:nvSpPr>
        <p:spPr>
          <a:xfrm>
            <a:off x="4307338" y="1389801"/>
            <a:ext cx="3600000" cy="1371600"/>
          </a:xfrm>
          <a:prstGeom prst="rect">
            <a:avLst/>
          </a:prstGeom>
          <a:solidFill>
            <a:schemeClr val="bg1">
              <a:lumMod val="95000"/>
            </a:schemeClr>
          </a:solidFill>
        </p:spPr>
        <p:txBody>
          <a:bodyPr>
            <a:noAutofit/>
          </a:bodyPr>
          <a:lstStyle/>
          <a:p>
            <a:r>
              <a:rPr lang="en-US"/>
              <a:t>Click icon to add picture</a:t>
            </a:r>
          </a:p>
        </p:txBody>
      </p:sp>
      <p:sp>
        <p:nvSpPr>
          <p:cNvPr id="26" name="Picture Placeholder 23">
            <a:extLst>
              <a:ext uri="{FF2B5EF4-FFF2-40B4-BE49-F238E27FC236}">
                <a16:creationId xmlns:a16="http://schemas.microsoft.com/office/drawing/2014/main" id="{62EC0755-06FE-418F-830B-3953EAC2B2B8}"/>
              </a:ext>
            </a:extLst>
          </p:cNvPr>
          <p:cNvSpPr>
            <a:spLocks noGrp="1"/>
          </p:cNvSpPr>
          <p:nvPr>
            <p:ph type="pic" sz="quarter" idx="29"/>
          </p:nvPr>
        </p:nvSpPr>
        <p:spPr>
          <a:xfrm>
            <a:off x="8140700" y="1389801"/>
            <a:ext cx="3600000" cy="1371600"/>
          </a:xfrm>
          <a:prstGeom prst="rect">
            <a:avLst/>
          </a:prstGeom>
          <a:solidFill>
            <a:schemeClr val="bg1">
              <a:lumMod val="95000"/>
            </a:schemeClr>
          </a:solidFill>
        </p:spPr>
        <p:txBody>
          <a:bodyPr>
            <a:noAutofit/>
          </a:bodyPr>
          <a:lstStyle/>
          <a:p>
            <a:r>
              <a:rPr lang="en-US"/>
              <a:t>Click icon to add picture</a:t>
            </a:r>
          </a:p>
        </p:txBody>
      </p:sp>
      <p:sp>
        <p:nvSpPr>
          <p:cNvPr id="2" name="Title 1">
            <a:extLst>
              <a:ext uri="{FF2B5EF4-FFF2-40B4-BE49-F238E27FC236}">
                <a16:creationId xmlns:a16="http://schemas.microsoft.com/office/drawing/2014/main" id="{A1E02B5D-C175-DE3C-BEC7-EB4A41870F21}"/>
              </a:ext>
            </a:extLst>
          </p:cNvPr>
          <p:cNvSpPr>
            <a:spLocks noGrp="1"/>
          </p:cNvSpPr>
          <p:nvPr>
            <p:ph type="title"/>
          </p:nvPr>
        </p:nvSpPr>
        <p:spPr>
          <a:xfrm>
            <a:off x="457200" y="723900"/>
            <a:ext cx="11271069" cy="457200"/>
          </a:xfrm>
        </p:spPr>
        <p:txBody>
          <a:bodyPr/>
          <a:lstStyle>
            <a:lvl1pPr>
              <a:defRPr b="1">
                <a:solidFill>
                  <a:schemeClr val="tx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293C67F9-F2A6-3918-0A8D-555112C9F469}"/>
              </a:ext>
            </a:extLst>
          </p:cNvPr>
          <p:cNvSpPr>
            <a:spLocks noGrp="1"/>
          </p:cNvSpPr>
          <p:nvPr>
            <p:ph type="body" sz="quarter" idx="15" hasCustomPrompt="1"/>
          </p:nvPr>
        </p:nvSpPr>
        <p:spPr>
          <a:xfrm>
            <a:off x="457201" y="382446"/>
            <a:ext cx="2695074" cy="207101"/>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Tree>
    <p:extLst>
      <p:ext uri="{BB962C8B-B14F-4D97-AF65-F5344CB8AC3E}">
        <p14:creationId xmlns:p14="http://schemas.microsoft.com/office/powerpoint/2010/main" val="3749111621"/>
      </p:ext>
    </p:extLst>
  </p:cSld>
  <p:clrMapOvr>
    <a:masterClrMapping/>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ase Study-3 Pictures">
    <p:spTree>
      <p:nvGrpSpPr>
        <p:cNvPr id="1" name=""/>
        <p:cNvGrpSpPr/>
        <p:nvPr/>
      </p:nvGrpSpPr>
      <p:grpSpPr>
        <a:xfrm>
          <a:off x="0" y="0"/>
          <a:ext cx="0" cy="0"/>
          <a:chOff x="0" y="0"/>
          <a:chExt cx="0" cy="0"/>
        </a:xfrm>
      </p:grpSpPr>
      <p:sp>
        <p:nvSpPr>
          <p:cNvPr id="11" name="Title 1"/>
          <p:cNvSpPr>
            <a:spLocks noGrp="1"/>
          </p:cNvSpPr>
          <p:nvPr>
            <p:ph type="title"/>
          </p:nvPr>
        </p:nvSpPr>
        <p:spPr>
          <a:xfrm>
            <a:off x="457201" y="4124960"/>
            <a:ext cx="3312160" cy="246221"/>
          </a:xfrm>
        </p:spPr>
        <p:txBody>
          <a:bodyPr>
            <a:spAutoFit/>
          </a:bodyPr>
          <a:lstStyle>
            <a:lvl1pPr>
              <a:defRPr sz="1600" b="1">
                <a:solidFill>
                  <a:schemeClr val="tx1"/>
                </a:solidFill>
                <a:latin typeface="+mn-lt"/>
              </a:defRPr>
            </a:lvl1pPr>
          </a:lstStyle>
          <a:p>
            <a:r>
              <a:rPr lang="en-US"/>
              <a:t>Click to edit Master title style</a:t>
            </a:r>
          </a:p>
        </p:txBody>
      </p:sp>
      <p:sp>
        <p:nvSpPr>
          <p:cNvPr id="10" name="Text Placeholder 2">
            <a:extLst>
              <a:ext uri="{FF2B5EF4-FFF2-40B4-BE49-F238E27FC236}">
                <a16:creationId xmlns:a16="http://schemas.microsoft.com/office/drawing/2014/main" id="{DCFE7496-2B11-468F-A424-81EF7552D417}"/>
              </a:ext>
            </a:extLst>
          </p:cNvPr>
          <p:cNvSpPr>
            <a:spLocks noGrp="1"/>
          </p:cNvSpPr>
          <p:nvPr>
            <p:ph type="body" sz="quarter" idx="17" hasCustomPrompt="1"/>
          </p:nvPr>
        </p:nvSpPr>
        <p:spPr>
          <a:xfrm>
            <a:off x="469773" y="4502295"/>
            <a:ext cx="3299588" cy="802399"/>
          </a:xfrm>
          <a:prstGeom prst="rect">
            <a:avLst/>
          </a:prstGeom>
        </p:spPr>
        <p:txBody>
          <a:bodyPr wrap="square">
            <a:spAutoFit/>
          </a:bodyPr>
          <a:lstStyle>
            <a:lvl1pPr>
              <a:defRPr sz="1200">
                <a:solidFill>
                  <a:schemeClr val="tx1"/>
                </a:solidFill>
                <a:latin typeface="+mn-lt"/>
                <a:cs typeface="Calibri Light" panose="020F0302020204030204" pitchFamily="34" charset="0"/>
              </a:defRPr>
            </a:lvl1pPr>
            <a:lvl2pPr>
              <a:buNone/>
              <a:defRPr/>
            </a:lvl2pPr>
            <a:lvl3pPr>
              <a:buNone/>
              <a:defRPr/>
            </a:lvl3pPr>
          </a:lstStyle>
          <a:p>
            <a:pPr lvl="0"/>
            <a:r>
              <a:rPr lang="en-US"/>
              <a:t>Lorem Ipsum is simply dummy text of the printing and typesetting industry. Lorem Ipsum has been the industry's standard dummy text ever since the 1500s, when an unknown printer took a galley of type and</a:t>
            </a:r>
          </a:p>
        </p:txBody>
      </p:sp>
      <p:sp>
        <p:nvSpPr>
          <p:cNvPr id="13" name="Picture Placeholder 12">
            <a:extLst>
              <a:ext uri="{FF2B5EF4-FFF2-40B4-BE49-F238E27FC236}">
                <a16:creationId xmlns:a16="http://schemas.microsoft.com/office/drawing/2014/main" id="{256621FE-2493-434D-BD83-B0B78B101F25}"/>
              </a:ext>
            </a:extLst>
          </p:cNvPr>
          <p:cNvSpPr>
            <a:spLocks noGrp="1"/>
          </p:cNvSpPr>
          <p:nvPr>
            <p:ph type="pic" sz="quarter" idx="18"/>
          </p:nvPr>
        </p:nvSpPr>
        <p:spPr>
          <a:xfrm>
            <a:off x="0" y="0"/>
            <a:ext cx="4076700" cy="3429000"/>
          </a:xfrm>
          <a:prstGeom prst="rect">
            <a:avLst/>
          </a:prstGeom>
          <a:solidFill>
            <a:schemeClr val="bg2"/>
          </a:solidFill>
        </p:spPr>
        <p:txBody>
          <a:bodyPr/>
          <a:lstStyle/>
          <a:p>
            <a:r>
              <a:rPr lang="en-US"/>
              <a:t>Click icon to add picture</a:t>
            </a:r>
          </a:p>
        </p:txBody>
      </p:sp>
      <p:sp>
        <p:nvSpPr>
          <p:cNvPr id="14" name="Picture Placeholder 12">
            <a:extLst>
              <a:ext uri="{FF2B5EF4-FFF2-40B4-BE49-F238E27FC236}">
                <a16:creationId xmlns:a16="http://schemas.microsoft.com/office/drawing/2014/main" id="{2F7B19A9-71C0-403D-B507-22838A53F144}"/>
              </a:ext>
            </a:extLst>
          </p:cNvPr>
          <p:cNvSpPr>
            <a:spLocks noGrp="1"/>
          </p:cNvSpPr>
          <p:nvPr>
            <p:ph type="pic" sz="quarter" idx="19"/>
          </p:nvPr>
        </p:nvSpPr>
        <p:spPr>
          <a:xfrm>
            <a:off x="4076700" y="0"/>
            <a:ext cx="4064000" cy="3429000"/>
          </a:xfrm>
          <a:prstGeom prst="rect">
            <a:avLst/>
          </a:prstGeom>
          <a:solidFill>
            <a:schemeClr val="bg2"/>
          </a:solidFill>
        </p:spPr>
        <p:txBody>
          <a:bodyPr/>
          <a:lstStyle/>
          <a:p>
            <a:r>
              <a:rPr lang="en-US"/>
              <a:t>Click icon to add picture</a:t>
            </a:r>
          </a:p>
        </p:txBody>
      </p:sp>
      <p:sp>
        <p:nvSpPr>
          <p:cNvPr id="15" name="Picture Placeholder 12">
            <a:extLst>
              <a:ext uri="{FF2B5EF4-FFF2-40B4-BE49-F238E27FC236}">
                <a16:creationId xmlns:a16="http://schemas.microsoft.com/office/drawing/2014/main" id="{584A1708-3D5F-4AC2-B35F-FB446EFEB7C2}"/>
              </a:ext>
            </a:extLst>
          </p:cNvPr>
          <p:cNvSpPr>
            <a:spLocks noGrp="1"/>
          </p:cNvSpPr>
          <p:nvPr>
            <p:ph type="pic" sz="quarter" idx="20"/>
          </p:nvPr>
        </p:nvSpPr>
        <p:spPr>
          <a:xfrm>
            <a:off x="8140700" y="0"/>
            <a:ext cx="4064000" cy="3429000"/>
          </a:xfrm>
          <a:prstGeom prst="rect">
            <a:avLst/>
          </a:prstGeom>
          <a:solidFill>
            <a:schemeClr val="bg2"/>
          </a:solidFill>
        </p:spPr>
        <p:txBody>
          <a:bodyPr/>
          <a:lstStyle/>
          <a:p>
            <a:r>
              <a:rPr lang="en-US"/>
              <a:t>Click icon to add picture</a:t>
            </a:r>
          </a:p>
        </p:txBody>
      </p:sp>
      <p:sp>
        <p:nvSpPr>
          <p:cNvPr id="17" name="Text Placeholder 2">
            <a:extLst>
              <a:ext uri="{FF2B5EF4-FFF2-40B4-BE49-F238E27FC236}">
                <a16:creationId xmlns:a16="http://schemas.microsoft.com/office/drawing/2014/main" id="{97BF9D5A-73E5-43EB-95F4-FF5636951647}"/>
              </a:ext>
            </a:extLst>
          </p:cNvPr>
          <p:cNvSpPr>
            <a:spLocks noGrp="1"/>
          </p:cNvSpPr>
          <p:nvPr>
            <p:ph type="body" sz="quarter" idx="21" hasCustomPrompt="1"/>
          </p:nvPr>
        </p:nvSpPr>
        <p:spPr>
          <a:xfrm>
            <a:off x="4314697" y="4502295"/>
            <a:ext cx="3299588" cy="802399"/>
          </a:xfrm>
          <a:prstGeom prst="rect">
            <a:avLst/>
          </a:prstGeom>
        </p:spPr>
        <p:txBody>
          <a:bodyPr wrap="square">
            <a:spAutoFit/>
          </a:bodyPr>
          <a:lstStyle>
            <a:lvl1pPr>
              <a:defRPr sz="1200">
                <a:solidFill>
                  <a:schemeClr val="tx1"/>
                </a:solidFill>
                <a:latin typeface="+mn-lt"/>
                <a:cs typeface="Calibri Light" panose="020F0302020204030204" pitchFamily="34" charset="0"/>
              </a:defRPr>
            </a:lvl1pPr>
            <a:lvl2pPr>
              <a:buNone/>
              <a:defRPr/>
            </a:lvl2pPr>
            <a:lvl3pPr>
              <a:buNone/>
              <a:defRPr/>
            </a:lvl3pPr>
          </a:lstStyle>
          <a:p>
            <a:pPr lvl="0"/>
            <a:r>
              <a:rPr lang="en-US"/>
              <a:t>Lorem Ipsum is simply dummy text of the printing and typesetting industry. Lorem Ipsum has been the industry's standard dummy text ever since the 1500s, when an unknown printer took a galley of type and</a:t>
            </a:r>
          </a:p>
        </p:txBody>
      </p:sp>
      <p:sp>
        <p:nvSpPr>
          <p:cNvPr id="19" name="Text Placeholder 2">
            <a:extLst>
              <a:ext uri="{FF2B5EF4-FFF2-40B4-BE49-F238E27FC236}">
                <a16:creationId xmlns:a16="http://schemas.microsoft.com/office/drawing/2014/main" id="{6AC52B6B-2068-4BD5-8D7B-E2AA5CC142A6}"/>
              </a:ext>
            </a:extLst>
          </p:cNvPr>
          <p:cNvSpPr>
            <a:spLocks noGrp="1"/>
          </p:cNvSpPr>
          <p:nvPr>
            <p:ph type="body" sz="quarter" idx="22" hasCustomPrompt="1"/>
          </p:nvPr>
        </p:nvSpPr>
        <p:spPr>
          <a:xfrm>
            <a:off x="8406449" y="4502295"/>
            <a:ext cx="3299588" cy="802399"/>
          </a:xfrm>
          <a:prstGeom prst="rect">
            <a:avLst/>
          </a:prstGeom>
        </p:spPr>
        <p:txBody>
          <a:bodyPr wrap="square">
            <a:spAutoFit/>
          </a:bodyPr>
          <a:lstStyle>
            <a:lvl1pPr>
              <a:defRPr sz="1200">
                <a:solidFill>
                  <a:schemeClr val="tx1"/>
                </a:solidFill>
                <a:latin typeface="+mn-lt"/>
                <a:cs typeface="Calibri Light" panose="020F0302020204030204" pitchFamily="34" charset="0"/>
              </a:defRPr>
            </a:lvl1pPr>
            <a:lvl2pPr>
              <a:buNone/>
              <a:defRPr/>
            </a:lvl2pPr>
            <a:lvl3pPr>
              <a:buNone/>
              <a:defRPr/>
            </a:lvl3pPr>
          </a:lstStyle>
          <a:p>
            <a:pPr lvl="0"/>
            <a:r>
              <a:rPr lang="en-US"/>
              <a:t>Lorem Ipsum is simply dummy text of the printing and typesetting industry. Lorem Ipsum has been the industry's standard dummy text ever since the 1500s, when an unknown printer took a galley of type and</a:t>
            </a:r>
          </a:p>
        </p:txBody>
      </p:sp>
      <p:sp>
        <p:nvSpPr>
          <p:cNvPr id="4" name="Text Placeholder 3">
            <a:extLst>
              <a:ext uri="{FF2B5EF4-FFF2-40B4-BE49-F238E27FC236}">
                <a16:creationId xmlns:a16="http://schemas.microsoft.com/office/drawing/2014/main" id="{AC56DCAB-CD09-4E29-A907-70E7EBE0E688}"/>
              </a:ext>
            </a:extLst>
          </p:cNvPr>
          <p:cNvSpPr>
            <a:spLocks noGrp="1"/>
          </p:cNvSpPr>
          <p:nvPr>
            <p:ph type="body" sz="quarter" idx="23"/>
          </p:nvPr>
        </p:nvSpPr>
        <p:spPr>
          <a:xfrm>
            <a:off x="4302125" y="4124325"/>
            <a:ext cx="3311525" cy="246221"/>
          </a:xfrm>
          <a:prstGeom prst="rect">
            <a:avLst/>
          </a:prstGeom>
        </p:spPr>
        <p:txBody>
          <a:bodyPr vert="horz" lIns="0" tIns="0" rIns="0" bIns="0" rtlCol="0" anchor="t">
            <a:spAutoFit/>
          </a:bodyPr>
          <a:lstStyle>
            <a:lvl1pPr>
              <a:defRPr lang="en-US" sz="1600" b="1" smtClean="0"/>
            </a:lvl1pPr>
            <a:lvl2pPr>
              <a:defRPr lang="en-US" smtClean="0"/>
            </a:lvl2pPr>
            <a:lvl3pPr>
              <a:defRPr lang="en-US" smtClean="0"/>
            </a:lvl3pPr>
            <a:lvl4pPr>
              <a:defRPr lang="en-US" smtClean="0"/>
            </a:lvl4pPr>
            <a:lvl5pPr>
              <a:defRPr lang="en-US"/>
            </a:lvl5pPr>
          </a:lstStyle>
          <a:p>
            <a:pPr lvl="0">
              <a:lnSpc>
                <a:spcPct val="100000"/>
              </a:lnSpc>
              <a:spcBef>
                <a:spcPct val="0"/>
              </a:spcBef>
            </a:pPr>
            <a:r>
              <a:rPr lang="en-US"/>
              <a:t>Click to edit Master text styles</a:t>
            </a:r>
          </a:p>
        </p:txBody>
      </p:sp>
      <p:sp>
        <p:nvSpPr>
          <p:cNvPr id="6" name="Text Placeholder 5">
            <a:extLst>
              <a:ext uri="{FF2B5EF4-FFF2-40B4-BE49-F238E27FC236}">
                <a16:creationId xmlns:a16="http://schemas.microsoft.com/office/drawing/2014/main" id="{AC9A5C7D-52BE-42FF-9382-B63BBD810FDD}"/>
              </a:ext>
            </a:extLst>
          </p:cNvPr>
          <p:cNvSpPr>
            <a:spLocks noGrp="1"/>
          </p:cNvSpPr>
          <p:nvPr>
            <p:ph type="body" sz="quarter" idx="24"/>
          </p:nvPr>
        </p:nvSpPr>
        <p:spPr>
          <a:xfrm>
            <a:off x="8406449" y="4114800"/>
            <a:ext cx="3312160" cy="246221"/>
          </a:xfrm>
          <a:prstGeom prst="rect">
            <a:avLst/>
          </a:prstGeom>
        </p:spPr>
        <p:txBody>
          <a:bodyPr vert="horz" lIns="0" tIns="0" rIns="0" bIns="0" rtlCol="0" anchor="t">
            <a:spAutoFit/>
          </a:bodyPr>
          <a:lstStyle>
            <a:lvl1pPr>
              <a:defRPr lang="en-US" sz="1600" b="1" smtClean="0"/>
            </a:lvl1pPr>
            <a:lvl2pPr>
              <a:defRPr lang="en-US" smtClean="0"/>
            </a:lvl2pPr>
            <a:lvl3pPr>
              <a:defRPr lang="en-US" smtClean="0"/>
            </a:lvl3pPr>
            <a:lvl4pPr>
              <a:defRPr lang="en-US" smtClean="0"/>
            </a:lvl4pPr>
            <a:lvl5pPr>
              <a:defRPr lang="en-US"/>
            </a:lvl5pPr>
          </a:lstStyle>
          <a:p>
            <a:pPr lvl="0">
              <a:lnSpc>
                <a:spcPct val="100000"/>
              </a:lnSpc>
              <a:spcBef>
                <a:spcPct val="0"/>
              </a:spcBef>
            </a:pPr>
            <a:r>
              <a:rPr lang="en-US"/>
              <a:t>Click to edit Master text styles</a:t>
            </a:r>
          </a:p>
        </p:txBody>
      </p:sp>
    </p:spTree>
    <p:extLst>
      <p:ext uri="{BB962C8B-B14F-4D97-AF65-F5344CB8AC3E}">
        <p14:creationId xmlns:p14="http://schemas.microsoft.com/office/powerpoint/2010/main" val="2877333763"/>
      </p:ext>
    </p:extLst>
  </p:cSld>
  <p:clrMapOvr>
    <a:masterClrMapping/>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ase Study-4 Pictures-Leila">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256621FE-2493-434D-BD83-B0B78B101F25}"/>
              </a:ext>
            </a:extLst>
          </p:cNvPr>
          <p:cNvSpPr>
            <a:spLocks noGrp="1"/>
          </p:cNvSpPr>
          <p:nvPr>
            <p:ph type="pic" sz="quarter" idx="18"/>
          </p:nvPr>
        </p:nvSpPr>
        <p:spPr>
          <a:xfrm>
            <a:off x="-1" y="0"/>
            <a:ext cx="3060000" cy="3429000"/>
          </a:xfrm>
          <a:prstGeom prst="rect">
            <a:avLst/>
          </a:prstGeom>
          <a:solidFill>
            <a:schemeClr val="bg2"/>
          </a:solidFill>
        </p:spPr>
        <p:txBody>
          <a:bodyPr/>
          <a:lstStyle/>
          <a:p>
            <a:r>
              <a:rPr lang="en-US"/>
              <a:t>Click icon to add picture</a:t>
            </a:r>
          </a:p>
        </p:txBody>
      </p:sp>
      <p:sp>
        <p:nvSpPr>
          <p:cNvPr id="14" name="Picture Placeholder 12">
            <a:extLst>
              <a:ext uri="{FF2B5EF4-FFF2-40B4-BE49-F238E27FC236}">
                <a16:creationId xmlns:a16="http://schemas.microsoft.com/office/drawing/2014/main" id="{2F7B19A9-71C0-403D-B507-22838A53F144}"/>
              </a:ext>
            </a:extLst>
          </p:cNvPr>
          <p:cNvSpPr>
            <a:spLocks noGrp="1"/>
          </p:cNvSpPr>
          <p:nvPr>
            <p:ph type="pic" sz="quarter" idx="19"/>
          </p:nvPr>
        </p:nvSpPr>
        <p:spPr>
          <a:xfrm>
            <a:off x="3043999" y="0"/>
            <a:ext cx="3060000" cy="3429000"/>
          </a:xfrm>
          <a:prstGeom prst="rect">
            <a:avLst/>
          </a:prstGeom>
          <a:solidFill>
            <a:schemeClr val="bg2"/>
          </a:solidFill>
        </p:spPr>
        <p:txBody>
          <a:bodyPr/>
          <a:lstStyle/>
          <a:p>
            <a:r>
              <a:rPr lang="en-US"/>
              <a:t>Click icon to add picture</a:t>
            </a:r>
          </a:p>
        </p:txBody>
      </p:sp>
      <p:sp>
        <p:nvSpPr>
          <p:cNvPr id="15" name="Picture Placeholder 12">
            <a:extLst>
              <a:ext uri="{FF2B5EF4-FFF2-40B4-BE49-F238E27FC236}">
                <a16:creationId xmlns:a16="http://schemas.microsoft.com/office/drawing/2014/main" id="{584A1708-3D5F-4AC2-B35F-FB446EFEB7C2}"/>
              </a:ext>
            </a:extLst>
          </p:cNvPr>
          <p:cNvSpPr>
            <a:spLocks noGrp="1"/>
          </p:cNvSpPr>
          <p:nvPr>
            <p:ph type="pic" sz="quarter" idx="20"/>
          </p:nvPr>
        </p:nvSpPr>
        <p:spPr>
          <a:xfrm>
            <a:off x="6087999" y="0"/>
            <a:ext cx="3060000" cy="3429000"/>
          </a:xfrm>
          <a:prstGeom prst="rect">
            <a:avLst/>
          </a:prstGeom>
          <a:solidFill>
            <a:schemeClr val="bg2"/>
          </a:solidFill>
        </p:spPr>
        <p:txBody>
          <a:bodyPr/>
          <a:lstStyle/>
          <a:p>
            <a:r>
              <a:rPr lang="en-US"/>
              <a:t>Click icon to add picture</a:t>
            </a:r>
          </a:p>
        </p:txBody>
      </p:sp>
      <p:sp>
        <p:nvSpPr>
          <p:cNvPr id="2" name="Picture Placeholder 12">
            <a:extLst>
              <a:ext uri="{FF2B5EF4-FFF2-40B4-BE49-F238E27FC236}">
                <a16:creationId xmlns:a16="http://schemas.microsoft.com/office/drawing/2014/main" id="{4C3044EB-579C-1960-F9EB-F116665A7292}"/>
              </a:ext>
            </a:extLst>
          </p:cNvPr>
          <p:cNvSpPr>
            <a:spLocks noGrp="1"/>
          </p:cNvSpPr>
          <p:nvPr>
            <p:ph type="pic" sz="quarter" idx="25"/>
          </p:nvPr>
        </p:nvSpPr>
        <p:spPr>
          <a:xfrm>
            <a:off x="9132000" y="0"/>
            <a:ext cx="3060000" cy="3429000"/>
          </a:xfrm>
          <a:prstGeom prst="rect">
            <a:avLst/>
          </a:prstGeom>
          <a:solidFill>
            <a:schemeClr val="bg2"/>
          </a:solidFill>
        </p:spPr>
        <p:txBody>
          <a:bodyPr/>
          <a:lstStyle/>
          <a:p>
            <a:r>
              <a:rPr lang="en-US"/>
              <a:t>Click icon to add picture</a:t>
            </a:r>
          </a:p>
        </p:txBody>
      </p:sp>
      <p:sp>
        <p:nvSpPr>
          <p:cNvPr id="3" name="Text Placeholder 2">
            <a:extLst>
              <a:ext uri="{FF2B5EF4-FFF2-40B4-BE49-F238E27FC236}">
                <a16:creationId xmlns:a16="http://schemas.microsoft.com/office/drawing/2014/main" id="{C9D6271A-50EF-A83C-8073-0A6628457E18}"/>
              </a:ext>
            </a:extLst>
          </p:cNvPr>
          <p:cNvSpPr>
            <a:spLocks noGrp="1"/>
          </p:cNvSpPr>
          <p:nvPr>
            <p:ph type="body" sz="quarter" idx="16" hasCustomPrompt="1"/>
          </p:nvPr>
        </p:nvSpPr>
        <p:spPr>
          <a:xfrm>
            <a:off x="457200" y="3731479"/>
            <a:ext cx="2407920" cy="462114"/>
          </a:xfrm>
          <a:prstGeom prst="rect">
            <a:avLst/>
          </a:prstGeom>
        </p:spPr>
        <p:txBody>
          <a:bodyPr wrap="square">
            <a:spAutoFit/>
          </a:bodyPr>
          <a:lstStyle>
            <a:lvl1pPr>
              <a:defRPr sz="1400" b="1">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p>
        </p:txBody>
      </p:sp>
      <p:sp>
        <p:nvSpPr>
          <p:cNvPr id="5" name="Text Placeholder 2">
            <a:extLst>
              <a:ext uri="{FF2B5EF4-FFF2-40B4-BE49-F238E27FC236}">
                <a16:creationId xmlns:a16="http://schemas.microsoft.com/office/drawing/2014/main" id="{33A26170-4FED-69CC-E7CF-6F163320DA0C}"/>
              </a:ext>
            </a:extLst>
          </p:cNvPr>
          <p:cNvSpPr>
            <a:spLocks noGrp="1"/>
          </p:cNvSpPr>
          <p:nvPr>
            <p:ph type="body" sz="quarter" idx="26" hasCustomPrompt="1"/>
          </p:nvPr>
        </p:nvSpPr>
        <p:spPr>
          <a:xfrm>
            <a:off x="457200" y="4353444"/>
            <a:ext cx="2407920" cy="1208664"/>
          </a:xfrm>
          <a:prstGeom prst="rect">
            <a:avLst/>
          </a:prstGeom>
        </p:spPr>
        <p:txBody>
          <a:bodyPr wrap="square">
            <a:spAutoFit/>
          </a:bodyPr>
          <a:lstStyle>
            <a:lvl1pPr>
              <a:defRPr sz="1200">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Leo </a:t>
            </a:r>
            <a:r>
              <a:rPr lang="en-US" err="1"/>
              <a:t>luctus</a:t>
            </a:r>
            <a:r>
              <a:rPr lang="en-US"/>
              <a:t> </a:t>
            </a:r>
            <a:r>
              <a:rPr lang="en-US" err="1"/>
              <a:t>adipiscing</a:t>
            </a:r>
            <a:r>
              <a:rPr lang="en-US"/>
              <a:t> </a:t>
            </a:r>
            <a:r>
              <a:rPr lang="en-US" err="1"/>
              <a:t>feugiat</a:t>
            </a:r>
            <a:r>
              <a:rPr lang="en-US"/>
              <a:t> </a:t>
            </a:r>
            <a:r>
              <a:rPr lang="en-US" err="1"/>
              <a:t>viverra</a:t>
            </a:r>
            <a:r>
              <a:rPr lang="en-US"/>
              <a:t> </a:t>
            </a:r>
            <a:r>
              <a:rPr lang="en-US" err="1"/>
              <a:t>facilisi</a:t>
            </a:r>
            <a:r>
              <a:rPr lang="en-US"/>
              <a:t>. </a:t>
            </a:r>
            <a:r>
              <a:rPr lang="en-US" err="1"/>
              <a:t>Tristique</a:t>
            </a:r>
            <a:r>
              <a:rPr lang="en-US"/>
              <a:t> </a:t>
            </a:r>
            <a:r>
              <a:rPr lang="en-US" err="1"/>
              <a:t>aliquet</a:t>
            </a:r>
            <a:r>
              <a:rPr lang="en-US"/>
              <a:t> </a:t>
            </a:r>
            <a:r>
              <a:rPr lang="en-US" err="1"/>
              <a:t>tempor</a:t>
            </a:r>
            <a:r>
              <a:rPr lang="en-US"/>
              <a:t>, </a:t>
            </a:r>
            <a:r>
              <a:rPr lang="en-US" err="1"/>
              <a:t>tortor</a:t>
            </a:r>
            <a:r>
              <a:rPr lang="en-US"/>
              <a:t> </a:t>
            </a:r>
            <a:r>
              <a:rPr lang="en-US" err="1"/>
              <a:t>amet</a:t>
            </a:r>
            <a:r>
              <a:rPr lang="en-US"/>
              <a:t> </a:t>
            </a:r>
            <a:r>
              <a:rPr lang="en-US" err="1"/>
              <a:t>scelerisque</a:t>
            </a:r>
            <a:r>
              <a:rPr lang="en-US"/>
              <a:t> fermentum. </a:t>
            </a:r>
            <a:r>
              <a:rPr lang="en-US" err="1"/>
              <a:t>Venenatis</a:t>
            </a:r>
            <a:r>
              <a:rPr lang="en-US"/>
              <a:t>, </a:t>
            </a:r>
            <a:r>
              <a:rPr lang="en-US" err="1"/>
              <a:t>quam</a:t>
            </a:r>
            <a:r>
              <a:rPr lang="en-US"/>
              <a:t> </a:t>
            </a:r>
            <a:r>
              <a:rPr lang="en-US" err="1"/>
              <a:t>consequat</a:t>
            </a:r>
            <a:r>
              <a:rPr lang="en-US"/>
              <a:t> </a:t>
            </a:r>
            <a:r>
              <a:rPr lang="en-US" err="1"/>
              <a:t>netus</a:t>
            </a:r>
            <a:r>
              <a:rPr lang="en-US"/>
              <a:t> magna</a:t>
            </a:r>
          </a:p>
        </p:txBody>
      </p:sp>
      <p:sp>
        <p:nvSpPr>
          <p:cNvPr id="7" name="Text Placeholder 2">
            <a:extLst>
              <a:ext uri="{FF2B5EF4-FFF2-40B4-BE49-F238E27FC236}">
                <a16:creationId xmlns:a16="http://schemas.microsoft.com/office/drawing/2014/main" id="{EFF5574A-DA2F-79E2-5257-E464C4DCBED9}"/>
              </a:ext>
            </a:extLst>
          </p:cNvPr>
          <p:cNvSpPr>
            <a:spLocks noGrp="1"/>
          </p:cNvSpPr>
          <p:nvPr>
            <p:ph type="body" sz="quarter" idx="27" hasCustomPrompt="1"/>
          </p:nvPr>
        </p:nvSpPr>
        <p:spPr>
          <a:xfrm>
            <a:off x="3370039" y="3731479"/>
            <a:ext cx="2407920" cy="462114"/>
          </a:xfrm>
          <a:prstGeom prst="rect">
            <a:avLst/>
          </a:prstGeom>
        </p:spPr>
        <p:txBody>
          <a:bodyPr wrap="square">
            <a:spAutoFit/>
          </a:bodyPr>
          <a:lstStyle>
            <a:lvl1pPr>
              <a:defRPr sz="1400" b="1">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p>
        </p:txBody>
      </p:sp>
      <p:sp>
        <p:nvSpPr>
          <p:cNvPr id="8" name="Text Placeholder 2">
            <a:extLst>
              <a:ext uri="{FF2B5EF4-FFF2-40B4-BE49-F238E27FC236}">
                <a16:creationId xmlns:a16="http://schemas.microsoft.com/office/drawing/2014/main" id="{2E50C4C1-6951-43AE-9158-49572E0C92C6}"/>
              </a:ext>
            </a:extLst>
          </p:cNvPr>
          <p:cNvSpPr>
            <a:spLocks noGrp="1"/>
          </p:cNvSpPr>
          <p:nvPr>
            <p:ph type="body" sz="quarter" idx="28" hasCustomPrompt="1"/>
          </p:nvPr>
        </p:nvSpPr>
        <p:spPr>
          <a:xfrm>
            <a:off x="3370039" y="4353444"/>
            <a:ext cx="2407920" cy="1208664"/>
          </a:xfrm>
          <a:prstGeom prst="rect">
            <a:avLst/>
          </a:prstGeom>
        </p:spPr>
        <p:txBody>
          <a:bodyPr wrap="square">
            <a:spAutoFit/>
          </a:bodyPr>
          <a:lstStyle>
            <a:lvl1pPr>
              <a:defRPr sz="1200">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Leo </a:t>
            </a:r>
            <a:r>
              <a:rPr lang="en-US" err="1"/>
              <a:t>luctus</a:t>
            </a:r>
            <a:r>
              <a:rPr lang="en-US"/>
              <a:t> </a:t>
            </a:r>
            <a:r>
              <a:rPr lang="en-US" err="1"/>
              <a:t>adipiscing</a:t>
            </a:r>
            <a:r>
              <a:rPr lang="en-US"/>
              <a:t> </a:t>
            </a:r>
            <a:r>
              <a:rPr lang="en-US" err="1"/>
              <a:t>feugiat</a:t>
            </a:r>
            <a:r>
              <a:rPr lang="en-US"/>
              <a:t> </a:t>
            </a:r>
            <a:r>
              <a:rPr lang="en-US" err="1"/>
              <a:t>viverra</a:t>
            </a:r>
            <a:r>
              <a:rPr lang="en-US"/>
              <a:t> </a:t>
            </a:r>
            <a:r>
              <a:rPr lang="en-US" err="1"/>
              <a:t>facilisi</a:t>
            </a:r>
            <a:r>
              <a:rPr lang="en-US"/>
              <a:t>. </a:t>
            </a:r>
            <a:r>
              <a:rPr lang="en-US" err="1"/>
              <a:t>Tristique</a:t>
            </a:r>
            <a:r>
              <a:rPr lang="en-US"/>
              <a:t> </a:t>
            </a:r>
            <a:r>
              <a:rPr lang="en-US" err="1"/>
              <a:t>aliquet</a:t>
            </a:r>
            <a:r>
              <a:rPr lang="en-US"/>
              <a:t> </a:t>
            </a:r>
            <a:r>
              <a:rPr lang="en-US" err="1"/>
              <a:t>tempor</a:t>
            </a:r>
            <a:r>
              <a:rPr lang="en-US"/>
              <a:t>, </a:t>
            </a:r>
            <a:r>
              <a:rPr lang="en-US" err="1"/>
              <a:t>tortor</a:t>
            </a:r>
            <a:r>
              <a:rPr lang="en-US"/>
              <a:t> </a:t>
            </a:r>
            <a:r>
              <a:rPr lang="en-US" err="1"/>
              <a:t>amet</a:t>
            </a:r>
            <a:r>
              <a:rPr lang="en-US"/>
              <a:t> </a:t>
            </a:r>
            <a:r>
              <a:rPr lang="en-US" err="1"/>
              <a:t>scelerisque</a:t>
            </a:r>
            <a:r>
              <a:rPr lang="en-US"/>
              <a:t> fermentum. </a:t>
            </a:r>
            <a:r>
              <a:rPr lang="en-US" err="1"/>
              <a:t>Venenatis</a:t>
            </a:r>
            <a:r>
              <a:rPr lang="en-US"/>
              <a:t>, </a:t>
            </a:r>
            <a:r>
              <a:rPr lang="en-US" err="1"/>
              <a:t>quam</a:t>
            </a:r>
            <a:r>
              <a:rPr lang="en-US"/>
              <a:t> </a:t>
            </a:r>
            <a:r>
              <a:rPr lang="en-US" err="1"/>
              <a:t>consequat</a:t>
            </a:r>
            <a:r>
              <a:rPr lang="en-US"/>
              <a:t> </a:t>
            </a:r>
            <a:r>
              <a:rPr lang="en-US" err="1"/>
              <a:t>netus</a:t>
            </a:r>
            <a:r>
              <a:rPr lang="en-US"/>
              <a:t> magna</a:t>
            </a:r>
          </a:p>
        </p:txBody>
      </p:sp>
      <p:sp>
        <p:nvSpPr>
          <p:cNvPr id="9" name="Text Placeholder 2">
            <a:extLst>
              <a:ext uri="{FF2B5EF4-FFF2-40B4-BE49-F238E27FC236}">
                <a16:creationId xmlns:a16="http://schemas.microsoft.com/office/drawing/2014/main" id="{7000C3D5-7B7C-EDA2-9F53-869EC3327CCF}"/>
              </a:ext>
            </a:extLst>
          </p:cNvPr>
          <p:cNvSpPr>
            <a:spLocks noGrp="1"/>
          </p:cNvSpPr>
          <p:nvPr>
            <p:ph type="body" sz="quarter" idx="21" hasCustomPrompt="1"/>
          </p:nvPr>
        </p:nvSpPr>
        <p:spPr>
          <a:xfrm>
            <a:off x="6414039" y="3731479"/>
            <a:ext cx="2407920" cy="462114"/>
          </a:xfrm>
          <a:prstGeom prst="rect">
            <a:avLst/>
          </a:prstGeom>
        </p:spPr>
        <p:txBody>
          <a:bodyPr wrap="square">
            <a:spAutoFit/>
          </a:bodyPr>
          <a:lstStyle>
            <a:lvl1pPr>
              <a:defRPr sz="1400" b="1">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p>
        </p:txBody>
      </p:sp>
      <p:sp>
        <p:nvSpPr>
          <p:cNvPr id="12" name="Text Placeholder 2">
            <a:extLst>
              <a:ext uri="{FF2B5EF4-FFF2-40B4-BE49-F238E27FC236}">
                <a16:creationId xmlns:a16="http://schemas.microsoft.com/office/drawing/2014/main" id="{E9AE19AD-1845-6345-DD33-3FC9CF1784E4}"/>
              </a:ext>
            </a:extLst>
          </p:cNvPr>
          <p:cNvSpPr>
            <a:spLocks noGrp="1"/>
          </p:cNvSpPr>
          <p:nvPr>
            <p:ph type="body" sz="quarter" idx="22" hasCustomPrompt="1"/>
          </p:nvPr>
        </p:nvSpPr>
        <p:spPr>
          <a:xfrm>
            <a:off x="6414039" y="4353444"/>
            <a:ext cx="2407920" cy="1208664"/>
          </a:xfrm>
          <a:prstGeom prst="rect">
            <a:avLst/>
          </a:prstGeom>
        </p:spPr>
        <p:txBody>
          <a:bodyPr wrap="square">
            <a:spAutoFit/>
          </a:bodyPr>
          <a:lstStyle>
            <a:lvl1pPr>
              <a:defRPr sz="1200">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Leo </a:t>
            </a:r>
            <a:r>
              <a:rPr lang="en-US" err="1"/>
              <a:t>luctus</a:t>
            </a:r>
            <a:r>
              <a:rPr lang="en-US"/>
              <a:t> </a:t>
            </a:r>
            <a:r>
              <a:rPr lang="en-US" err="1"/>
              <a:t>adipiscing</a:t>
            </a:r>
            <a:r>
              <a:rPr lang="en-US"/>
              <a:t> </a:t>
            </a:r>
            <a:r>
              <a:rPr lang="en-US" err="1"/>
              <a:t>feugiat</a:t>
            </a:r>
            <a:r>
              <a:rPr lang="en-US"/>
              <a:t> </a:t>
            </a:r>
            <a:r>
              <a:rPr lang="en-US" err="1"/>
              <a:t>viverra</a:t>
            </a:r>
            <a:r>
              <a:rPr lang="en-US"/>
              <a:t> </a:t>
            </a:r>
            <a:r>
              <a:rPr lang="en-US" err="1"/>
              <a:t>facilisi</a:t>
            </a:r>
            <a:r>
              <a:rPr lang="en-US"/>
              <a:t>. </a:t>
            </a:r>
            <a:r>
              <a:rPr lang="en-US" err="1"/>
              <a:t>Tristique</a:t>
            </a:r>
            <a:r>
              <a:rPr lang="en-US"/>
              <a:t> </a:t>
            </a:r>
            <a:r>
              <a:rPr lang="en-US" err="1"/>
              <a:t>aliquet</a:t>
            </a:r>
            <a:r>
              <a:rPr lang="en-US"/>
              <a:t> </a:t>
            </a:r>
            <a:r>
              <a:rPr lang="en-US" err="1"/>
              <a:t>tempor</a:t>
            </a:r>
            <a:r>
              <a:rPr lang="en-US"/>
              <a:t>, </a:t>
            </a:r>
            <a:r>
              <a:rPr lang="en-US" err="1"/>
              <a:t>tortor</a:t>
            </a:r>
            <a:r>
              <a:rPr lang="en-US"/>
              <a:t> </a:t>
            </a:r>
            <a:r>
              <a:rPr lang="en-US" err="1"/>
              <a:t>amet</a:t>
            </a:r>
            <a:r>
              <a:rPr lang="en-US"/>
              <a:t> </a:t>
            </a:r>
            <a:r>
              <a:rPr lang="en-US" err="1"/>
              <a:t>scelerisque</a:t>
            </a:r>
            <a:r>
              <a:rPr lang="en-US"/>
              <a:t> fermentum. </a:t>
            </a:r>
            <a:r>
              <a:rPr lang="en-US" err="1"/>
              <a:t>Venenatis</a:t>
            </a:r>
            <a:r>
              <a:rPr lang="en-US"/>
              <a:t>, </a:t>
            </a:r>
            <a:r>
              <a:rPr lang="en-US" err="1"/>
              <a:t>quam</a:t>
            </a:r>
            <a:r>
              <a:rPr lang="en-US"/>
              <a:t> </a:t>
            </a:r>
            <a:r>
              <a:rPr lang="en-US" err="1"/>
              <a:t>consequat</a:t>
            </a:r>
            <a:r>
              <a:rPr lang="en-US"/>
              <a:t> </a:t>
            </a:r>
            <a:r>
              <a:rPr lang="en-US" err="1"/>
              <a:t>netus</a:t>
            </a:r>
            <a:r>
              <a:rPr lang="en-US"/>
              <a:t> magna</a:t>
            </a:r>
          </a:p>
        </p:txBody>
      </p:sp>
      <p:sp>
        <p:nvSpPr>
          <p:cNvPr id="16" name="Text Placeholder 2">
            <a:extLst>
              <a:ext uri="{FF2B5EF4-FFF2-40B4-BE49-F238E27FC236}">
                <a16:creationId xmlns:a16="http://schemas.microsoft.com/office/drawing/2014/main" id="{EFF38F98-219B-60E4-DEE4-A49FED7181F5}"/>
              </a:ext>
            </a:extLst>
          </p:cNvPr>
          <p:cNvSpPr>
            <a:spLocks noGrp="1"/>
          </p:cNvSpPr>
          <p:nvPr>
            <p:ph type="body" sz="quarter" idx="23" hasCustomPrompt="1"/>
          </p:nvPr>
        </p:nvSpPr>
        <p:spPr>
          <a:xfrm>
            <a:off x="9326880" y="3731479"/>
            <a:ext cx="2407920" cy="462114"/>
          </a:xfrm>
          <a:prstGeom prst="rect">
            <a:avLst/>
          </a:prstGeom>
        </p:spPr>
        <p:txBody>
          <a:bodyPr wrap="square">
            <a:spAutoFit/>
          </a:bodyPr>
          <a:lstStyle>
            <a:lvl1pPr>
              <a:defRPr sz="1400" b="1">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p>
        </p:txBody>
      </p:sp>
      <p:sp>
        <p:nvSpPr>
          <p:cNvPr id="18" name="Text Placeholder 2">
            <a:extLst>
              <a:ext uri="{FF2B5EF4-FFF2-40B4-BE49-F238E27FC236}">
                <a16:creationId xmlns:a16="http://schemas.microsoft.com/office/drawing/2014/main" id="{76073D28-63C4-4EAB-D10E-E4C9A179B803}"/>
              </a:ext>
            </a:extLst>
          </p:cNvPr>
          <p:cNvSpPr>
            <a:spLocks noGrp="1"/>
          </p:cNvSpPr>
          <p:nvPr>
            <p:ph type="body" sz="quarter" idx="24" hasCustomPrompt="1"/>
          </p:nvPr>
        </p:nvSpPr>
        <p:spPr>
          <a:xfrm>
            <a:off x="9326880" y="4353444"/>
            <a:ext cx="2407920" cy="1208664"/>
          </a:xfrm>
          <a:prstGeom prst="rect">
            <a:avLst/>
          </a:prstGeom>
        </p:spPr>
        <p:txBody>
          <a:bodyPr wrap="square">
            <a:spAutoFit/>
          </a:bodyPr>
          <a:lstStyle>
            <a:lvl1pPr>
              <a:defRPr sz="1200">
                <a:latin typeface="+mn-lt"/>
                <a:cs typeface="Calibri Light" panose="020F0302020204030204" pitchFamily="34" charset="0"/>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Leo </a:t>
            </a:r>
            <a:r>
              <a:rPr lang="en-US" err="1"/>
              <a:t>luctus</a:t>
            </a:r>
            <a:r>
              <a:rPr lang="en-US"/>
              <a:t> </a:t>
            </a:r>
            <a:r>
              <a:rPr lang="en-US" err="1"/>
              <a:t>adipiscing</a:t>
            </a:r>
            <a:r>
              <a:rPr lang="en-US"/>
              <a:t> </a:t>
            </a:r>
            <a:r>
              <a:rPr lang="en-US" err="1"/>
              <a:t>feugiat</a:t>
            </a:r>
            <a:r>
              <a:rPr lang="en-US"/>
              <a:t> </a:t>
            </a:r>
            <a:r>
              <a:rPr lang="en-US" err="1"/>
              <a:t>viverra</a:t>
            </a:r>
            <a:r>
              <a:rPr lang="en-US"/>
              <a:t> </a:t>
            </a:r>
            <a:r>
              <a:rPr lang="en-US" err="1"/>
              <a:t>facilisi</a:t>
            </a:r>
            <a:r>
              <a:rPr lang="en-US"/>
              <a:t>. </a:t>
            </a:r>
            <a:r>
              <a:rPr lang="en-US" err="1"/>
              <a:t>Tristique</a:t>
            </a:r>
            <a:r>
              <a:rPr lang="en-US"/>
              <a:t> </a:t>
            </a:r>
            <a:r>
              <a:rPr lang="en-US" err="1"/>
              <a:t>aliquet</a:t>
            </a:r>
            <a:r>
              <a:rPr lang="en-US"/>
              <a:t> </a:t>
            </a:r>
            <a:r>
              <a:rPr lang="en-US" err="1"/>
              <a:t>tempor</a:t>
            </a:r>
            <a:r>
              <a:rPr lang="en-US"/>
              <a:t>, </a:t>
            </a:r>
            <a:r>
              <a:rPr lang="en-US" err="1"/>
              <a:t>tortor</a:t>
            </a:r>
            <a:r>
              <a:rPr lang="en-US"/>
              <a:t> </a:t>
            </a:r>
            <a:r>
              <a:rPr lang="en-US" err="1"/>
              <a:t>amet</a:t>
            </a:r>
            <a:r>
              <a:rPr lang="en-US"/>
              <a:t> </a:t>
            </a:r>
            <a:r>
              <a:rPr lang="en-US" err="1"/>
              <a:t>scelerisque</a:t>
            </a:r>
            <a:r>
              <a:rPr lang="en-US"/>
              <a:t> fermentum. </a:t>
            </a:r>
            <a:r>
              <a:rPr lang="en-US" err="1"/>
              <a:t>Venenatis</a:t>
            </a:r>
            <a:r>
              <a:rPr lang="en-US"/>
              <a:t>, </a:t>
            </a:r>
            <a:r>
              <a:rPr lang="en-US" err="1"/>
              <a:t>quam</a:t>
            </a:r>
            <a:r>
              <a:rPr lang="en-US"/>
              <a:t> </a:t>
            </a:r>
            <a:r>
              <a:rPr lang="en-US" err="1"/>
              <a:t>consequat</a:t>
            </a:r>
            <a:r>
              <a:rPr lang="en-US"/>
              <a:t> </a:t>
            </a:r>
            <a:r>
              <a:rPr lang="en-US" err="1"/>
              <a:t>netus</a:t>
            </a:r>
            <a:r>
              <a:rPr lang="en-US"/>
              <a:t> magna</a:t>
            </a:r>
          </a:p>
        </p:txBody>
      </p:sp>
    </p:spTree>
    <p:extLst>
      <p:ext uri="{BB962C8B-B14F-4D97-AF65-F5344CB8AC3E}">
        <p14:creationId xmlns:p14="http://schemas.microsoft.com/office/powerpoint/2010/main" val="4208653086"/>
      </p:ext>
    </p:extLst>
  </p:cSld>
  <p:clrMapOvr>
    <a:masterClrMapping/>
  </p:clrMapOvr>
  <p:extLst>
    <p:ext uri="{DCECCB84-F9BA-43D5-87BE-67443E8EF086}">
      <p15:sldGuideLst xmlns:p15="http://schemas.microsoft.com/office/powerpoint/2012/main"/>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ase Study-4 Pictures">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256621FE-2493-434D-BD83-B0B78B101F25}"/>
              </a:ext>
            </a:extLst>
          </p:cNvPr>
          <p:cNvSpPr>
            <a:spLocks noGrp="1"/>
          </p:cNvSpPr>
          <p:nvPr>
            <p:ph type="pic" sz="quarter" idx="18"/>
          </p:nvPr>
        </p:nvSpPr>
        <p:spPr>
          <a:xfrm>
            <a:off x="-1" y="0"/>
            <a:ext cx="3045667" cy="6858000"/>
          </a:xfrm>
          <a:prstGeom prst="rect">
            <a:avLst/>
          </a:prstGeom>
          <a:solidFill>
            <a:schemeClr val="bg2"/>
          </a:solidFill>
        </p:spPr>
        <p:txBody>
          <a:bodyPr/>
          <a:lstStyle/>
          <a:p>
            <a:r>
              <a:rPr lang="en-US"/>
              <a:t>Click icon to add picture</a:t>
            </a:r>
          </a:p>
        </p:txBody>
      </p:sp>
      <p:sp>
        <p:nvSpPr>
          <p:cNvPr id="16" name="Picture Placeholder 12">
            <a:extLst>
              <a:ext uri="{FF2B5EF4-FFF2-40B4-BE49-F238E27FC236}">
                <a16:creationId xmlns:a16="http://schemas.microsoft.com/office/drawing/2014/main" id="{95D56692-426B-4F40-8BC1-45B989D44140}"/>
              </a:ext>
            </a:extLst>
          </p:cNvPr>
          <p:cNvSpPr>
            <a:spLocks noGrp="1"/>
          </p:cNvSpPr>
          <p:nvPr>
            <p:ph type="pic" sz="quarter" idx="19"/>
          </p:nvPr>
        </p:nvSpPr>
        <p:spPr>
          <a:xfrm>
            <a:off x="3048777" y="0"/>
            <a:ext cx="3045667" cy="6858000"/>
          </a:xfrm>
          <a:prstGeom prst="rect">
            <a:avLst/>
          </a:prstGeom>
          <a:solidFill>
            <a:schemeClr val="bg2"/>
          </a:solidFill>
        </p:spPr>
        <p:txBody>
          <a:bodyPr/>
          <a:lstStyle/>
          <a:p>
            <a:r>
              <a:rPr lang="en-US"/>
              <a:t>Click icon to add picture</a:t>
            </a:r>
          </a:p>
        </p:txBody>
      </p:sp>
      <p:sp>
        <p:nvSpPr>
          <p:cNvPr id="18" name="Picture Placeholder 12">
            <a:extLst>
              <a:ext uri="{FF2B5EF4-FFF2-40B4-BE49-F238E27FC236}">
                <a16:creationId xmlns:a16="http://schemas.microsoft.com/office/drawing/2014/main" id="{32D43E18-54F7-4125-A364-D733497B4F32}"/>
              </a:ext>
            </a:extLst>
          </p:cNvPr>
          <p:cNvSpPr>
            <a:spLocks noGrp="1"/>
          </p:cNvSpPr>
          <p:nvPr>
            <p:ph type="pic" sz="quarter" idx="20"/>
          </p:nvPr>
        </p:nvSpPr>
        <p:spPr>
          <a:xfrm>
            <a:off x="6097555" y="0"/>
            <a:ext cx="3045667" cy="6858000"/>
          </a:xfrm>
          <a:prstGeom prst="rect">
            <a:avLst/>
          </a:prstGeom>
          <a:solidFill>
            <a:schemeClr val="bg2"/>
          </a:solidFill>
        </p:spPr>
        <p:txBody>
          <a:bodyPr/>
          <a:lstStyle/>
          <a:p>
            <a:r>
              <a:rPr lang="en-US"/>
              <a:t>Click icon to add picture</a:t>
            </a:r>
          </a:p>
        </p:txBody>
      </p:sp>
      <p:sp>
        <p:nvSpPr>
          <p:cNvPr id="20" name="Picture Placeholder 12">
            <a:extLst>
              <a:ext uri="{FF2B5EF4-FFF2-40B4-BE49-F238E27FC236}">
                <a16:creationId xmlns:a16="http://schemas.microsoft.com/office/drawing/2014/main" id="{0D751945-7936-4E08-A1DF-7F344072146F}"/>
              </a:ext>
            </a:extLst>
          </p:cNvPr>
          <p:cNvSpPr>
            <a:spLocks noGrp="1"/>
          </p:cNvSpPr>
          <p:nvPr>
            <p:ph type="pic" sz="quarter" idx="21"/>
          </p:nvPr>
        </p:nvSpPr>
        <p:spPr>
          <a:xfrm>
            <a:off x="9146333" y="0"/>
            <a:ext cx="3045667" cy="6858000"/>
          </a:xfrm>
          <a:prstGeom prst="rect">
            <a:avLst/>
          </a:prstGeom>
          <a:solidFill>
            <a:schemeClr val="bg2"/>
          </a:solidFill>
        </p:spPr>
        <p:txBody>
          <a:bodyPr/>
          <a:lstStyle/>
          <a:p>
            <a:r>
              <a:rPr lang="en-US"/>
              <a:t>Click icon to add picture</a:t>
            </a:r>
          </a:p>
        </p:txBody>
      </p:sp>
      <p:pic>
        <p:nvPicPr>
          <p:cNvPr id="2" name="Graphic 1">
            <a:extLst>
              <a:ext uri="{FF2B5EF4-FFF2-40B4-BE49-F238E27FC236}">
                <a16:creationId xmlns:a16="http://schemas.microsoft.com/office/drawing/2014/main" id="{0F219C23-5248-6A23-1656-7F24D37DB200}"/>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4" name="TextBox 3">
            <a:extLst>
              <a:ext uri="{FF2B5EF4-FFF2-40B4-BE49-F238E27FC236}">
                <a16:creationId xmlns:a16="http://schemas.microsoft.com/office/drawing/2014/main" id="{9D0F7879-EF16-5C25-BC5F-DF85AD10BA3F}"/>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5" name="Text Placeholder 3">
            <a:extLst>
              <a:ext uri="{FF2B5EF4-FFF2-40B4-BE49-F238E27FC236}">
                <a16:creationId xmlns:a16="http://schemas.microsoft.com/office/drawing/2014/main" id="{47931746-EE72-E501-E583-1218E82991FF}"/>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a:p>
        </p:txBody>
      </p:sp>
    </p:spTree>
    <p:extLst>
      <p:ext uri="{BB962C8B-B14F-4D97-AF65-F5344CB8AC3E}">
        <p14:creationId xmlns:p14="http://schemas.microsoft.com/office/powerpoint/2010/main" val="2246679882"/>
      </p:ext>
    </p:extLst>
  </p:cSld>
  <p:clrMapOvr>
    <a:masterClrMapping/>
  </p:clrMapOvr>
  <p:extLst>
    <p:ext uri="{DCECCB84-F9BA-43D5-87BE-67443E8EF086}">
      <p15:sldGuideLst xmlns:p15="http://schemas.microsoft.com/office/powerpoint/2012/main"/>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Full Pictur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BE84340-BD33-8E44-99AA-69963886122B}"/>
              </a:ext>
            </a:extLst>
          </p:cNvPr>
          <p:cNvSpPr>
            <a:spLocks noGrp="1"/>
          </p:cNvSpPr>
          <p:nvPr>
            <p:ph type="pic" sz="quarter" idx="10"/>
          </p:nvPr>
        </p:nvSpPr>
        <p:spPr>
          <a:xfrm>
            <a:off x="0" y="0"/>
            <a:ext cx="12192000" cy="6858000"/>
          </a:xfrm>
          <a:prstGeom prst="rect">
            <a:avLst/>
          </a:prstGeom>
        </p:spPr>
        <p:txBody>
          <a:bodyPr/>
          <a:lstStyle/>
          <a:p>
            <a:r>
              <a:rPr lang="en-US"/>
              <a:t>Click icon to add picture</a:t>
            </a:r>
          </a:p>
        </p:txBody>
      </p:sp>
    </p:spTree>
    <p:extLst>
      <p:ext uri="{BB962C8B-B14F-4D97-AF65-F5344CB8AC3E}">
        <p14:creationId xmlns:p14="http://schemas.microsoft.com/office/powerpoint/2010/main" val="342195422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32DEA7B-FE87-E4A3-0E28-5A6940077AAF}"/>
              </a:ext>
            </a:extLst>
          </p:cNvPr>
          <p:cNvSpPr/>
          <p:nvPr userDrawn="1"/>
        </p:nvSpPr>
        <p:spPr bwMode="auto">
          <a:xfrm>
            <a:off x="1020000" y="999000"/>
            <a:ext cx="10152000" cy="4860000"/>
          </a:xfrm>
          <a:prstGeom prst="rect">
            <a:avLst/>
          </a:prstGeom>
          <a:gradFill>
            <a:gsLst>
              <a:gs pos="66000">
                <a:schemeClr val="accent5"/>
              </a:gs>
              <a:gs pos="0">
                <a:schemeClr val="accent2"/>
              </a:gs>
              <a:gs pos="100000">
                <a:schemeClr val="accent4"/>
              </a:gs>
            </a:gsLst>
            <a:lin ang="1800000" scaled="0"/>
          </a:gradFill>
          <a:ln>
            <a:noFill/>
          </a:ln>
          <a:effectLst/>
        </p:spPr>
        <p:txBody>
          <a:bodyPr wrap="square" lIns="0" tIns="0" rIns="0" bIns="0" rtlCol="0" anchor="ctr"/>
          <a:lstStyle/>
          <a:p>
            <a:pPr lvl="0" algn="ctr"/>
            <a:endParaRPr lang="en-US" sz="2400">
              <a:solidFill>
                <a:schemeClr val="bg1"/>
              </a:solidFill>
              <a:latin typeface="Calibri Light" panose="020F0302020204030204" pitchFamily="34" charset="0"/>
              <a:ea typeface="Human Sans ExtraLight" charset="0"/>
              <a:cs typeface="Human Sans ExtraLight" charset="0"/>
            </a:endParaRPr>
          </a:p>
        </p:txBody>
      </p:sp>
      <p:sp>
        <p:nvSpPr>
          <p:cNvPr id="9" name="Title 8">
            <a:extLst>
              <a:ext uri="{FF2B5EF4-FFF2-40B4-BE49-F238E27FC236}">
                <a16:creationId xmlns:a16="http://schemas.microsoft.com/office/drawing/2014/main" id="{388A2ACC-EFED-3CEF-B58F-EA44CFA34596}"/>
              </a:ext>
            </a:extLst>
          </p:cNvPr>
          <p:cNvSpPr>
            <a:spLocks noGrp="1"/>
          </p:cNvSpPr>
          <p:nvPr>
            <p:ph type="title" hasCustomPrompt="1"/>
          </p:nvPr>
        </p:nvSpPr>
        <p:spPr>
          <a:xfrm>
            <a:off x="2149475" y="2464175"/>
            <a:ext cx="7899400" cy="615553"/>
          </a:xfrm>
          <a:prstGeom prst="rect">
            <a:avLst/>
          </a:prstGeom>
        </p:spPr>
        <p:txBody>
          <a:bodyPr vert="horz" wrap="square" lIns="0" tIns="0" rIns="0" bIns="0" rtlCol="0" anchor="t">
            <a:spAutoFit/>
          </a:bodyPr>
          <a:lstStyle>
            <a:lvl1pPr>
              <a:defRPr lang="en-US" sz="4000" b="0" i="0" spc="0" dirty="0">
                <a:solidFill>
                  <a:schemeClr val="bg1"/>
                </a:solidFill>
                <a:effectLst/>
                <a:latin typeface="Calibri Light" panose="020F0302020204030204" pitchFamily="34" charset="0"/>
                <a:cs typeface="Calibri Light" panose="020F0302020204030204" pitchFamily="34" charset="0"/>
              </a:defRPr>
            </a:lvl1pPr>
          </a:lstStyle>
          <a:p>
            <a:pPr lvl="0"/>
            <a:r>
              <a:rPr lang="en-US"/>
              <a:t>Insert your quote here</a:t>
            </a:r>
          </a:p>
        </p:txBody>
      </p:sp>
      <p:sp>
        <p:nvSpPr>
          <p:cNvPr id="2" name="Title 8">
            <a:extLst>
              <a:ext uri="{FF2B5EF4-FFF2-40B4-BE49-F238E27FC236}">
                <a16:creationId xmlns:a16="http://schemas.microsoft.com/office/drawing/2014/main" id="{A967559A-5EC8-8B92-65E3-76928C972876}"/>
              </a:ext>
            </a:extLst>
          </p:cNvPr>
          <p:cNvSpPr txBox="1">
            <a:spLocks/>
          </p:cNvSpPr>
          <p:nvPr userDrawn="1"/>
        </p:nvSpPr>
        <p:spPr>
          <a:xfrm>
            <a:off x="2062976" y="1531155"/>
            <a:ext cx="1248633" cy="1477328"/>
          </a:xfrm>
          <a:prstGeom prst="rect">
            <a:avLst/>
          </a:prstGeom>
        </p:spPr>
        <p:txBody>
          <a:bodyPr vert="horz" wrap="square" lIns="0" tIns="0" rIns="0" bIns="0" rtlCol="0" anchor="t">
            <a:spAutoFit/>
          </a:bodyPr>
          <a:lstStyle>
            <a:lvl1pPr algn="l" defTabSz="914400" rtl="0" eaLnBrk="1" latinLnBrk="0" hangingPunct="1">
              <a:lnSpc>
                <a:spcPct val="100000"/>
              </a:lnSpc>
              <a:spcBef>
                <a:spcPct val="0"/>
              </a:spcBef>
              <a:buNone/>
              <a:defRPr lang="en-US" sz="4000" b="0" i="0" kern="1200" spc="0" dirty="0">
                <a:gradFill>
                  <a:gsLst>
                    <a:gs pos="50000">
                      <a:schemeClr val="accent2"/>
                    </a:gs>
                    <a:gs pos="70000">
                      <a:schemeClr val="accent5"/>
                    </a:gs>
                    <a:gs pos="100000">
                      <a:schemeClr val="accent4"/>
                    </a:gs>
                  </a:gsLst>
                  <a:lin ang="1200000" scaled="0"/>
                </a:gradFill>
                <a:effectLst/>
                <a:latin typeface="Calibri Light" panose="020F0302020204030204" pitchFamily="34" charset="0"/>
                <a:ea typeface="Calibri" panose="020F0502020204030204" pitchFamily="34" charset="0"/>
                <a:cs typeface="Calibri Light" panose="020F0302020204030204" pitchFamily="34" charset="0"/>
              </a:defRPr>
            </a:lvl1pPr>
          </a:lstStyle>
          <a:p>
            <a:r>
              <a:rPr lang="en-GB" sz="9600">
                <a:solidFill>
                  <a:schemeClr val="bg1"/>
                </a:solidFill>
              </a:rPr>
              <a:t>“</a:t>
            </a:r>
          </a:p>
        </p:txBody>
      </p:sp>
    </p:spTree>
    <p:extLst>
      <p:ext uri="{BB962C8B-B14F-4D97-AF65-F5344CB8AC3E}">
        <p14:creationId xmlns:p14="http://schemas.microsoft.com/office/powerpoint/2010/main" val="374744232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hank_you">
    <p:bg>
      <p:bgPr>
        <a:solidFill>
          <a:schemeClr val="tx1"/>
        </a:soli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2B93596-9EFA-D1CF-1891-B79E8C134296}"/>
              </a:ext>
            </a:extLst>
          </p:cNvPr>
          <p:cNvSpPr>
            <a:spLocks noGrp="1"/>
          </p:cNvSpPr>
          <p:nvPr>
            <p:ph type="body" sz="quarter" idx="12"/>
          </p:nvPr>
        </p:nvSpPr>
        <p:spPr>
          <a:xfrm>
            <a:off x="6008594" y="1585875"/>
            <a:ext cx="3827462" cy="257250"/>
          </a:xfrm>
          <a:prstGeom prst="rect">
            <a:avLst/>
          </a:prstGeom>
        </p:spPr>
        <p:txBody>
          <a:bodyPr/>
          <a:lstStyle>
            <a:lvl1pPr>
              <a:defRPr sz="1600" b="0" i="0">
                <a:solidFill>
                  <a:schemeClr val="bg1"/>
                </a:solidFill>
                <a:latin typeface="Calibri" panose="020F0502020204030204" pitchFamily="34" charset="0"/>
                <a:cs typeface="Calibri" panose="020F0502020204030204" pitchFamily="34" charset="0"/>
              </a:defRPr>
            </a:lvl1pPr>
          </a:lstStyle>
          <a:p>
            <a:pPr lvl="0"/>
            <a:r>
              <a:rPr lang="en-US"/>
              <a:t>Click to edit Master text styles</a:t>
            </a:r>
          </a:p>
        </p:txBody>
      </p:sp>
      <p:sp>
        <p:nvSpPr>
          <p:cNvPr id="7" name="Text Placeholder 3">
            <a:extLst>
              <a:ext uri="{FF2B5EF4-FFF2-40B4-BE49-F238E27FC236}">
                <a16:creationId xmlns:a16="http://schemas.microsoft.com/office/drawing/2014/main" id="{6FDC7A20-9DDC-243D-12E0-D419647A673B}"/>
              </a:ext>
            </a:extLst>
          </p:cNvPr>
          <p:cNvSpPr>
            <a:spLocks noGrp="1"/>
          </p:cNvSpPr>
          <p:nvPr>
            <p:ph type="body" sz="quarter" idx="13"/>
          </p:nvPr>
        </p:nvSpPr>
        <p:spPr>
          <a:xfrm>
            <a:off x="6008594" y="2359058"/>
            <a:ext cx="3827462" cy="289438"/>
          </a:xfrm>
          <a:prstGeom prst="rect">
            <a:avLst/>
          </a:prstGeom>
        </p:spPr>
        <p:txBody>
          <a:bodyPr/>
          <a:lstStyle>
            <a:lvl1pPr>
              <a:defRPr sz="1800" b="1" i="0">
                <a:solidFill>
                  <a:schemeClr val="accent2"/>
                </a:solidFill>
                <a:latin typeface="Calibri" panose="020F0502020204030204" pitchFamily="34" charset="0"/>
                <a:cs typeface="Calibri" panose="020F0502020204030204" pitchFamily="34" charset="0"/>
              </a:defRPr>
            </a:lvl1pPr>
          </a:lstStyle>
          <a:p>
            <a:pPr lvl="0"/>
            <a:r>
              <a:rPr lang="en-US"/>
              <a:t>Click to edit Master text styles</a:t>
            </a:r>
          </a:p>
        </p:txBody>
      </p:sp>
      <p:sp>
        <p:nvSpPr>
          <p:cNvPr id="8" name="Text Placeholder 4">
            <a:extLst>
              <a:ext uri="{FF2B5EF4-FFF2-40B4-BE49-F238E27FC236}">
                <a16:creationId xmlns:a16="http://schemas.microsoft.com/office/drawing/2014/main" id="{DF0BB83A-8F61-9449-F88A-D14428FB92FB}"/>
              </a:ext>
            </a:extLst>
          </p:cNvPr>
          <p:cNvSpPr>
            <a:spLocks noGrp="1"/>
          </p:cNvSpPr>
          <p:nvPr>
            <p:ph type="body" sz="quarter" idx="14"/>
          </p:nvPr>
        </p:nvSpPr>
        <p:spPr>
          <a:xfrm>
            <a:off x="6008594" y="2744373"/>
            <a:ext cx="3827462" cy="225126"/>
          </a:xfrm>
          <a:prstGeom prst="rect">
            <a:avLst/>
          </a:prstGeom>
        </p:spPr>
        <p:txBody>
          <a:bodyPr/>
          <a:lstStyle>
            <a:lvl1pPr>
              <a:defRPr sz="1400" b="0" i="0">
                <a:solidFill>
                  <a:schemeClr val="accent2"/>
                </a:solidFill>
                <a:latin typeface="Calibri Light" panose="020F0302020204030204" pitchFamily="34" charset="0"/>
                <a:cs typeface="Calibri Light" panose="020F0302020204030204" pitchFamily="34" charset="0"/>
              </a:defRPr>
            </a:lvl1pPr>
          </a:lstStyle>
          <a:p>
            <a:pPr lvl="0"/>
            <a:r>
              <a:rPr lang="en-US"/>
              <a:t>Click to edit Master text styles</a:t>
            </a:r>
          </a:p>
        </p:txBody>
      </p:sp>
      <p:sp>
        <p:nvSpPr>
          <p:cNvPr id="9" name="Text Placeholder 5">
            <a:extLst>
              <a:ext uri="{FF2B5EF4-FFF2-40B4-BE49-F238E27FC236}">
                <a16:creationId xmlns:a16="http://schemas.microsoft.com/office/drawing/2014/main" id="{928CEB9B-E281-2F84-4094-6D6C75AE1667}"/>
              </a:ext>
            </a:extLst>
          </p:cNvPr>
          <p:cNvSpPr>
            <a:spLocks noGrp="1"/>
          </p:cNvSpPr>
          <p:nvPr>
            <p:ph type="body" sz="quarter" idx="15"/>
          </p:nvPr>
        </p:nvSpPr>
        <p:spPr>
          <a:xfrm>
            <a:off x="6008594" y="3273458"/>
            <a:ext cx="3827462" cy="225126"/>
          </a:xfrm>
          <a:prstGeom prst="rect">
            <a:avLst/>
          </a:prstGeom>
        </p:spPr>
        <p:txBody>
          <a:bodyPr/>
          <a:lstStyle>
            <a:lvl1pPr>
              <a:defRPr sz="1400" b="0" i="0">
                <a:solidFill>
                  <a:schemeClr val="bg1"/>
                </a:solidFill>
                <a:latin typeface="Calibri Light" panose="020F0302020204030204" pitchFamily="34" charset="0"/>
                <a:cs typeface="Calibri Light" panose="020F0302020204030204" pitchFamily="34" charset="0"/>
              </a:defRPr>
            </a:lvl1pPr>
          </a:lstStyle>
          <a:p>
            <a:pPr lvl="0"/>
            <a:r>
              <a:rPr lang="en-US"/>
              <a:t>Click to edit Master text styles</a:t>
            </a:r>
          </a:p>
        </p:txBody>
      </p:sp>
      <p:sp>
        <p:nvSpPr>
          <p:cNvPr id="10" name="Text Placeholder 6">
            <a:extLst>
              <a:ext uri="{FF2B5EF4-FFF2-40B4-BE49-F238E27FC236}">
                <a16:creationId xmlns:a16="http://schemas.microsoft.com/office/drawing/2014/main" id="{4B5D4FBD-9119-A47E-823E-8468ED6CF450}"/>
              </a:ext>
            </a:extLst>
          </p:cNvPr>
          <p:cNvSpPr>
            <a:spLocks noGrp="1"/>
          </p:cNvSpPr>
          <p:nvPr>
            <p:ph type="body" sz="quarter" idx="16"/>
          </p:nvPr>
        </p:nvSpPr>
        <p:spPr>
          <a:xfrm>
            <a:off x="6008594" y="3560388"/>
            <a:ext cx="3827462" cy="225126"/>
          </a:xfrm>
          <a:prstGeom prst="rect">
            <a:avLst/>
          </a:prstGeom>
        </p:spPr>
        <p:txBody>
          <a:bodyPr/>
          <a:lstStyle>
            <a:lvl1pPr>
              <a:defRPr sz="1400" b="0" i="0">
                <a:solidFill>
                  <a:schemeClr val="bg1"/>
                </a:solidFill>
                <a:latin typeface="Calibri Light" panose="020F0302020204030204" pitchFamily="34" charset="0"/>
                <a:cs typeface="Calibri Light" panose="020F0302020204030204" pitchFamily="34" charset="0"/>
              </a:defRPr>
            </a:lvl1pPr>
          </a:lstStyle>
          <a:p>
            <a:pPr lvl="0"/>
            <a:r>
              <a:rPr lang="en-US"/>
              <a:t>Click to edit Master text styles</a:t>
            </a:r>
          </a:p>
        </p:txBody>
      </p:sp>
      <p:sp>
        <p:nvSpPr>
          <p:cNvPr id="11" name="Text Placeholder 7">
            <a:extLst>
              <a:ext uri="{FF2B5EF4-FFF2-40B4-BE49-F238E27FC236}">
                <a16:creationId xmlns:a16="http://schemas.microsoft.com/office/drawing/2014/main" id="{C67B81F6-EE7E-69A9-E411-F7C52303401A}"/>
              </a:ext>
            </a:extLst>
          </p:cNvPr>
          <p:cNvSpPr>
            <a:spLocks noGrp="1"/>
          </p:cNvSpPr>
          <p:nvPr>
            <p:ph type="body" sz="quarter" idx="17"/>
          </p:nvPr>
        </p:nvSpPr>
        <p:spPr>
          <a:xfrm>
            <a:off x="6008594" y="4117149"/>
            <a:ext cx="3827462" cy="1173078"/>
          </a:xfrm>
          <a:prstGeom prst="rect">
            <a:avLst/>
          </a:prstGeom>
        </p:spPr>
        <p:txBody>
          <a:bodyPr/>
          <a:lstStyle>
            <a:lvl1pPr>
              <a:defRPr sz="1400" b="0" i="0">
                <a:solidFill>
                  <a:schemeClr val="bg1"/>
                </a:solidFill>
                <a:latin typeface="Calibri Light" panose="020F0302020204030204" pitchFamily="34" charset="0"/>
                <a:cs typeface="Calibri Light" panose="020F0302020204030204" pitchFamily="34" charset="0"/>
              </a:defRPr>
            </a:lvl1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itle 2">
            <a:extLst>
              <a:ext uri="{FF2B5EF4-FFF2-40B4-BE49-F238E27FC236}">
                <a16:creationId xmlns:a16="http://schemas.microsoft.com/office/drawing/2014/main" id="{7D40B0A2-8366-4164-6D42-A15D2F6F574B}"/>
              </a:ext>
            </a:extLst>
          </p:cNvPr>
          <p:cNvSpPr>
            <a:spLocks noGrp="1"/>
          </p:cNvSpPr>
          <p:nvPr>
            <p:ph type="title" hasCustomPrompt="1"/>
          </p:nvPr>
        </p:nvSpPr>
        <p:spPr>
          <a:xfrm>
            <a:off x="457200" y="1353882"/>
            <a:ext cx="4220135" cy="1107996"/>
          </a:xfrm>
          <a:prstGeom prst="rect">
            <a:avLst/>
          </a:prstGeom>
        </p:spPr>
        <p:txBody>
          <a:bodyPr wrap="square">
            <a:spAutoFit/>
          </a:bodyPr>
          <a:lstStyle>
            <a:lvl1pPr>
              <a:defRPr sz="7200" b="0" i="0">
                <a:gradFill>
                  <a:gsLst>
                    <a:gs pos="50000">
                      <a:schemeClr val="accent2"/>
                    </a:gs>
                    <a:gs pos="70000">
                      <a:schemeClr val="accent5"/>
                    </a:gs>
                    <a:gs pos="100000">
                      <a:schemeClr val="accent4"/>
                    </a:gs>
                  </a:gsLst>
                  <a:lin ang="1200000" scaled="0"/>
                </a:gradFill>
                <a:latin typeface="Calibri" panose="020F0502020204030204" pitchFamily="34" charset="0"/>
                <a:cs typeface="Calibri" panose="020F0502020204030204" pitchFamily="34" charset="0"/>
              </a:defRPr>
            </a:lvl1pPr>
          </a:lstStyle>
          <a:p>
            <a:r>
              <a:rPr lang="en-US"/>
              <a:t>Thank you!</a:t>
            </a:r>
          </a:p>
        </p:txBody>
      </p:sp>
      <p:cxnSp>
        <p:nvCxnSpPr>
          <p:cNvPr id="16" name="Straight Connector 15">
            <a:extLst>
              <a:ext uri="{FF2B5EF4-FFF2-40B4-BE49-F238E27FC236}">
                <a16:creationId xmlns:a16="http://schemas.microsoft.com/office/drawing/2014/main" id="{32A2464A-FAB8-9787-5897-30B871357252}"/>
              </a:ext>
            </a:extLst>
          </p:cNvPr>
          <p:cNvCxnSpPr>
            <a:cxnSpLocks/>
          </p:cNvCxnSpPr>
          <p:nvPr userDrawn="1"/>
        </p:nvCxnSpPr>
        <p:spPr>
          <a:xfrm>
            <a:off x="6008594" y="1981200"/>
            <a:ext cx="6248400" cy="0"/>
          </a:xfrm>
          <a:prstGeom prst="line">
            <a:avLst/>
          </a:prstGeom>
          <a:ln w="6350">
            <a:solidFill>
              <a:schemeClr val="bg1">
                <a:alpha val="65123"/>
              </a:schemeClr>
            </a:solidFill>
          </a:ln>
        </p:spPr>
        <p:style>
          <a:lnRef idx="1">
            <a:schemeClr val="accent1"/>
          </a:lnRef>
          <a:fillRef idx="0">
            <a:schemeClr val="accent1"/>
          </a:fillRef>
          <a:effectRef idx="0">
            <a:schemeClr val="accent1"/>
          </a:effectRef>
          <a:fontRef idx="minor">
            <a:schemeClr val="tx1"/>
          </a:fontRef>
        </p:style>
      </p:cxnSp>
      <p:pic>
        <p:nvPicPr>
          <p:cNvPr id="2" name="Graphic 1">
            <a:extLst>
              <a:ext uri="{FF2B5EF4-FFF2-40B4-BE49-F238E27FC236}">
                <a16:creationId xmlns:a16="http://schemas.microsoft.com/office/drawing/2014/main" id="{84736574-B51A-9653-821A-E3F5C3FCDF51}"/>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3" name="TextBox 2">
            <a:extLst>
              <a:ext uri="{FF2B5EF4-FFF2-40B4-BE49-F238E27FC236}">
                <a16:creationId xmlns:a16="http://schemas.microsoft.com/office/drawing/2014/main" id="{6191EA3E-7B20-955D-0C59-DF85A9153658}"/>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4" name="Text Placeholder 3">
            <a:extLst>
              <a:ext uri="{FF2B5EF4-FFF2-40B4-BE49-F238E27FC236}">
                <a16:creationId xmlns:a16="http://schemas.microsoft.com/office/drawing/2014/main" id="{A9BB0EE7-0219-6A5E-BA7F-872F2C48D7E9}"/>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78011669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hank_you-Ligh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2B93596-9EFA-D1CF-1891-B79E8C134296}"/>
              </a:ext>
            </a:extLst>
          </p:cNvPr>
          <p:cNvSpPr>
            <a:spLocks noGrp="1"/>
          </p:cNvSpPr>
          <p:nvPr>
            <p:ph type="body" sz="quarter" idx="12"/>
          </p:nvPr>
        </p:nvSpPr>
        <p:spPr>
          <a:xfrm>
            <a:off x="6008594" y="1585875"/>
            <a:ext cx="3827462" cy="257250"/>
          </a:xfrm>
          <a:prstGeom prst="rect">
            <a:avLst/>
          </a:prstGeom>
        </p:spPr>
        <p:txBody>
          <a:bodyPr/>
          <a:lstStyle>
            <a:lvl1pPr>
              <a:defRPr sz="1600" b="0" i="0">
                <a:solidFill>
                  <a:schemeClr val="tx1"/>
                </a:solidFill>
                <a:latin typeface="Calibri" panose="020F0502020204030204" pitchFamily="34" charset="0"/>
                <a:cs typeface="Calibri" panose="020F0502020204030204" pitchFamily="34" charset="0"/>
              </a:defRPr>
            </a:lvl1pPr>
          </a:lstStyle>
          <a:p>
            <a:pPr lvl="0"/>
            <a:r>
              <a:rPr lang="en-US"/>
              <a:t>Click to edit Master text styles</a:t>
            </a:r>
          </a:p>
        </p:txBody>
      </p:sp>
      <p:sp>
        <p:nvSpPr>
          <p:cNvPr id="7" name="Text Placeholder 3">
            <a:extLst>
              <a:ext uri="{FF2B5EF4-FFF2-40B4-BE49-F238E27FC236}">
                <a16:creationId xmlns:a16="http://schemas.microsoft.com/office/drawing/2014/main" id="{6FDC7A20-9DDC-243D-12E0-D419647A673B}"/>
              </a:ext>
            </a:extLst>
          </p:cNvPr>
          <p:cNvSpPr>
            <a:spLocks noGrp="1"/>
          </p:cNvSpPr>
          <p:nvPr>
            <p:ph type="body" sz="quarter" idx="13"/>
          </p:nvPr>
        </p:nvSpPr>
        <p:spPr>
          <a:xfrm>
            <a:off x="6008594" y="2359058"/>
            <a:ext cx="3827462" cy="289438"/>
          </a:xfrm>
          <a:prstGeom prst="rect">
            <a:avLst/>
          </a:prstGeom>
        </p:spPr>
        <p:txBody>
          <a:bodyPr/>
          <a:lstStyle>
            <a:lvl1pPr>
              <a:defRPr sz="1800" b="1" i="0">
                <a:solidFill>
                  <a:schemeClr val="accent2"/>
                </a:solidFill>
                <a:latin typeface="Calibri" panose="020F0502020204030204" pitchFamily="34" charset="0"/>
                <a:cs typeface="Calibri" panose="020F0502020204030204" pitchFamily="34" charset="0"/>
              </a:defRPr>
            </a:lvl1pPr>
          </a:lstStyle>
          <a:p>
            <a:pPr lvl="0"/>
            <a:r>
              <a:rPr lang="en-US"/>
              <a:t>Click to edit Master text styles</a:t>
            </a:r>
          </a:p>
        </p:txBody>
      </p:sp>
      <p:sp>
        <p:nvSpPr>
          <p:cNvPr id="8" name="Text Placeholder 4">
            <a:extLst>
              <a:ext uri="{FF2B5EF4-FFF2-40B4-BE49-F238E27FC236}">
                <a16:creationId xmlns:a16="http://schemas.microsoft.com/office/drawing/2014/main" id="{DF0BB83A-8F61-9449-F88A-D14428FB92FB}"/>
              </a:ext>
            </a:extLst>
          </p:cNvPr>
          <p:cNvSpPr>
            <a:spLocks noGrp="1"/>
          </p:cNvSpPr>
          <p:nvPr>
            <p:ph type="body" sz="quarter" idx="14"/>
          </p:nvPr>
        </p:nvSpPr>
        <p:spPr>
          <a:xfrm>
            <a:off x="6008594" y="2744373"/>
            <a:ext cx="3827462" cy="225126"/>
          </a:xfrm>
          <a:prstGeom prst="rect">
            <a:avLst/>
          </a:prstGeom>
        </p:spPr>
        <p:txBody>
          <a:bodyPr/>
          <a:lstStyle>
            <a:lvl1pPr>
              <a:defRPr sz="1400" b="0" i="0">
                <a:solidFill>
                  <a:schemeClr val="accent2"/>
                </a:solidFill>
                <a:latin typeface="Calibri Light" panose="020F0302020204030204" pitchFamily="34" charset="0"/>
                <a:cs typeface="Calibri Light" panose="020F0302020204030204" pitchFamily="34" charset="0"/>
              </a:defRPr>
            </a:lvl1pPr>
          </a:lstStyle>
          <a:p>
            <a:pPr lvl="0"/>
            <a:r>
              <a:rPr lang="en-US"/>
              <a:t>Click to edit Master text styles</a:t>
            </a:r>
          </a:p>
        </p:txBody>
      </p:sp>
      <p:sp>
        <p:nvSpPr>
          <p:cNvPr id="9" name="Text Placeholder 5">
            <a:extLst>
              <a:ext uri="{FF2B5EF4-FFF2-40B4-BE49-F238E27FC236}">
                <a16:creationId xmlns:a16="http://schemas.microsoft.com/office/drawing/2014/main" id="{928CEB9B-E281-2F84-4094-6D6C75AE1667}"/>
              </a:ext>
            </a:extLst>
          </p:cNvPr>
          <p:cNvSpPr>
            <a:spLocks noGrp="1"/>
          </p:cNvSpPr>
          <p:nvPr>
            <p:ph type="body" sz="quarter" idx="15"/>
          </p:nvPr>
        </p:nvSpPr>
        <p:spPr>
          <a:xfrm>
            <a:off x="6008594" y="3273458"/>
            <a:ext cx="3827462" cy="225126"/>
          </a:xfrm>
          <a:prstGeom prst="rect">
            <a:avLst/>
          </a:prstGeom>
        </p:spPr>
        <p:txBody>
          <a:bodyPr/>
          <a:lstStyle>
            <a:lvl1pPr>
              <a:defRPr sz="1400" b="0" i="0">
                <a:solidFill>
                  <a:schemeClr val="tx1"/>
                </a:solidFill>
                <a:latin typeface="Calibri Light" panose="020F0302020204030204" pitchFamily="34" charset="0"/>
                <a:cs typeface="Calibri Light" panose="020F0302020204030204" pitchFamily="34" charset="0"/>
              </a:defRPr>
            </a:lvl1pPr>
          </a:lstStyle>
          <a:p>
            <a:pPr lvl="0"/>
            <a:r>
              <a:rPr lang="en-US"/>
              <a:t>Click to edit Master text styles</a:t>
            </a:r>
          </a:p>
        </p:txBody>
      </p:sp>
      <p:sp>
        <p:nvSpPr>
          <p:cNvPr id="10" name="Text Placeholder 6">
            <a:extLst>
              <a:ext uri="{FF2B5EF4-FFF2-40B4-BE49-F238E27FC236}">
                <a16:creationId xmlns:a16="http://schemas.microsoft.com/office/drawing/2014/main" id="{4B5D4FBD-9119-A47E-823E-8468ED6CF450}"/>
              </a:ext>
            </a:extLst>
          </p:cNvPr>
          <p:cNvSpPr>
            <a:spLocks noGrp="1"/>
          </p:cNvSpPr>
          <p:nvPr>
            <p:ph type="body" sz="quarter" idx="16"/>
          </p:nvPr>
        </p:nvSpPr>
        <p:spPr>
          <a:xfrm>
            <a:off x="6008594" y="3560388"/>
            <a:ext cx="3827462" cy="225126"/>
          </a:xfrm>
          <a:prstGeom prst="rect">
            <a:avLst/>
          </a:prstGeom>
        </p:spPr>
        <p:txBody>
          <a:bodyPr/>
          <a:lstStyle>
            <a:lvl1pPr>
              <a:defRPr sz="1400" b="0" i="0">
                <a:solidFill>
                  <a:schemeClr val="tx1"/>
                </a:solidFill>
                <a:latin typeface="Calibri Light" panose="020F0302020204030204" pitchFamily="34" charset="0"/>
                <a:cs typeface="Calibri Light" panose="020F0302020204030204" pitchFamily="34" charset="0"/>
              </a:defRPr>
            </a:lvl1pPr>
          </a:lstStyle>
          <a:p>
            <a:pPr lvl="0"/>
            <a:r>
              <a:rPr lang="en-US"/>
              <a:t>Click to edit Master text styles</a:t>
            </a:r>
          </a:p>
        </p:txBody>
      </p:sp>
      <p:sp>
        <p:nvSpPr>
          <p:cNvPr id="11" name="Text Placeholder 7">
            <a:extLst>
              <a:ext uri="{FF2B5EF4-FFF2-40B4-BE49-F238E27FC236}">
                <a16:creationId xmlns:a16="http://schemas.microsoft.com/office/drawing/2014/main" id="{C67B81F6-EE7E-69A9-E411-F7C52303401A}"/>
              </a:ext>
            </a:extLst>
          </p:cNvPr>
          <p:cNvSpPr>
            <a:spLocks noGrp="1"/>
          </p:cNvSpPr>
          <p:nvPr>
            <p:ph type="body" sz="quarter" idx="17"/>
          </p:nvPr>
        </p:nvSpPr>
        <p:spPr>
          <a:xfrm>
            <a:off x="6008594" y="4117149"/>
            <a:ext cx="3827462" cy="1173078"/>
          </a:xfrm>
          <a:prstGeom prst="rect">
            <a:avLst/>
          </a:prstGeom>
        </p:spPr>
        <p:txBody>
          <a:bodyPr/>
          <a:lstStyle>
            <a:lvl1pPr>
              <a:defRPr sz="1400" b="0" i="0">
                <a:solidFill>
                  <a:schemeClr val="tx1"/>
                </a:solidFill>
                <a:latin typeface="Calibri Light" panose="020F0302020204030204" pitchFamily="34" charset="0"/>
                <a:cs typeface="Calibri Light" panose="020F0302020204030204" pitchFamily="34" charset="0"/>
              </a:defRPr>
            </a:lvl1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itle 2">
            <a:extLst>
              <a:ext uri="{FF2B5EF4-FFF2-40B4-BE49-F238E27FC236}">
                <a16:creationId xmlns:a16="http://schemas.microsoft.com/office/drawing/2014/main" id="{7D40B0A2-8366-4164-6D42-A15D2F6F574B}"/>
              </a:ext>
            </a:extLst>
          </p:cNvPr>
          <p:cNvSpPr>
            <a:spLocks noGrp="1"/>
          </p:cNvSpPr>
          <p:nvPr>
            <p:ph type="title" hasCustomPrompt="1"/>
          </p:nvPr>
        </p:nvSpPr>
        <p:spPr>
          <a:xfrm>
            <a:off x="457200" y="1353882"/>
            <a:ext cx="4220135" cy="1107996"/>
          </a:xfrm>
          <a:prstGeom prst="rect">
            <a:avLst/>
          </a:prstGeom>
        </p:spPr>
        <p:txBody>
          <a:bodyPr wrap="square">
            <a:spAutoFit/>
          </a:bodyPr>
          <a:lstStyle>
            <a:lvl1pPr>
              <a:defRPr sz="7200" b="0" i="0">
                <a:gradFill>
                  <a:gsLst>
                    <a:gs pos="50000">
                      <a:schemeClr val="accent2"/>
                    </a:gs>
                    <a:gs pos="70000">
                      <a:schemeClr val="accent5"/>
                    </a:gs>
                    <a:gs pos="100000">
                      <a:schemeClr val="accent4"/>
                    </a:gs>
                  </a:gsLst>
                  <a:lin ang="1200000" scaled="0"/>
                </a:gradFill>
                <a:latin typeface="Calibri" panose="020F0502020204030204" pitchFamily="34" charset="0"/>
                <a:cs typeface="Calibri" panose="020F0502020204030204" pitchFamily="34" charset="0"/>
              </a:defRPr>
            </a:lvl1pPr>
          </a:lstStyle>
          <a:p>
            <a:r>
              <a:rPr lang="en-US"/>
              <a:t>Thank you!</a:t>
            </a:r>
          </a:p>
        </p:txBody>
      </p:sp>
      <p:cxnSp>
        <p:nvCxnSpPr>
          <p:cNvPr id="16" name="Straight Connector 15">
            <a:extLst>
              <a:ext uri="{FF2B5EF4-FFF2-40B4-BE49-F238E27FC236}">
                <a16:creationId xmlns:a16="http://schemas.microsoft.com/office/drawing/2014/main" id="{32A2464A-FAB8-9787-5897-30B871357252}"/>
              </a:ext>
            </a:extLst>
          </p:cNvPr>
          <p:cNvCxnSpPr>
            <a:cxnSpLocks/>
          </p:cNvCxnSpPr>
          <p:nvPr userDrawn="1"/>
        </p:nvCxnSpPr>
        <p:spPr>
          <a:xfrm>
            <a:off x="6008594" y="1981200"/>
            <a:ext cx="6248400" cy="0"/>
          </a:xfrm>
          <a:prstGeom prst="line">
            <a:avLst/>
          </a:prstGeom>
          <a:ln w="6350">
            <a:solidFill>
              <a:schemeClr val="tx2">
                <a:alpha val="65123"/>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396971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hank_you_photo">
    <p:bg>
      <p:bgPr>
        <a:solidFill>
          <a:schemeClr val="tx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9C487BF-0EFB-7D6C-3495-E817AE08A6AD}"/>
              </a:ext>
            </a:extLst>
          </p:cNvPr>
          <p:cNvSpPr>
            <a:spLocks noGrp="1"/>
          </p:cNvSpPr>
          <p:nvPr>
            <p:ph type="pic" sz="quarter" idx="24"/>
          </p:nvPr>
        </p:nvSpPr>
        <p:spPr>
          <a:xfrm>
            <a:off x="6096000" y="0"/>
            <a:ext cx="6096000" cy="6858000"/>
          </a:xfrm>
          <a:prstGeom prst="rect">
            <a:avLst/>
          </a:prstGeom>
        </p:spPr>
        <p:txBody>
          <a:bodyPr/>
          <a:lstStyle/>
          <a:p>
            <a:r>
              <a:rPr lang="en-US"/>
              <a:t>Click icon to add picture</a:t>
            </a:r>
          </a:p>
        </p:txBody>
      </p:sp>
      <p:sp>
        <p:nvSpPr>
          <p:cNvPr id="2" name="Title 2">
            <a:extLst>
              <a:ext uri="{FF2B5EF4-FFF2-40B4-BE49-F238E27FC236}">
                <a16:creationId xmlns:a16="http://schemas.microsoft.com/office/drawing/2014/main" id="{C4526B2C-80FA-F150-338B-DB03C5073388}"/>
              </a:ext>
            </a:extLst>
          </p:cNvPr>
          <p:cNvSpPr>
            <a:spLocks noGrp="1"/>
          </p:cNvSpPr>
          <p:nvPr>
            <p:ph type="title" hasCustomPrompt="1"/>
          </p:nvPr>
        </p:nvSpPr>
        <p:spPr>
          <a:xfrm>
            <a:off x="474663" y="1035424"/>
            <a:ext cx="4648200" cy="1107996"/>
          </a:xfrm>
          <a:prstGeom prst="rect">
            <a:avLst/>
          </a:prstGeom>
        </p:spPr>
        <p:txBody>
          <a:bodyPr vert="horz" wrap="square" lIns="0" tIns="0" rIns="0" bIns="0" rtlCol="0" anchor="t">
            <a:spAutoFit/>
          </a:bodyPr>
          <a:lstStyle>
            <a:lvl1pPr>
              <a:defRPr lang="en-US" sz="7200" b="0" dirty="0">
                <a:gradFill>
                  <a:gsLst>
                    <a:gs pos="50000">
                      <a:schemeClr val="accent2"/>
                    </a:gs>
                    <a:gs pos="70000">
                      <a:schemeClr val="accent5"/>
                    </a:gs>
                    <a:gs pos="100000">
                      <a:schemeClr val="accent4"/>
                    </a:gs>
                  </a:gsLst>
                  <a:lin ang="1200000" scaled="0"/>
                </a:gradFill>
                <a:latin typeface="Calibri" panose="020F0502020204030204" pitchFamily="34" charset="0"/>
              </a:defRPr>
            </a:lvl1pPr>
          </a:lstStyle>
          <a:p>
            <a:pPr lvl="0"/>
            <a:r>
              <a:rPr lang="en-US"/>
              <a:t>Thank you!</a:t>
            </a:r>
          </a:p>
        </p:txBody>
      </p:sp>
      <p:sp>
        <p:nvSpPr>
          <p:cNvPr id="5" name="Text Placeholder 2">
            <a:extLst>
              <a:ext uri="{FF2B5EF4-FFF2-40B4-BE49-F238E27FC236}">
                <a16:creationId xmlns:a16="http://schemas.microsoft.com/office/drawing/2014/main" id="{7AF9CC8A-BAB0-4529-6083-A3D7F01CE458}"/>
              </a:ext>
            </a:extLst>
          </p:cNvPr>
          <p:cNvSpPr>
            <a:spLocks noGrp="1"/>
          </p:cNvSpPr>
          <p:nvPr>
            <p:ph type="body" sz="quarter" idx="12"/>
          </p:nvPr>
        </p:nvSpPr>
        <p:spPr>
          <a:xfrm>
            <a:off x="474663" y="2540616"/>
            <a:ext cx="3827462" cy="257250"/>
          </a:xfrm>
          <a:prstGeom prst="rect">
            <a:avLst/>
          </a:prstGeom>
        </p:spPr>
        <p:txBody>
          <a:bodyPr/>
          <a:lstStyle>
            <a:lvl1pPr>
              <a:defRPr sz="1600" b="0" i="0">
                <a:solidFill>
                  <a:schemeClr val="bg1"/>
                </a:solidFill>
                <a:latin typeface="Calibri" panose="020F0502020204030204" pitchFamily="34" charset="0"/>
                <a:cs typeface="Calibri" panose="020F0502020204030204" pitchFamily="34" charset="0"/>
              </a:defRPr>
            </a:lvl1pPr>
          </a:lstStyle>
          <a:p>
            <a:pPr lvl="0"/>
            <a:r>
              <a:rPr lang="en-US"/>
              <a:t>Click to edit Master text styles</a:t>
            </a:r>
          </a:p>
        </p:txBody>
      </p:sp>
      <p:sp>
        <p:nvSpPr>
          <p:cNvPr id="6" name="Text Placeholder 3">
            <a:extLst>
              <a:ext uri="{FF2B5EF4-FFF2-40B4-BE49-F238E27FC236}">
                <a16:creationId xmlns:a16="http://schemas.microsoft.com/office/drawing/2014/main" id="{25054708-622B-37B7-6E33-486A71C9526E}"/>
              </a:ext>
            </a:extLst>
          </p:cNvPr>
          <p:cNvSpPr>
            <a:spLocks noGrp="1"/>
          </p:cNvSpPr>
          <p:nvPr>
            <p:ph type="body" sz="quarter" idx="13"/>
          </p:nvPr>
        </p:nvSpPr>
        <p:spPr>
          <a:xfrm>
            <a:off x="474663" y="3313799"/>
            <a:ext cx="3827462" cy="289438"/>
          </a:xfrm>
          <a:prstGeom prst="rect">
            <a:avLst/>
          </a:prstGeom>
        </p:spPr>
        <p:txBody>
          <a:bodyPr/>
          <a:lstStyle>
            <a:lvl1pPr>
              <a:defRPr sz="1800" b="1" i="0">
                <a:solidFill>
                  <a:schemeClr val="accent2"/>
                </a:solidFill>
                <a:latin typeface="Calibri" panose="020F0502020204030204" pitchFamily="34" charset="0"/>
                <a:cs typeface="Calibri" panose="020F0502020204030204" pitchFamily="34" charset="0"/>
              </a:defRPr>
            </a:lvl1pPr>
          </a:lstStyle>
          <a:p>
            <a:pPr lvl="0"/>
            <a:r>
              <a:rPr lang="en-US"/>
              <a:t>Click to edit Master text styles</a:t>
            </a:r>
          </a:p>
        </p:txBody>
      </p:sp>
      <p:sp>
        <p:nvSpPr>
          <p:cNvPr id="7" name="Text Placeholder 4">
            <a:extLst>
              <a:ext uri="{FF2B5EF4-FFF2-40B4-BE49-F238E27FC236}">
                <a16:creationId xmlns:a16="http://schemas.microsoft.com/office/drawing/2014/main" id="{756D2A3F-CCA1-F399-D035-1BB32FED6345}"/>
              </a:ext>
            </a:extLst>
          </p:cNvPr>
          <p:cNvSpPr>
            <a:spLocks noGrp="1"/>
          </p:cNvSpPr>
          <p:nvPr>
            <p:ph type="body" sz="quarter" idx="14"/>
          </p:nvPr>
        </p:nvSpPr>
        <p:spPr>
          <a:xfrm>
            <a:off x="474663" y="3672220"/>
            <a:ext cx="3827462" cy="225126"/>
          </a:xfrm>
          <a:prstGeom prst="rect">
            <a:avLst/>
          </a:prstGeom>
        </p:spPr>
        <p:txBody>
          <a:bodyPr/>
          <a:lstStyle>
            <a:lvl1pPr>
              <a:defRPr sz="1400" b="0" i="0">
                <a:solidFill>
                  <a:schemeClr val="accent2"/>
                </a:solidFill>
                <a:latin typeface="Calibri Light" panose="020F0302020204030204" pitchFamily="34" charset="0"/>
                <a:cs typeface="Calibri Light" panose="020F0302020204030204" pitchFamily="34" charset="0"/>
              </a:defRPr>
            </a:lvl1pPr>
          </a:lstStyle>
          <a:p>
            <a:pPr lvl="0"/>
            <a:r>
              <a:rPr lang="en-US"/>
              <a:t>Click to edit Master text styles</a:t>
            </a:r>
          </a:p>
        </p:txBody>
      </p:sp>
      <p:sp>
        <p:nvSpPr>
          <p:cNvPr id="8" name="Text Placeholder 5">
            <a:extLst>
              <a:ext uri="{FF2B5EF4-FFF2-40B4-BE49-F238E27FC236}">
                <a16:creationId xmlns:a16="http://schemas.microsoft.com/office/drawing/2014/main" id="{D50C7B71-5C80-8C3A-B66C-42F7296EB9CC}"/>
              </a:ext>
            </a:extLst>
          </p:cNvPr>
          <p:cNvSpPr>
            <a:spLocks noGrp="1"/>
          </p:cNvSpPr>
          <p:nvPr>
            <p:ph type="body" sz="quarter" idx="15"/>
          </p:nvPr>
        </p:nvSpPr>
        <p:spPr>
          <a:xfrm>
            <a:off x="474663" y="4201305"/>
            <a:ext cx="3827462" cy="225126"/>
          </a:xfrm>
          <a:prstGeom prst="rect">
            <a:avLst/>
          </a:prstGeom>
        </p:spPr>
        <p:txBody>
          <a:bodyPr/>
          <a:lstStyle>
            <a:lvl1pPr>
              <a:defRPr sz="1400" b="0" i="0">
                <a:solidFill>
                  <a:schemeClr val="bg1"/>
                </a:solidFill>
                <a:latin typeface="Calibri Light" panose="020F0302020204030204" pitchFamily="34" charset="0"/>
                <a:cs typeface="Calibri Light" panose="020F0302020204030204" pitchFamily="34" charset="0"/>
              </a:defRPr>
            </a:lvl1pPr>
          </a:lstStyle>
          <a:p>
            <a:pPr lvl="0"/>
            <a:r>
              <a:rPr lang="en-US"/>
              <a:t>Click to edit Master text styles</a:t>
            </a:r>
          </a:p>
        </p:txBody>
      </p:sp>
      <p:sp>
        <p:nvSpPr>
          <p:cNvPr id="9" name="Text Placeholder 6">
            <a:extLst>
              <a:ext uri="{FF2B5EF4-FFF2-40B4-BE49-F238E27FC236}">
                <a16:creationId xmlns:a16="http://schemas.microsoft.com/office/drawing/2014/main" id="{0BFDDCB6-69BB-2359-40AB-46BA1DA744F3}"/>
              </a:ext>
            </a:extLst>
          </p:cNvPr>
          <p:cNvSpPr>
            <a:spLocks noGrp="1"/>
          </p:cNvSpPr>
          <p:nvPr>
            <p:ph type="body" sz="quarter" idx="16"/>
          </p:nvPr>
        </p:nvSpPr>
        <p:spPr>
          <a:xfrm>
            <a:off x="474663" y="4488235"/>
            <a:ext cx="3827462" cy="225126"/>
          </a:xfrm>
          <a:prstGeom prst="rect">
            <a:avLst/>
          </a:prstGeom>
        </p:spPr>
        <p:txBody>
          <a:bodyPr/>
          <a:lstStyle>
            <a:lvl1pPr>
              <a:defRPr sz="1400" b="0" i="0">
                <a:solidFill>
                  <a:schemeClr val="bg1"/>
                </a:solidFill>
                <a:latin typeface="Calibri Light" panose="020F0302020204030204" pitchFamily="34" charset="0"/>
                <a:cs typeface="Calibri Light" panose="020F0302020204030204" pitchFamily="34" charset="0"/>
              </a:defRPr>
            </a:lvl1pPr>
          </a:lstStyle>
          <a:p>
            <a:pPr lvl="0"/>
            <a:r>
              <a:rPr lang="en-US"/>
              <a:t>Click to edit Master text styles</a:t>
            </a:r>
          </a:p>
        </p:txBody>
      </p:sp>
      <p:sp>
        <p:nvSpPr>
          <p:cNvPr id="10" name="Text Placeholder 7">
            <a:extLst>
              <a:ext uri="{FF2B5EF4-FFF2-40B4-BE49-F238E27FC236}">
                <a16:creationId xmlns:a16="http://schemas.microsoft.com/office/drawing/2014/main" id="{3D16F9E7-5E17-1B62-F499-C761278885E7}"/>
              </a:ext>
            </a:extLst>
          </p:cNvPr>
          <p:cNvSpPr>
            <a:spLocks noGrp="1"/>
          </p:cNvSpPr>
          <p:nvPr>
            <p:ph type="body" sz="quarter" idx="17"/>
          </p:nvPr>
        </p:nvSpPr>
        <p:spPr>
          <a:xfrm>
            <a:off x="474663" y="4897078"/>
            <a:ext cx="3827462" cy="1173078"/>
          </a:xfrm>
          <a:prstGeom prst="rect">
            <a:avLst/>
          </a:prstGeom>
        </p:spPr>
        <p:txBody>
          <a:bodyPr/>
          <a:lstStyle>
            <a:lvl1pPr>
              <a:defRPr sz="1400" b="0" i="0">
                <a:solidFill>
                  <a:schemeClr val="bg1"/>
                </a:solidFill>
                <a:latin typeface="Calibri Light" panose="020F0302020204030204" pitchFamily="34" charset="0"/>
                <a:cs typeface="Calibri Light" panose="020F0302020204030204" pitchFamily="34" charset="0"/>
              </a:defRPr>
            </a:lvl1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11" name="Straight Connector 10">
            <a:extLst>
              <a:ext uri="{FF2B5EF4-FFF2-40B4-BE49-F238E27FC236}">
                <a16:creationId xmlns:a16="http://schemas.microsoft.com/office/drawing/2014/main" id="{68FF80AE-E38B-EC18-E1B5-2B5AAE36C2F4}"/>
              </a:ext>
            </a:extLst>
          </p:cNvPr>
          <p:cNvCxnSpPr>
            <a:cxnSpLocks/>
          </p:cNvCxnSpPr>
          <p:nvPr userDrawn="1"/>
        </p:nvCxnSpPr>
        <p:spPr>
          <a:xfrm>
            <a:off x="474663" y="2935941"/>
            <a:ext cx="3534335" cy="0"/>
          </a:xfrm>
          <a:prstGeom prst="line">
            <a:avLst/>
          </a:prstGeom>
          <a:ln w="6350">
            <a:solidFill>
              <a:schemeClr val="bg1">
                <a:alpha val="65123"/>
              </a:schemeClr>
            </a:solidFill>
          </a:ln>
        </p:spPr>
        <p:style>
          <a:lnRef idx="1">
            <a:schemeClr val="accent1"/>
          </a:lnRef>
          <a:fillRef idx="0">
            <a:schemeClr val="accent1"/>
          </a:fillRef>
          <a:effectRef idx="0">
            <a:schemeClr val="accent1"/>
          </a:effectRef>
          <a:fontRef idx="minor">
            <a:schemeClr val="tx1"/>
          </a:fontRef>
        </p:style>
      </p:cxnSp>
      <p:pic>
        <p:nvPicPr>
          <p:cNvPr id="4" name="Graphic 3">
            <a:extLst>
              <a:ext uri="{FF2B5EF4-FFF2-40B4-BE49-F238E27FC236}">
                <a16:creationId xmlns:a16="http://schemas.microsoft.com/office/drawing/2014/main" id="{B5E39841-8080-2E83-D8BB-7AD807F024AD}"/>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
        <p:nvSpPr>
          <p:cNvPr id="12" name="TextBox 11">
            <a:extLst>
              <a:ext uri="{FF2B5EF4-FFF2-40B4-BE49-F238E27FC236}">
                <a16:creationId xmlns:a16="http://schemas.microsoft.com/office/drawing/2014/main" id="{598728A8-4504-9979-0928-94780E8A451A}"/>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bg1"/>
                </a:solidFill>
              </a:rPr>
              <a:t>EPAM Proprietary &amp; Confidential.</a:t>
            </a:r>
          </a:p>
        </p:txBody>
      </p:sp>
      <p:sp>
        <p:nvSpPr>
          <p:cNvPr id="13" name="Text Placeholder 3">
            <a:extLst>
              <a:ext uri="{FF2B5EF4-FFF2-40B4-BE49-F238E27FC236}">
                <a16:creationId xmlns:a16="http://schemas.microsoft.com/office/drawing/2014/main" id="{68625CBB-5BC8-9235-54D3-C8F265017D79}"/>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solidFill>
                  <a:schemeClr val="bg1"/>
                </a:solidFill>
              </a:rPr>
              <a:pPr lvl="0"/>
              <a:t>‹#›</a:t>
            </a:fld>
            <a:endParaRPr lang="en-US" sz="1000">
              <a:solidFill>
                <a:schemeClr val="bg1"/>
              </a:solidFill>
            </a:endParaRPr>
          </a:p>
        </p:txBody>
      </p:sp>
    </p:spTree>
    <p:extLst>
      <p:ext uri="{BB962C8B-B14F-4D97-AF65-F5344CB8AC3E}">
        <p14:creationId xmlns:p14="http://schemas.microsoft.com/office/powerpoint/2010/main" val="4237435349"/>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ase Study-1/3">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flipH="1">
            <a:off x="7907337" y="0"/>
            <a:ext cx="4284661" cy="6858000"/>
          </a:xfrm>
          <a:prstGeom prst="rect">
            <a:avLst/>
          </a:prstGeom>
          <a:solidFill>
            <a:schemeClr val="bg1">
              <a:lumMod val="95000"/>
            </a:schemeClr>
          </a:solidFill>
          <a:ln>
            <a:noFill/>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err="1">
              <a:ln>
                <a:noFill/>
              </a:ln>
              <a:solidFill>
                <a:srgbClr val="FFFFFF"/>
              </a:solidFill>
              <a:effectLst/>
              <a:uLnTx/>
              <a:uFillTx/>
              <a:latin typeface="Calibri Light" panose="020F0302020204030204" pitchFamily="34" charset="0"/>
              <a:ea typeface="Human Sans ExtraLight" charset="0"/>
              <a:cs typeface="Human Sans ExtraLight" charset="0"/>
            </a:endParaRPr>
          </a:p>
        </p:txBody>
      </p:sp>
      <p:sp>
        <p:nvSpPr>
          <p:cNvPr id="3" name="Title 1">
            <a:extLst>
              <a:ext uri="{FF2B5EF4-FFF2-40B4-BE49-F238E27FC236}">
                <a16:creationId xmlns:a16="http://schemas.microsoft.com/office/drawing/2014/main" id="{AC395CC0-872C-69F3-88ED-BEF3B6BA983A}"/>
              </a:ext>
            </a:extLst>
          </p:cNvPr>
          <p:cNvSpPr>
            <a:spLocks noGrp="1"/>
          </p:cNvSpPr>
          <p:nvPr>
            <p:ph type="title"/>
          </p:nvPr>
        </p:nvSpPr>
        <p:spPr>
          <a:xfrm>
            <a:off x="457200" y="723900"/>
            <a:ext cx="5530849" cy="457200"/>
          </a:xfrm>
        </p:spPr>
        <p:txBody>
          <a:bodyPr/>
          <a:lstStyle>
            <a:lvl1pPr>
              <a:defRPr b="1">
                <a:solidFill>
                  <a:schemeClr val="tx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84DF7A43-01BC-022E-268E-6B2F50E13A7E}"/>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
        <p:nvSpPr>
          <p:cNvPr id="5" name="TextBox 4">
            <a:extLst>
              <a:ext uri="{FF2B5EF4-FFF2-40B4-BE49-F238E27FC236}">
                <a16:creationId xmlns:a16="http://schemas.microsoft.com/office/drawing/2014/main" id="{1FF6CAB9-3229-A377-2782-A27CB6B30495}"/>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000000"/>
                </a:solidFill>
                <a:effectLst/>
                <a:uLnTx/>
                <a:uFillTx/>
                <a:latin typeface="Calibri"/>
                <a:cs typeface="Calibri" panose="020F0502020204030204" pitchFamily="34" charset="0"/>
              </a:rPr>
              <a:t>EPAM Proprietary &amp; Confidential.</a:t>
            </a:r>
          </a:p>
        </p:txBody>
      </p:sp>
      <p:sp>
        <p:nvSpPr>
          <p:cNvPr id="6" name="Text Placeholder 3">
            <a:extLst>
              <a:ext uri="{FF2B5EF4-FFF2-40B4-BE49-F238E27FC236}">
                <a16:creationId xmlns:a16="http://schemas.microsoft.com/office/drawing/2014/main" id="{1B5412B9-D91D-8002-0693-897E81DD8C82}"/>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7FA7470-6506-4B71-AD87-6F7FA0DD0168}" type="slidenum">
              <a:rPr kumimoji="0" lang="en-US" sz="1000" b="0" i="0" u="none" strike="noStrike" kern="1200" cap="none" spc="0" normalizeH="0" baseline="0" noProof="0" smtClean="0">
                <a:ln>
                  <a:noFill/>
                </a:ln>
                <a:solidFill>
                  <a:srgbClr val="222222"/>
                </a:solidFill>
                <a:effectLst/>
                <a:uLnTx/>
                <a:uFillTx/>
                <a:latin typeface="Calibri"/>
                <a:cs typeface="Calibri" panose="020F050202020403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a:ln>
                <a:noFill/>
              </a:ln>
              <a:solidFill>
                <a:srgbClr val="222222"/>
              </a:solidFill>
              <a:effectLst/>
              <a:uLnTx/>
              <a:uFillTx/>
              <a:latin typeface="Calibri"/>
              <a:cs typeface="Calibri" panose="020F0502020204030204" pitchFamily="34" charset="0"/>
            </a:endParaRPr>
          </a:p>
        </p:txBody>
      </p:sp>
    </p:spTree>
    <p:extLst>
      <p:ext uri="{BB962C8B-B14F-4D97-AF65-F5344CB8AC3E}">
        <p14:creationId xmlns:p14="http://schemas.microsoft.com/office/powerpoint/2010/main" val="3340581320"/>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x_Photo_+_Caption_A">
    <p:bg>
      <p:bgPr>
        <a:solidFill>
          <a:schemeClr val="tx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C50EF9F7-1BDD-C412-DA7B-D3D0D1ABA091}"/>
              </a:ext>
            </a:extLst>
          </p:cNvPr>
          <p:cNvSpPr>
            <a:spLocks noGrp="1"/>
          </p:cNvSpPr>
          <p:nvPr>
            <p:ph type="pic" sz="quarter" idx="13"/>
          </p:nvPr>
        </p:nvSpPr>
        <p:spPr>
          <a:xfrm>
            <a:off x="647700" y="670773"/>
            <a:ext cx="10896600" cy="5539527"/>
          </a:xfrm>
          <a:prstGeom prst="rect">
            <a:avLst/>
          </a:prstGeom>
        </p:spPr>
        <p:txBody>
          <a:bodyPr/>
          <a:lstStyle/>
          <a:p>
            <a:r>
              <a:rPr lang="en-US"/>
              <a:t>Click icon to add picture</a:t>
            </a:r>
          </a:p>
        </p:txBody>
      </p:sp>
      <p:sp>
        <p:nvSpPr>
          <p:cNvPr id="2" name="Rectangle 1">
            <a:extLst>
              <a:ext uri="{FF2B5EF4-FFF2-40B4-BE49-F238E27FC236}">
                <a16:creationId xmlns:a16="http://schemas.microsoft.com/office/drawing/2014/main" id="{F7C1B8CB-9FFB-8D0A-F788-18710501B096}"/>
              </a:ext>
            </a:extLst>
          </p:cNvPr>
          <p:cNvSpPr/>
          <p:nvPr userDrawn="1"/>
        </p:nvSpPr>
        <p:spPr bwMode="auto">
          <a:xfrm>
            <a:off x="0" y="2679405"/>
            <a:ext cx="4924396" cy="4178595"/>
          </a:xfrm>
          <a:prstGeom prst="rect">
            <a:avLst/>
          </a:prstGeom>
          <a:solidFill>
            <a:srgbClr val="161616"/>
          </a:solidFill>
          <a:ln>
            <a:noFill/>
          </a:ln>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Human Sans ExtraLight" charset="0"/>
            </a:endParaRPr>
          </a:p>
        </p:txBody>
      </p:sp>
      <p:sp>
        <p:nvSpPr>
          <p:cNvPr id="8" name="Oval 7">
            <a:extLst>
              <a:ext uri="{FF2B5EF4-FFF2-40B4-BE49-F238E27FC236}">
                <a16:creationId xmlns:a16="http://schemas.microsoft.com/office/drawing/2014/main" id="{08E94620-1500-8D43-BD64-006D83AE4B8E}"/>
              </a:ext>
            </a:extLst>
          </p:cNvPr>
          <p:cNvSpPr/>
          <p:nvPr userDrawn="1"/>
        </p:nvSpPr>
        <p:spPr bwMode="auto">
          <a:xfrm>
            <a:off x="-2151983" y="5103629"/>
            <a:ext cx="3848986" cy="3848986"/>
          </a:xfrm>
          <a:prstGeom prst="ellipse">
            <a:avLst/>
          </a:prstGeom>
          <a:solidFill>
            <a:srgbClr val="8B97FF">
              <a:alpha val="65000"/>
            </a:srgbClr>
          </a:solidFill>
          <a:ln>
            <a:noFill/>
          </a:ln>
          <a:effectLst>
            <a:softEdge rad="805949"/>
          </a:effectLst>
        </p:spPr>
        <p:txBody>
          <a:bodyPr wrap="none" rtlCol="0" anchor="ctr"/>
          <a:lstStyle/>
          <a:p>
            <a:pPr algn="ctr"/>
            <a:endParaRPr lang="en-US" sz="2400">
              <a:solidFill>
                <a:schemeClr val="bg1"/>
              </a:solidFill>
              <a:latin typeface="Calibri Light" panose="020F0302020204030204" pitchFamily="34" charset="0"/>
              <a:ea typeface="Human Sans ExtraLight" charset="0"/>
              <a:cs typeface="Calibri" panose="020F0502020204030204" pitchFamily="34" charset="0"/>
            </a:endParaRPr>
          </a:p>
        </p:txBody>
      </p:sp>
      <p:sp>
        <p:nvSpPr>
          <p:cNvPr id="5" name="Text Placeholder 4">
            <a:extLst>
              <a:ext uri="{FF2B5EF4-FFF2-40B4-BE49-F238E27FC236}">
                <a16:creationId xmlns:a16="http://schemas.microsoft.com/office/drawing/2014/main" id="{A2159C2A-0FC8-422F-92E4-B92935AAE5A0}"/>
              </a:ext>
            </a:extLst>
          </p:cNvPr>
          <p:cNvSpPr>
            <a:spLocks noGrp="1"/>
          </p:cNvSpPr>
          <p:nvPr>
            <p:ph type="body" sz="quarter" idx="10" hasCustomPrompt="1"/>
          </p:nvPr>
        </p:nvSpPr>
        <p:spPr>
          <a:xfrm>
            <a:off x="647699" y="3809007"/>
            <a:ext cx="3722281" cy="584775"/>
          </a:xfrm>
          <a:prstGeom prst="rect">
            <a:avLst/>
          </a:prstGeom>
        </p:spPr>
        <p:txBody>
          <a:bodyPr wrap="square">
            <a:spAutoFit/>
          </a:bodyPr>
          <a:lstStyle>
            <a:lvl1pPr>
              <a:lnSpc>
                <a:spcPct val="100000"/>
              </a:lnSpc>
              <a:spcBef>
                <a:spcPts val="0"/>
              </a:spcBef>
              <a:defRPr sz="3800" b="0" i="0">
                <a:solidFill>
                  <a:schemeClr val="bg1"/>
                </a:solidFill>
                <a:latin typeface="Calibri Light" panose="020F0302020204030204" pitchFamily="34" charset="0"/>
                <a:cs typeface="Calibri Light" panose="020F0302020204030204" pitchFamily="34" charset="0"/>
              </a:defRPr>
            </a:lvl1pPr>
            <a:lvl2pPr>
              <a:buNone/>
              <a:defRPr/>
            </a:lvl2pPr>
          </a:lstStyle>
          <a:p>
            <a:pPr lvl="0"/>
            <a:r>
              <a:rPr lang="en-US"/>
              <a:t>Thank you!</a:t>
            </a:r>
          </a:p>
        </p:txBody>
      </p:sp>
      <p:sp>
        <p:nvSpPr>
          <p:cNvPr id="13" name="Text Placeholder 4">
            <a:extLst>
              <a:ext uri="{FF2B5EF4-FFF2-40B4-BE49-F238E27FC236}">
                <a16:creationId xmlns:a16="http://schemas.microsoft.com/office/drawing/2014/main" id="{B8E369A2-FC86-4140-9080-E549260B9180}"/>
              </a:ext>
            </a:extLst>
          </p:cNvPr>
          <p:cNvSpPr>
            <a:spLocks noGrp="1"/>
          </p:cNvSpPr>
          <p:nvPr>
            <p:ph type="body" sz="quarter" idx="11" hasCustomPrompt="1"/>
          </p:nvPr>
        </p:nvSpPr>
        <p:spPr>
          <a:xfrm>
            <a:off x="647700" y="3428999"/>
            <a:ext cx="3732914" cy="184666"/>
          </a:xfrm>
          <a:prstGeom prst="rect">
            <a:avLst/>
          </a:prstGeom>
        </p:spPr>
        <p:txBody>
          <a:bodyPr wrap="square">
            <a:spAutoFit/>
          </a:bodyPr>
          <a:lstStyle>
            <a:lvl1pPr>
              <a:lnSpc>
                <a:spcPct val="100000"/>
              </a:lnSpc>
              <a:spcBef>
                <a:spcPts val="0"/>
              </a:spcBef>
              <a:defRPr sz="1200" b="1" spc="300">
                <a:solidFill>
                  <a:schemeClr val="bg1"/>
                </a:solidFill>
                <a:latin typeface="+mj-lt"/>
                <a:cs typeface="Calibri Light" panose="020F0302020204030204" pitchFamily="34" charset="0"/>
              </a:defRPr>
            </a:lvl1pPr>
            <a:lvl2pPr>
              <a:buNone/>
              <a:defRPr/>
            </a:lvl2pPr>
          </a:lstStyle>
          <a:p>
            <a:pPr lvl="0"/>
            <a:r>
              <a:rPr lang="en-US">
                <a:effectLst/>
              </a:rPr>
              <a:t>EPAM</a:t>
            </a:r>
            <a:endParaRPr lang="en-US"/>
          </a:p>
        </p:txBody>
      </p:sp>
      <p:sp>
        <p:nvSpPr>
          <p:cNvPr id="3" name="Text Placeholder 4">
            <a:extLst>
              <a:ext uri="{FF2B5EF4-FFF2-40B4-BE49-F238E27FC236}">
                <a16:creationId xmlns:a16="http://schemas.microsoft.com/office/drawing/2014/main" id="{184CEF6B-33E9-BCE0-3818-CFEBB6352D89}"/>
              </a:ext>
            </a:extLst>
          </p:cNvPr>
          <p:cNvSpPr>
            <a:spLocks noGrp="1"/>
          </p:cNvSpPr>
          <p:nvPr>
            <p:ph type="body" sz="quarter" idx="12" hasCustomPrompt="1"/>
          </p:nvPr>
        </p:nvSpPr>
        <p:spPr>
          <a:xfrm>
            <a:off x="647700" y="5438001"/>
            <a:ext cx="3690384" cy="276999"/>
          </a:xfrm>
          <a:prstGeom prst="rect">
            <a:avLst/>
          </a:prstGeom>
        </p:spPr>
        <p:txBody>
          <a:bodyPr wrap="square">
            <a:spAutoFit/>
          </a:bodyPr>
          <a:lstStyle>
            <a:lvl1pPr>
              <a:lnSpc>
                <a:spcPct val="100000"/>
              </a:lnSpc>
              <a:spcBef>
                <a:spcPts val="0"/>
              </a:spcBef>
              <a:defRPr sz="1800">
                <a:solidFill>
                  <a:schemeClr val="bg1"/>
                </a:solidFill>
                <a:latin typeface="Calibri Light" panose="020F0302020204030204" pitchFamily="34" charset="0"/>
                <a:cs typeface="Calibri Light" panose="020F0302020204030204" pitchFamily="34" charset="0"/>
              </a:defRPr>
            </a:lvl1pPr>
            <a:lvl2pPr>
              <a:buNone/>
              <a:defRPr/>
            </a:lvl2pPr>
          </a:lstStyle>
          <a:p>
            <a:pPr lvl="0"/>
            <a:r>
              <a:rPr lang="en-US">
                <a:effectLst/>
              </a:rPr>
              <a:t>Sub-description text goes here</a:t>
            </a:r>
            <a:endParaRPr lang="en-US"/>
          </a:p>
        </p:txBody>
      </p:sp>
      <p:sp>
        <p:nvSpPr>
          <p:cNvPr id="4" name="TextBox 3">
            <a:extLst>
              <a:ext uri="{FF2B5EF4-FFF2-40B4-BE49-F238E27FC236}">
                <a16:creationId xmlns:a16="http://schemas.microsoft.com/office/drawing/2014/main" id="{332FADFE-CDC9-BCE0-575D-8C2B21EF5ECA}"/>
              </a:ext>
            </a:extLst>
          </p:cNvPr>
          <p:cNvSpPr txBox="1"/>
          <p:nvPr userDrawn="1"/>
        </p:nvSpPr>
        <p:spPr>
          <a:xfrm>
            <a:off x="2271713" y="-857250"/>
            <a:ext cx="0" cy="0"/>
          </a:xfrm>
          <a:prstGeom prst="rect">
            <a:avLst/>
          </a:prstGeom>
          <a:noFill/>
        </p:spPr>
        <p:txBody>
          <a:bodyPr wrap="none" lIns="0" tIns="0" rIns="0" bIns="0" rtlCol="0">
            <a:noAutofit/>
          </a:bodyPr>
          <a:lstStyle/>
          <a:p>
            <a:pPr>
              <a:lnSpc>
                <a:spcPct val="110000"/>
              </a:lnSpc>
              <a:spcBef>
                <a:spcPts val="600"/>
              </a:spcBef>
            </a:pPr>
            <a:endParaRPr lang="en-US" sz="1200">
              <a:ea typeface="Human Sans" charset="0"/>
              <a:cs typeface="Human Sans" charset="0"/>
            </a:endParaRPr>
          </a:p>
        </p:txBody>
      </p:sp>
      <p:pic>
        <p:nvPicPr>
          <p:cNvPr id="6" name="Picture 5">
            <a:extLst>
              <a:ext uri="{FF2B5EF4-FFF2-40B4-BE49-F238E27FC236}">
                <a16:creationId xmlns:a16="http://schemas.microsoft.com/office/drawing/2014/main" id="{B7FE3F6A-717B-D671-C21C-B99B4FB2316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47701" y="237004"/>
            <a:ext cx="495300" cy="182096"/>
          </a:xfrm>
          <a:prstGeom prst="rect">
            <a:avLst/>
          </a:prstGeom>
        </p:spPr>
      </p:pic>
      <p:sp>
        <p:nvSpPr>
          <p:cNvPr id="9" name="TextBox 8">
            <a:extLst>
              <a:ext uri="{FF2B5EF4-FFF2-40B4-BE49-F238E27FC236}">
                <a16:creationId xmlns:a16="http://schemas.microsoft.com/office/drawing/2014/main" id="{E5AA398A-2E47-0C00-F4A0-87498FC7BBC1}"/>
              </a:ext>
            </a:extLst>
          </p:cNvPr>
          <p:cNvSpPr txBox="1"/>
          <p:nvPr userDrawn="1"/>
        </p:nvSpPr>
        <p:spPr>
          <a:xfrm>
            <a:off x="9526625" y="6406591"/>
            <a:ext cx="1723301" cy="218934"/>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10" name="Text Placeholder 3">
            <a:extLst>
              <a:ext uri="{FF2B5EF4-FFF2-40B4-BE49-F238E27FC236}">
                <a16:creationId xmlns:a16="http://schemas.microsoft.com/office/drawing/2014/main" id="{E8E7F306-CD25-215E-BBB0-42720869F90C}"/>
              </a:ext>
            </a:extLst>
          </p:cNvPr>
          <p:cNvSpPr txBox="1">
            <a:spLocks/>
          </p:cNvSpPr>
          <p:nvPr userDrawn="1"/>
        </p:nvSpPr>
        <p:spPr>
          <a:xfrm>
            <a:off x="11340916"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800" smtClean="0">
                <a:solidFill>
                  <a:schemeClr val="tx1"/>
                </a:solidFill>
              </a:rPr>
              <a:pPr lvl="0"/>
              <a:t>‹#›</a:t>
            </a:fld>
            <a:endParaRPr lang="en-US" sz="1000">
              <a:solidFill>
                <a:schemeClr val="tx1"/>
              </a:solidFill>
            </a:endParaRPr>
          </a:p>
        </p:txBody>
      </p:sp>
    </p:spTree>
    <p:extLst>
      <p:ext uri="{BB962C8B-B14F-4D97-AF65-F5344CB8AC3E}">
        <p14:creationId xmlns:p14="http://schemas.microsoft.com/office/powerpoint/2010/main" val="2201877158"/>
      </p:ext>
    </p:extLst>
  </p:cSld>
  <p:clrMapOvr>
    <a:masterClrMapping/>
  </p:clrMapOvr>
  <p:extLst>
    <p:ext uri="{DCECCB84-F9BA-43D5-87BE-67443E8EF086}">
      <p15:sldGuideLst xmlns:p15="http://schemas.microsoft.com/office/powerpoint/2012/main"/>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1_Case Study-1/2 Pictur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9870588-DEAA-3B45-9A4B-86DCE176308E}"/>
              </a:ext>
            </a:extLst>
          </p:cNvPr>
          <p:cNvSpPr/>
          <p:nvPr userDrawn="1"/>
        </p:nvSpPr>
        <p:spPr bwMode="auto">
          <a:xfrm flipH="1">
            <a:off x="6095999" y="0"/>
            <a:ext cx="6096000" cy="6858000"/>
          </a:xfrm>
          <a:prstGeom prst="rect">
            <a:avLst/>
          </a:prstGeom>
          <a:solidFill>
            <a:schemeClr val="bg1">
              <a:lumMod val="95000"/>
            </a:schemeClr>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3" name="Picture Placeholder 2">
            <a:extLst>
              <a:ext uri="{FF2B5EF4-FFF2-40B4-BE49-F238E27FC236}">
                <a16:creationId xmlns:a16="http://schemas.microsoft.com/office/drawing/2014/main" id="{4571F9CF-CDF3-4EE6-A083-D93A58113454}"/>
              </a:ext>
            </a:extLst>
          </p:cNvPr>
          <p:cNvSpPr>
            <a:spLocks noGrp="1"/>
          </p:cNvSpPr>
          <p:nvPr>
            <p:ph type="pic" sz="quarter" idx="16"/>
          </p:nvPr>
        </p:nvSpPr>
        <p:spPr>
          <a:xfrm>
            <a:off x="6096000" y="0"/>
            <a:ext cx="6096000" cy="6858000"/>
          </a:xfrm>
          <a:prstGeom prst="rect">
            <a:avLst/>
          </a:prstGeom>
        </p:spPr>
        <p:txBody>
          <a:bodyPr/>
          <a:lstStyle/>
          <a:p>
            <a:endParaRPr lang="en-US"/>
          </a:p>
        </p:txBody>
      </p:sp>
      <p:sp>
        <p:nvSpPr>
          <p:cNvPr id="2" name="Title 1">
            <a:extLst>
              <a:ext uri="{FF2B5EF4-FFF2-40B4-BE49-F238E27FC236}">
                <a16:creationId xmlns:a16="http://schemas.microsoft.com/office/drawing/2014/main" id="{E740C5E2-D359-5FED-B284-19CF47A418DC}"/>
              </a:ext>
            </a:extLst>
          </p:cNvPr>
          <p:cNvSpPr>
            <a:spLocks noGrp="1"/>
          </p:cNvSpPr>
          <p:nvPr>
            <p:ph type="title"/>
          </p:nvPr>
        </p:nvSpPr>
        <p:spPr>
          <a:xfrm>
            <a:off x="457200" y="379413"/>
            <a:ext cx="5530849" cy="457200"/>
          </a:xfrm>
        </p:spPr>
        <p:txBody>
          <a:bodyPr/>
          <a:lstStyle>
            <a:lvl1pPr>
              <a:defRPr b="1">
                <a:solidFill>
                  <a:schemeClr val="tx1"/>
                </a:solidFill>
                <a:latin typeface="+mn-lt"/>
              </a:defRPr>
            </a:lvl1pPr>
          </a:lstStyle>
          <a:p>
            <a:r>
              <a:rPr lang="en-US"/>
              <a:t>Click to edit Master title style</a:t>
            </a:r>
          </a:p>
        </p:txBody>
      </p:sp>
      <p:sp>
        <p:nvSpPr>
          <p:cNvPr id="5" name="TextBox 4">
            <a:extLst>
              <a:ext uri="{FF2B5EF4-FFF2-40B4-BE49-F238E27FC236}">
                <a16:creationId xmlns:a16="http://schemas.microsoft.com/office/drawing/2014/main" id="{1E7052EF-2C83-09DE-9638-F3492217FF7E}"/>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8" name="Text Placeholder 3">
            <a:extLst>
              <a:ext uri="{FF2B5EF4-FFF2-40B4-BE49-F238E27FC236}">
                <a16:creationId xmlns:a16="http://schemas.microsoft.com/office/drawing/2014/main" id="{997612B5-8615-3AC0-8239-012312B6FD99}"/>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a:p>
        </p:txBody>
      </p:sp>
    </p:spTree>
    <p:extLst>
      <p:ext uri="{BB962C8B-B14F-4D97-AF65-F5344CB8AC3E}">
        <p14:creationId xmlns:p14="http://schemas.microsoft.com/office/powerpoint/2010/main" val="200608214"/>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UpSubtitle">
    <p:spTree>
      <p:nvGrpSpPr>
        <p:cNvPr id="1" name=""/>
        <p:cNvGrpSpPr/>
        <p:nvPr/>
      </p:nvGrpSpPr>
      <p:grpSpPr>
        <a:xfrm>
          <a:off x="0" y="0"/>
          <a:ext cx="0" cy="0"/>
          <a:chOff x="0" y="0"/>
          <a:chExt cx="0" cy="0"/>
        </a:xfrm>
      </p:grpSpPr>
      <p:sp>
        <p:nvSpPr>
          <p:cNvPr id="11" name="Title 1"/>
          <p:cNvSpPr>
            <a:spLocks noGrp="1"/>
          </p:cNvSpPr>
          <p:nvPr>
            <p:ph type="title"/>
          </p:nvPr>
        </p:nvSpPr>
        <p:spPr>
          <a:xfrm>
            <a:off x="457200" y="723900"/>
            <a:ext cx="11274552" cy="457200"/>
          </a:xfrm>
        </p:spPr>
        <p:txBody>
          <a:bodyPr/>
          <a:lstStyle>
            <a:lvl1pPr>
              <a:defRPr b="1">
                <a:latin typeface="+mn-lt"/>
              </a:defRPr>
            </a:lvl1pPr>
          </a:lstStyle>
          <a:p>
            <a:r>
              <a:rPr lang="en-US"/>
              <a:t>Click to edit Master title style</a:t>
            </a:r>
          </a:p>
        </p:txBody>
      </p:sp>
      <p:sp>
        <p:nvSpPr>
          <p:cNvPr id="12" name="Text Placeholder 10"/>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Tree>
    <p:extLst>
      <p:ext uri="{BB962C8B-B14F-4D97-AF65-F5344CB8AC3E}">
        <p14:creationId xmlns:p14="http://schemas.microsoft.com/office/powerpoint/2010/main" val="3221101038"/>
      </p:ext>
    </p:extLst>
  </p:cSld>
  <p:clrMapOvr>
    <a:masterClrMapping/>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1" name="Title 1"/>
          <p:cNvSpPr>
            <a:spLocks noGrp="1"/>
          </p:cNvSpPr>
          <p:nvPr>
            <p:ph type="title"/>
          </p:nvPr>
        </p:nvSpPr>
        <p:spPr>
          <a:xfrm>
            <a:off x="457200" y="721896"/>
            <a:ext cx="11274552" cy="457200"/>
          </a:xfrm>
        </p:spPr>
        <p:txBody>
          <a:bodyPr/>
          <a:lstStyle>
            <a:lvl1pPr>
              <a:defRPr b="1">
                <a:latin typeface="+mn-lt"/>
              </a:defRPr>
            </a:lvl1pPr>
          </a:lstStyle>
          <a:p>
            <a:r>
              <a:rPr lang="en-US"/>
              <a:t>Click to edit Master title style</a:t>
            </a:r>
          </a:p>
        </p:txBody>
      </p:sp>
    </p:spTree>
    <p:extLst>
      <p:ext uri="{BB962C8B-B14F-4D97-AF65-F5344CB8AC3E}">
        <p14:creationId xmlns:p14="http://schemas.microsoft.com/office/powerpoint/2010/main" val="3482736987"/>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UpSubtitle">
    <p:spTree>
      <p:nvGrpSpPr>
        <p:cNvPr id="1" name=""/>
        <p:cNvGrpSpPr/>
        <p:nvPr/>
      </p:nvGrpSpPr>
      <p:grpSpPr>
        <a:xfrm>
          <a:off x="0" y="0"/>
          <a:ext cx="0" cy="0"/>
          <a:chOff x="0" y="0"/>
          <a:chExt cx="0" cy="0"/>
        </a:xfrm>
      </p:grpSpPr>
      <p:sp>
        <p:nvSpPr>
          <p:cNvPr id="11" name="Title 1"/>
          <p:cNvSpPr>
            <a:spLocks noGrp="1"/>
          </p:cNvSpPr>
          <p:nvPr>
            <p:ph type="title"/>
          </p:nvPr>
        </p:nvSpPr>
        <p:spPr>
          <a:xfrm>
            <a:off x="457200" y="723900"/>
            <a:ext cx="11274552" cy="457200"/>
          </a:xfrm>
        </p:spPr>
        <p:txBody>
          <a:bodyPr/>
          <a:lstStyle>
            <a:lvl1pPr>
              <a:defRPr b="1">
                <a:latin typeface="+mn-lt"/>
              </a:defRPr>
            </a:lvl1pPr>
          </a:lstStyle>
          <a:p>
            <a:r>
              <a:rPr lang="en-US"/>
              <a:t>Click to edit Master title style</a:t>
            </a:r>
          </a:p>
        </p:txBody>
      </p:sp>
      <p:sp>
        <p:nvSpPr>
          <p:cNvPr id="12" name="Text Placeholder 10"/>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Tree>
    <p:extLst>
      <p:ext uri="{BB962C8B-B14F-4D97-AF65-F5344CB8AC3E}">
        <p14:creationId xmlns:p14="http://schemas.microsoft.com/office/powerpoint/2010/main" val="2660932382"/>
      </p:ext>
    </p:extLst>
  </p:cSld>
  <p:clrMapOvr>
    <a:masterClrMapping/>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_Narr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17DFB89-A9BD-47AC-B57A-7869039229B5}"/>
              </a:ext>
            </a:extLst>
          </p:cNvPr>
          <p:cNvSpPr/>
          <p:nvPr userDrawn="1"/>
        </p:nvSpPr>
        <p:spPr bwMode="auto">
          <a:xfrm>
            <a:off x="-34032" y="0"/>
            <a:ext cx="3142357" cy="6858000"/>
          </a:xfrm>
          <a:prstGeom prst="rect">
            <a:avLst/>
          </a:prstGeom>
          <a:solidFill>
            <a:schemeClr val="bg1">
              <a:lumMod val="95000"/>
            </a:schemeClr>
          </a:solidFill>
          <a:ln>
            <a:noFill/>
          </a:ln>
          <a:effectLst/>
        </p:spPr>
        <p:txBody>
          <a:bodyPr wrap="none" rtlCol="0" anchor="ctr"/>
          <a:lstStyle/>
          <a:p>
            <a:pPr algn="ctr"/>
            <a:endParaRPr lang="en-US" sz="2400" err="1">
              <a:solidFill>
                <a:schemeClr val="bg1"/>
              </a:solidFill>
              <a:latin typeface="Calibri Light" panose="020F0302020204030204" pitchFamily="34" charset="0"/>
              <a:ea typeface="Human Sans ExtraLight" charset="0"/>
              <a:cs typeface="Human Sans ExtraLight" charset="0"/>
            </a:endParaRPr>
          </a:p>
        </p:txBody>
      </p:sp>
      <p:sp>
        <p:nvSpPr>
          <p:cNvPr id="7" name="Picture Placeholder 2">
            <a:extLst>
              <a:ext uri="{FF2B5EF4-FFF2-40B4-BE49-F238E27FC236}">
                <a16:creationId xmlns:a16="http://schemas.microsoft.com/office/drawing/2014/main" id="{CE8FAB7B-4710-4747-B680-F6B4F0097B29}"/>
              </a:ext>
            </a:extLst>
          </p:cNvPr>
          <p:cNvSpPr>
            <a:spLocks noGrp="1"/>
          </p:cNvSpPr>
          <p:nvPr>
            <p:ph type="pic" sz="quarter" idx="16"/>
          </p:nvPr>
        </p:nvSpPr>
        <p:spPr>
          <a:xfrm>
            <a:off x="3108325" y="0"/>
            <a:ext cx="9083675" cy="6858000"/>
          </a:xfrm>
          <a:prstGeom prst="rect">
            <a:avLst/>
          </a:prstGeom>
        </p:spPr>
        <p:txBody>
          <a:bodyPr/>
          <a:lstStyle/>
          <a:p>
            <a:endParaRPr lang="en-US"/>
          </a:p>
        </p:txBody>
      </p:sp>
      <p:sp>
        <p:nvSpPr>
          <p:cNvPr id="2" name="Title 1">
            <a:extLst>
              <a:ext uri="{FF2B5EF4-FFF2-40B4-BE49-F238E27FC236}">
                <a16:creationId xmlns:a16="http://schemas.microsoft.com/office/drawing/2014/main" id="{2C54523F-EFD3-EDB0-4AF0-FB2421CCFFF3}"/>
              </a:ext>
            </a:extLst>
          </p:cNvPr>
          <p:cNvSpPr>
            <a:spLocks noGrp="1"/>
          </p:cNvSpPr>
          <p:nvPr>
            <p:ph type="title"/>
          </p:nvPr>
        </p:nvSpPr>
        <p:spPr>
          <a:xfrm>
            <a:off x="457200" y="723900"/>
            <a:ext cx="2586789" cy="457200"/>
          </a:xfrm>
        </p:spPr>
        <p:txBody>
          <a:bodyPr/>
          <a:lstStyle>
            <a:lvl1pPr>
              <a:defRPr b="1">
                <a:solidFill>
                  <a:schemeClr val="tx1"/>
                </a:solidFill>
                <a:latin typeface="+mn-lt"/>
              </a:defRPr>
            </a:lvl1pPr>
          </a:lstStyle>
          <a:p>
            <a:r>
              <a:rPr lang="en-US"/>
              <a:t>Click to edit Master title style</a:t>
            </a:r>
          </a:p>
        </p:txBody>
      </p:sp>
      <p:sp>
        <p:nvSpPr>
          <p:cNvPr id="3" name="Text Placeholder 10">
            <a:extLst>
              <a:ext uri="{FF2B5EF4-FFF2-40B4-BE49-F238E27FC236}">
                <a16:creationId xmlns:a16="http://schemas.microsoft.com/office/drawing/2014/main" id="{7DB8D92B-BDD7-86B1-A31A-C3740736BA65}"/>
              </a:ext>
            </a:extLst>
          </p:cNvPr>
          <p:cNvSpPr>
            <a:spLocks noGrp="1"/>
          </p:cNvSpPr>
          <p:nvPr>
            <p:ph type="body" sz="quarter" idx="15" hasCustomPrompt="1"/>
          </p:nvPr>
        </p:nvSpPr>
        <p:spPr>
          <a:xfrm>
            <a:off x="457200" y="382446"/>
            <a:ext cx="2586789" cy="255227"/>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pic>
        <p:nvPicPr>
          <p:cNvPr id="4" name="Graphic 3">
            <a:extLst>
              <a:ext uri="{FF2B5EF4-FFF2-40B4-BE49-F238E27FC236}">
                <a16:creationId xmlns:a16="http://schemas.microsoft.com/office/drawing/2014/main" id="{27B32CF6-8AAA-28A7-16FC-27FD4A5EDC2C}"/>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57201" y="6438901"/>
            <a:ext cx="540540" cy="190499"/>
          </a:xfrm>
          <a:prstGeom prst="rect">
            <a:avLst/>
          </a:prstGeom>
        </p:spPr>
      </p:pic>
    </p:spTree>
    <p:extLst>
      <p:ext uri="{BB962C8B-B14F-4D97-AF65-F5344CB8AC3E}">
        <p14:creationId xmlns:p14="http://schemas.microsoft.com/office/powerpoint/2010/main" val="2850106033"/>
      </p:ext>
    </p:extLst>
  </p:cSld>
  <p:clrMapOvr>
    <a:masterClrMapping/>
  </p:clrMapOvr>
  <p:extLst>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ase Study-3 Pictures">
    <p:spTree>
      <p:nvGrpSpPr>
        <p:cNvPr id="1" name=""/>
        <p:cNvGrpSpPr/>
        <p:nvPr/>
      </p:nvGrpSpPr>
      <p:grpSpPr>
        <a:xfrm>
          <a:off x="0" y="0"/>
          <a:ext cx="0" cy="0"/>
          <a:chOff x="0" y="0"/>
          <a:chExt cx="0" cy="0"/>
        </a:xfrm>
      </p:grpSpPr>
      <p:sp>
        <p:nvSpPr>
          <p:cNvPr id="11" name="Title 1"/>
          <p:cNvSpPr>
            <a:spLocks noGrp="1"/>
          </p:cNvSpPr>
          <p:nvPr>
            <p:ph type="title"/>
          </p:nvPr>
        </p:nvSpPr>
        <p:spPr>
          <a:xfrm>
            <a:off x="457201" y="4124960"/>
            <a:ext cx="3312160" cy="246221"/>
          </a:xfrm>
        </p:spPr>
        <p:txBody>
          <a:bodyPr>
            <a:spAutoFit/>
          </a:bodyPr>
          <a:lstStyle>
            <a:lvl1pPr>
              <a:defRPr sz="1600" b="1">
                <a:solidFill>
                  <a:schemeClr val="tx1"/>
                </a:solidFill>
                <a:latin typeface="+mn-lt"/>
              </a:defRPr>
            </a:lvl1pPr>
          </a:lstStyle>
          <a:p>
            <a:r>
              <a:rPr lang="en-US"/>
              <a:t>Click to edit Master title style</a:t>
            </a:r>
          </a:p>
        </p:txBody>
      </p:sp>
      <p:sp>
        <p:nvSpPr>
          <p:cNvPr id="10" name="Text Placeholder 2">
            <a:extLst>
              <a:ext uri="{FF2B5EF4-FFF2-40B4-BE49-F238E27FC236}">
                <a16:creationId xmlns:a16="http://schemas.microsoft.com/office/drawing/2014/main" id="{DCFE7496-2B11-468F-A424-81EF7552D417}"/>
              </a:ext>
            </a:extLst>
          </p:cNvPr>
          <p:cNvSpPr>
            <a:spLocks noGrp="1"/>
          </p:cNvSpPr>
          <p:nvPr>
            <p:ph type="body" sz="quarter" idx="17" hasCustomPrompt="1"/>
          </p:nvPr>
        </p:nvSpPr>
        <p:spPr>
          <a:xfrm>
            <a:off x="469773" y="4502295"/>
            <a:ext cx="3299588" cy="802399"/>
          </a:xfrm>
          <a:prstGeom prst="rect">
            <a:avLst/>
          </a:prstGeom>
        </p:spPr>
        <p:txBody>
          <a:bodyPr wrap="square">
            <a:spAutoFit/>
          </a:bodyPr>
          <a:lstStyle>
            <a:lvl1pPr>
              <a:defRPr sz="1200">
                <a:solidFill>
                  <a:schemeClr val="tx1"/>
                </a:solidFill>
                <a:latin typeface="+mn-lt"/>
                <a:cs typeface="Calibri Light" panose="020F0302020204030204" pitchFamily="34" charset="0"/>
              </a:defRPr>
            </a:lvl1pPr>
            <a:lvl2pPr>
              <a:buNone/>
              <a:defRPr/>
            </a:lvl2pPr>
            <a:lvl3pPr>
              <a:buNone/>
              <a:defRPr/>
            </a:lvl3pPr>
          </a:lstStyle>
          <a:p>
            <a:pPr lvl="0"/>
            <a:r>
              <a:rPr lang="en-US"/>
              <a:t>Lorem Ipsum is simply dummy text of the printing and typesetting industry. Lorem Ipsum has been the industry's standard dummy text ever since the 1500s, when an unknown printer took a galley of type and</a:t>
            </a:r>
          </a:p>
        </p:txBody>
      </p:sp>
      <p:sp>
        <p:nvSpPr>
          <p:cNvPr id="13" name="Picture Placeholder 12">
            <a:extLst>
              <a:ext uri="{FF2B5EF4-FFF2-40B4-BE49-F238E27FC236}">
                <a16:creationId xmlns:a16="http://schemas.microsoft.com/office/drawing/2014/main" id="{256621FE-2493-434D-BD83-B0B78B101F25}"/>
              </a:ext>
            </a:extLst>
          </p:cNvPr>
          <p:cNvSpPr>
            <a:spLocks noGrp="1"/>
          </p:cNvSpPr>
          <p:nvPr>
            <p:ph type="pic" sz="quarter" idx="18"/>
          </p:nvPr>
        </p:nvSpPr>
        <p:spPr>
          <a:xfrm>
            <a:off x="0" y="0"/>
            <a:ext cx="4076700" cy="3429000"/>
          </a:xfrm>
          <a:prstGeom prst="rect">
            <a:avLst/>
          </a:prstGeom>
          <a:solidFill>
            <a:schemeClr val="bg2"/>
          </a:solidFill>
        </p:spPr>
        <p:txBody>
          <a:bodyPr/>
          <a:lstStyle/>
          <a:p>
            <a:endParaRPr lang="en-US"/>
          </a:p>
        </p:txBody>
      </p:sp>
      <p:sp>
        <p:nvSpPr>
          <p:cNvPr id="14" name="Picture Placeholder 12">
            <a:extLst>
              <a:ext uri="{FF2B5EF4-FFF2-40B4-BE49-F238E27FC236}">
                <a16:creationId xmlns:a16="http://schemas.microsoft.com/office/drawing/2014/main" id="{2F7B19A9-71C0-403D-B507-22838A53F144}"/>
              </a:ext>
            </a:extLst>
          </p:cNvPr>
          <p:cNvSpPr>
            <a:spLocks noGrp="1"/>
          </p:cNvSpPr>
          <p:nvPr>
            <p:ph type="pic" sz="quarter" idx="19"/>
          </p:nvPr>
        </p:nvSpPr>
        <p:spPr>
          <a:xfrm>
            <a:off x="4076700" y="0"/>
            <a:ext cx="4064000" cy="3429000"/>
          </a:xfrm>
          <a:prstGeom prst="rect">
            <a:avLst/>
          </a:prstGeom>
          <a:solidFill>
            <a:schemeClr val="bg2"/>
          </a:solidFill>
        </p:spPr>
        <p:txBody>
          <a:bodyPr/>
          <a:lstStyle/>
          <a:p>
            <a:endParaRPr lang="en-US"/>
          </a:p>
        </p:txBody>
      </p:sp>
      <p:sp>
        <p:nvSpPr>
          <p:cNvPr id="15" name="Picture Placeholder 12">
            <a:extLst>
              <a:ext uri="{FF2B5EF4-FFF2-40B4-BE49-F238E27FC236}">
                <a16:creationId xmlns:a16="http://schemas.microsoft.com/office/drawing/2014/main" id="{584A1708-3D5F-4AC2-B35F-FB446EFEB7C2}"/>
              </a:ext>
            </a:extLst>
          </p:cNvPr>
          <p:cNvSpPr>
            <a:spLocks noGrp="1"/>
          </p:cNvSpPr>
          <p:nvPr>
            <p:ph type="pic" sz="quarter" idx="20"/>
          </p:nvPr>
        </p:nvSpPr>
        <p:spPr>
          <a:xfrm>
            <a:off x="8140700" y="0"/>
            <a:ext cx="4064000" cy="3429000"/>
          </a:xfrm>
          <a:prstGeom prst="rect">
            <a:avLst/>
          </a:prstGeom>
          <a:solidFill>
            <a:schemeClr val="bg2"/>
          </a:solidFill>
        </p:spPr>
        <p:txBody>
          <a:bodyPr/>
          <a:lstStyle/>
          <a:p>
            <a:endParaRPr lang="en-US"/>
          </a:p>
        </p:txBody>
      </p:sp>
      <p:sp>
        <p:nvSpPr>
          <p:cNvPr id="17" name="Text Placeholder 2">
            <a:extLst>
              <a:ext uri="{FF2B5EF4-FFF2-40B4-BE49-F238E27FC236}">
                <a16:creationId xmlns:a16="http://schemas.microsoft.com/office/drawing/2014/main" id="{97BF9D5A-73E5-43EB-95F4-FF5636951647}"/>
              </a:ext>
            </a:extLst>
          </p:cNvPr>
          <p:cNvSpPr>
            <a:spLocks noGrp="1"/>
          </p:cNvSpPr>
          <p:nvPr>
            <p:ph type="body" sz="quarter" idx="21" hasCustomPrompt="1"/>
          </p:nvPr>
        </p:nvSpPr>
        <p:spPr>
          <a:xfrm>
            <a:off x="4314697" y="4502295"/>
            <a:ext cx="3299588" cy="802399"/>
          </a:xfrm>
          <a:prstGeom prst="rect">
            <a:avLst/>
          </a:prstGeom>
        </p:spPr>
        <p:txBody>
          <a:bodyPr wrap="square">
            <a:spAutoFit/>
          </a:bodyPr>
          <a:lstStyle>
            <a:lvl1pPr>
              <a:defRPr sz="1200">
                <a:solidFill>
                  <a:schemeClr val="tx1"/>
                </a:solidFill>
                <a:latin typeface="+mn-lt"/>
                <a:cs typeface="Calibri Light" panose="020F0302020204030204" pitchFamily="34" charset="0"/>
              </a:defRPr>
            </a:lvl1pPr>
            <a:lvl2pPr>
              <a:buNone/>
              <a:defRPr/>
            </a:lvl2pPr>
            <a:lvl3pPr>
              <a:buNone/>
              <a:defRPr/>
            </a:lvl3pPr>
          </a:lstStyle>
          <a:p>
            <a:pPr lvl="0"/>
            <a:r>
              <a:rPr lang="en-US"/>
              <a:t>Lorem Ipsum is simply dummy text of the printing and typesetting industry. Lorem Ipsum has been the industry's standard dummy text ever since the 1500s, when an unknown printer took a galley of type and</a:t>
            </a:r>
          </a:p>
        </p:txBody>
      </p:sp>
      <p:sp>
        <p:nvSpPr>
          <p:cNvPr id="19" name="Text Placeholder 2">
            <a:extLst>
              <a:ext uri="{FF2B5EF4-FFF2-40B4-BE49-F238E27FC236}">
                <a16:creationId xmlns:a16="http://schemas.microsoft.com/office/drawing/2014/main" id="{6AC52B6B-2068-4BD5-8D7B-E2AA5CC142A6}"/>
              </a:ext>
            </a:extLst>
          </p:cNvPr>
          <p:cNvSpPr>
            <a:spLocks noGrp="1"/>
          </p:cNvSpPr>
          <p:nvPr>
            <p:ph type="body" sz="quarter" idx="22" hasCustomPrompt="1"/>
          </p:nvPr>
        </p:nvSpPr>
        <p:spPr>
          <a:xfrm>
            <a:off x="8406449" y="4502295"/>
            <a:ext cx="3299588" cy="802399"/>
          </a:xfrm>
          <a:prstGeom prst="rect">
            <a:avLst/>
          </a:prstGeom>
        </p:spPr>
        <p:txBody>
          <a:bodyPr wrap="square">
            <a:spAutoFit/>
          </a:bodyPr>
          <a:lstStyle>
            <a:lvl1pPr>
              <a:defRPr sz="1200">
                <a:solidFill>
                  <a:schemeClr val="tx1"/>
                </a:solidFill>
                <a:latin typeface="+mn-lt"/>
                <a:cs typeface="Calibri Light" panose="020F0302020204030204" pitchFamily="34" charset="0"/>
              </a:defRPr>
            </a:lvl1pPr>
            <a:lvl2pPr>
              <a:buNone/>
              <a:defRPr/>
            </a:lvl2pPr>
            <a:lvl3pPr>
              <a:buNone/>
              <a:defRPr/>
            </a:lvl3pPr>
          </a:lstStyle>
          <a:p>
            <a:pPr lvl="0"/>
            <a:r>
              <a:rPr lang="en-US"/>
              <a:t>Lorem Ipsum is simply dummy text of the printing and typesetting industry. Lorem Ipsum has been the industry's standard dummy text ever since the 1500s, when an unknown printer took a galley of type and</a:t>
            </a:r>
          </a:p>
        </p:txBody>
      </p:sp>
      <p:sp>
        <p:nvSpPr>
          <p:cNvPr id="4" name="Text Placeholder 3">
            <a:extLst>
              <a:ext uri="{FF2B5EF4-FFF2-40B4-BE49-F238E27FC236}">
                <a16:creationId xmlns:a16="http://schemas.microsoft.com/office/drawing/2014/main" id="{AC56DCAB-CD09-4E29-A907-70E7EBE0E688}"/>
              </a:ext>
            </a:extLst>
          </p:cNvPr>
          <p:cNvSpPr>
            <a:spLocks noGrp="1"/>
          </p:cNvSpPr>
          <p:nvPr>
            <p:ph type="body" sz="quarter" idx="23"/>
          </p:nvPr>
        </p:nvSpPr>
        <p:spPr>
          <a:xfrm>
            <a:off x="4302125" y="4124325"/>
            <a:ext cx="3311525" cy="246221"/>
          </a:xfrm>
          <a:prstGeom prst="rect">
            <a:avLst/>
          </a:prstGeom>
        </p:spPr>
        <p:txBody>
          <a:bodyPr vert="horz" lIns="0" tIns="0" rIns="0" bIns="0" rtlCol="0" anchor="t">
            <a:spAutoFit/>
          </a:bodyPr>
          <a:lstStyle>
            <a:lvl1pPr>
              <a:defRPr lang="en-US" sz="1600" b="1" smtClean="0"/>
            </a:lvl1pPr>
            <a:lvl2pPr>
              <a:defRPr lang="en-US" smtClean="0"/>
            </a:lvl2pPr>
            <a:lvl3pPr>
              <a:defRPr lang="en-US" smtClean="0"/>
            </a:lvl3pPr>
            <a:lvl4pPr>
              <a:defRPr lang="en-US" smtClean="0"/>
            </a:lvl4pPr>
            <a:lvl5pPr>
              <a:defRPr lang="en-US"/>
            </a:lvl5pPr>
          </a:lstStyle>
          <a:p>
            <a:pPr lvl="0">
              <a:lnSpc>
                <a:spcPct val="100000"/>
              </a:lnSpc>
              <a:spcBef>
                <a:spcPct val="0"/>
              </a:spcBef>
            </a:pPr>
            <a:r>
              <a:rPr lang="en-US"/>
              <a:t>Click to edit Master text styles</a:t>
            </a:r>
          </a:p>
        </p:txBody>
      </p:sp>
      <p:sp>
        <p:nvSpPr>
          <p:cNvPr id="6" name="Text Placeholder 5">
            <a:extLst>
              <a:ext uri="{FF2B5EF4-FFF2-40B4-BE49-F238E27FC236}">
                <a16:creationId xmlns:a16="http://schemas.microsoft.com/office/drawing/2014/main" id="{AC9A5C7D-52BE-42FF-9382-B63BBD810FDD}"/>
              </a:ext>
            </a:extLst>
          </p:cNvPr>
          <p:cNvSpPr>
            <a:spLocks noGrp="1"/>
          </p:cNvSpPr>
          <p:nvPr>
            <p:ph type="body" sz="quarter" idx="24"/>
          </p:nvPr>
        </p:nvSpPr>
        <p:spPr>
          <a:xfrm>
            <a:off x="8406449" y="4114800"/>
            <a:ext cx="3312160" cy="246221"/>
          </a:xfrm>
          <a:prstGeom prst="rect">
            <a:avLst/>
          </a:prstGeom>
        </p:spPr>
        <p:txBody>
          <a:bodyPr vert="horz" lIns="0" tIns="0" rIns="0" bIns="0" rtlCol="0" anchor="t">
            <a:spAutoFit/>
          </a:bodyPr>
          <a:lstStyle>
            <a:lvl1pPr>
              <a:defRPr lang="en-US" sz="1600" b="1" smtClean="0"/>
            </a:lvl1pPr>
            <a:lvl2pPr>
              <a:defRPr lang="en-US" smtClean="0"/>
            </a:lvl2pPr>
            <a:lvl3pPr>
              <a:defRPr lang="en-US" smtClean="0"/>
            </a:lvl3pPr>
            <a:lvl4pPr>
              <a:defRPr lang="en-US" smtClean="0"/>
            </a:lvl4pPr>
            <a:lvl5pPr>
              <a:defRPr lang="en-US"/>
            </a:lvl5pPr>
          </a:lstStyle>
          <a:p>
            <a:pPr lvl="0">
              <a:lnSpc>
                <a:spcPct val="100000"/>
              </a:lnSpc>
              <a:spcBef>
                <a:spcPct val="0"/>
              </a:spcBef>
            </a:pPr>
            <a:r>
              <a:rPr lang="en-US"/>
              <a:t>Click to edit Master text styles</a:t>
            </a:r>
          </a:p>
        </p:txBody>
      </p:sp>
    </p:spTree>
    <p:extLst>
      <p:ext uri="{BB962C8B-B14F-4D97-AF65-F5344CB8AC3E}">
        <p14:creationId xmlns:p14="http://schemas.microsoft.com/office/powerpoint/2010/main" val="3803432182"/>
      </p:ext>
    </p:extLst>
  </p:cSld>
  <p:clrMapOvr>
    <a:masterClrMapping/>
  </p:clrMapOvr>
  <p:extLst>
    <p:ext uri="{DCECCB84-F9BA-43D5-87BE-67443E8EF086}">
      <p15:sldGuideLst xmlns:p15="http://schemas.microsoft.com/office/powerpoint/2012/main"/>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1" name="Title 1"/>
          <p:cNvSpPr>
            <a:spLocks noGrp="1"/>
          </p:cNvSpPr>
          <p:nvPr>
            <p:ph type="title"/>
          </p:nvPr>
        </p:nvSpPr>
        <p:spPr>
          <a:xfrm>
            <a:off x="457200" y="721896"/>
            <a:ext cx="11274552" cy="457200"/>
          </a:xfrm>
        </p:spPr>
        <p:txBody>
          <a:bodyPr/>
          <a:lstStyle>
            <a:lvl1pPr>
              <a:defRPr b="1">
                <a:latin typeface="+mn-lt"/>
              </a:defRPr>
            </a:lvl1pPr>
          </a:lstStyle>
          <a:p>
            <a:r>
              <a:rPr lang="en-US"/>
              <a:t>Click to edit Master title style</a:t>
            </a:r>
          </a:p>
        </p:txBody>
      </p:sp>
    </p:spTree>
    <p:extLst>
      <p:ext uri="{BB962C8B-B14F-4D97-AF65-F5344CB8AC3E}">
        <p14:creationId xmlns:p14="http://schemas.microsoft.com/office/powerpoint/2010/main" val="4165852150"/>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ase Study-1/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3D721A-127A-4DBE-B738-ABA4893319BC}"/>
              </a:ext>
            </a:extLst>
          </p:cNvPr>
          <p:cNvSpPr/>
          <p:nvPr userDrawn="1"/>
        </p:nvSpPr>
        <p:spPr bwMode="auto">
          <a:xfrm flipH="1">
            <a:off x="6095999" y="0"/>
            <a:ext cx="6096000" cy="6858000"/>
          </a:xfrm>
          <a:prstGeom prst="rect">
            <a:avLst/>
          </a:prstGeom>
          <a:solidFill>
            <a:schemeClr val="bg1">
              <a:lumMod val="95000"/>
            </a:schemeClr>
          </a:solidFill>
          <a:ln>
            <a:noFill/>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err="1">
              <a:ln>
                <a:noFill/>
              </a:ln>
              <a:solidFill>
                <a:srgbClr val="FFFFFF"/>
              </a:solidFill>
              <a:effectLst/>
              <a:uLnTx/>
              <a:uFillTx/>
              <a:latin typeface="Calibri Light" panose="020F0302020204030204" pitchFamily="34" charset="0"/>
              <a:ea typeface="Human Sans ExtraLight" charset="0"/>
              <a:cs typeface="Human Sans ExtraLight" charset="0"/>
            </a:endParaRPr>
          </a:p>
        </p:txBody>
      </p:sp>
      <p:sp>
        <p:nvSpPr>
          <p:cNvPr id="9" name="Text Placeholder 10">
            <a:extLst>
              <a:ext uri="{FF2B5EF4-FFF2-40B4-BE49-F238E27FC236}">
                <a16:creationId xmlns:a16="http://schemas.microsoft.com/office/drawing/2014/main" id="{8BAA6E4E-7596-A644-93F2-6ABBAFCD6B70}"/>
              </a:ext>
            </a:extLst>
          </p:cNvPr>
          <p:cNvSpPr>
            <a:spLocks noGrp="1"/>
          </p:cNvSpPr>
          <p:nvPr>
            <p:ph type="body" sz="quarter" idx="10" hasCustomPrompt="1"/>
          </p:nvPr>
        </p:nvSpPr>
        <p:spPr>
          <a:xfrm>
            <a:off x="6582021" y="723900"/>
            <a:ext cx="3291840" cy="246221"/>
          </a:xfrm>
          <a:prstGeom prst="rect">
            <a:avLst/>
          </a:prstGeom>
          <a:noFill/>
        </p:spPr>
        <p:txBody>
          <a:bodyPr vert="horz" wrap="none" lIns="0" tIns="0" rIns="0" bIns="0" rtlCol="0" anchor="ctr">
            <a:spAutoFit/>
          </a:bodyPr>
          <a:lstStyle>
            <a:lvl1pPr>
              <a:defRPr lang="en-US" sz="1600" b="1" cap="none" spc="100" baseline="0" smtClean="0">
                <a:solidFill>
                  <a:schemeClr val="tx1"/>
                </a:solidFill>
                <a:ea typeface="+mj-ea"/>
                <a:cs typeface="+mj-cs"/>
              </a:defRPr>
            </a:lvl1pPr>
            <a:lvl2pPr marL="171450" indent="0">
              <a:buNone/>
              <a:defRPr lang="en-US" sz="1350" smtClean="0"/>
            </a:lvl2pPr>
            <a:lvl3pPr>
              <a:defRPr lang="en-US" sz="1350" smtClean="0"/>
            </a:lvl3pPr>
            <a:lvl4pPr>
              <a:defRPr lang="en-US" sz="1350" smtClean="0"/>
            </a:lvl4pPr>
            <a:lvl5pPr>
              <a:defRPr lang="en-US" sz="1350"/>
            </a:lvl5pPr>
          </a:lstStyle>
          <a:p>
            <a:pPr marL="0" lvl="0">
              <a:lnSpc>
                <a:spcPct val="100000"/>
              </a:lnSpc>
              <a:spcBef>
                <a:spcPct val="0"/>
              </a:spcBef>
              <a:buNone/>
            </a:pPr>
            <a:r>
              <a:rPr lang="en-US"/>
              <a:t>Edit Master Text Styles</a:t>
            </a:r>
          </a:p>
        </p:txBody>
      </p:sp>
      <p:sp>
        <p:nvSpPr>
          <p:cNvPr id="10" name="Text Placeholder 10">
            <a:extLst>
              <a:ext uri="{FF2B5EF4-FFF2-40B4-BE49-F238E27FC236}">
                <a16:creationId xmlns:a16="http://schemas.microsoft.com/office/drawing/2014/main" id="{182FF9AB-2A1C-E54B-B99E-245DE32DDE96}"/>
              </a:ext>
            </a:extLst>
          </p:cNvPr>
          <p:cNvSpPr>
            <a:spLocks noGrp="1"/>
          </p:cNvSpPr>
          <p:nvPr>
            <p:ph type="body" sz="quarter" idx="18" hasCustomPrompt="1"/>
          </p:nvPr>
        </p:nvSpPr>
        <p:spPr>
          <a:xfrm>
            <a:off x="6582020" y="3200114"/>
            <a:ext cx="3291840" cy="246221"/>
          </a:xfrm>
          <a:prstGeom prst="rect">
            <a:avLst/>
          </a:prstGeom>
          <a:noFill/>
        </p:spPr>
        <p:txBody>
          <a:bodyPr vert="horz" wrap="none" lIns="0" tIns="0" rIns="0" bIns="0" rtlCol="0" anchor="ctr">
            <a:spAutoFit/>
          </a:bodyPr>
          <a:lstStyle>
            <a:lvl1pPr>
              <a:defRPr lang="en-US" sz="1600" b="1" cap="none" spc="100" baseline="0" smtClean="0">
                <a:solidFill>
                  <a:schemeClr val="tx1"/>
                </a:solidFill>
                <a:ea typeface="+mj-ea"/>
                <a:cs typeface="+mj-cs"/>
              </a:defRPr>
            </a:lvl1pPr>
            <a:lvl2pPr marL="171450" indent="0">
              <a:buNone/>
              <a:defRPr lang="en-US" sz="1350" smtClean="0"/>
            </a:lvl2pPr>
            <a:lvl3pPr>
              <a:defRPr lang="en-US" sz="1350" smtClean="0"/>
            </a:lvl3pPr>
            <a:lvl4pPr>
              <a:defRPr lang="en-US" sz="1350" smtClean="0"/>
            </a:lvl4pPr>
            <a:lvl5pPr>
              <a:defRPr lang="en-US" sz="1350"/>
            </a:lvl5pPr>
          </a:lstStyle>
          <a:p>
            <a:pPr marL="0" lvl="0">
              <a:lnSpc>
                <a:spcPct val="100000"/>
              </a:lnSpc>
              <a:spcBef>
                <a:spcPct val="0"/>
              </a:spcBef>
              <a:buNone/>
            </a:pPr>
            <a:r>
              <a:rPr lang="en-US"/>
              <a:t>Edit Master Text Styles</a:t>
            </a:r>
          </a:p>
        </p:txBody>
      </p:sp>
      <p:sp>
        <p:nvSpPr>
          <p:cNvPr id="3" name="Title 1">
            <a:extLst>
              <a:ext uri="{FF2B5EF4-FFF2-40B4-BE49-F238E27FC236}">
                <a16:creationId xmlns:a16="http://schemas.microsoft.com/office/drawing/2014/main" id="{1ED9D0C0-2EBB-53F1-FD7B-7BFF49053303}"/>
              </a:ext>
            </a:extLst>
          </p:cNvPr>
          <p:cNvSpPr>
            <a:spLocks noGrp="1"/>
          </p:cNvSpPr>
          <p:nvPr>
            <p:ph type="title"/>
          </p:nvPr>
        </p:nvSpPr>
        <p:spPr>
          <a:xfrm>
            <a:off x="457200" y="723900"/>
            <a:ext cx="5530849" cy="457200"/>
          </a:xfrm>
        </p:spPr>
        <p:txBody>
          <a:bodyPr/>
          <a:lstStyle>
            <a:lvl1pPr>
              <a:defRPr b="1">
                <a:solidFill>
                  <a:schemeClr val="tx1"/>
                </a:solidFill>
                <a:latin typeface="+mn-lt"/>
              </a:defRPr>
            </a:lvl1pPr>
          </a:lstStyle>
          <a:p>
            <a:r>
              <a:rPr lang="en-US"/>
              <a:t>Click to edit Master title style</a:t>
            </a:r>
          </a:p>
        </p:txBody>
      </p:sp>
      <p:sp>
        <p:nvSpPr>
          <p:cNvPr id="4" name="Text Placeholder 10">
            <a:extLst>
              <a:ext uri="{FF2B5EF4-FFF2-40B4-BE49-F238E27FC236}">
                <a16:creationId xmlns:a16="http://schemas.microsoft.com/office/drawing/2014/main" id="{EBF6AFA3-4B0B-A44E-C32C-9E35F112D736}"/>
              </a:ext>
            </a:extLst>
          </p:cNvPr>
          <p:cNvSpPr>
            <a:spLocks noGrp="1"/>
          </p:cNvSpPr>
          <p:nvPr>
            <p:ph type="body" sz="quarter" idx="15" hasCustomPrompt="1"/>
          </p:nvPr>
        </p:nvSpPr>
        <p:spPr>
          <a:xfrm>
            <a:off x="457200" y="382447"/>
            <a:ext cx="3611880" cy="225706"/>
          </a:xfrm>
          <a:prstGeom prst="rect">
            <a:avLst/>
          </a:prstGeom>
        </p:spPr>
        <p:txBody>
          <a:bodyPr vert="horz" lIns="0" tIns="0" rIns="0" bIns="0" rtlCol="0">
            <a:noAutofit/>
          </a:bodyPr>
          <a:lstStyle>
            <a:lvl1pPr>
              <a:defRPr lang="en-US" sz="1000" cap="all" spc="300" baseline="0">
                <a:solidFill>
                  <a:schemeClr val="tx1"/>
                </a:solidFill>
                <a:latin typeface="Calibri" panose="020F0502020204030204" pitchFamily="34" charset="0"/>
              </a:defRPr>
            </a:lvl1pPr>
          </a:lstStyle>
          <a:p>
            <a:pPr lvl="0">
              <a:lnSpc>
                <a:spcPct val="100000"/>
              </a:lnSpc>
            </a:pPr>
            <a:r>
              <a:rPr lang="en-US"/>
              <a:t>Click to add section title</a:t>
            </a:r>
          </a:p>
        </p:txBody>
      </p:sp>
      <p:sp>
        <p:nvSpPr>
          <p:cNvPr id="5" name="TextBox 4">
            <a:extLst>
              <a:ext uri="{FF2B5EF4-FFF2-40B4-BE49-F238E27FC236}">
                <a16:creationId xmlns:a16="http://schemas.microsoft.com/office/drawing/2014/main" id="{2D7A437B-1C43-BD15-538B-E37E3F956D9A}"/>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000000"/>
                </a:solidFill>
                <a:effectLst/>
                <a:uLnTx/>
                <a:uFillTx/>
                <a:latin typeface="Calibri"/>
                <a:cs typeface="Calibri" panose="020F0502020204030204" pitchFamily="34" charset="0"/>
              </a:rPr>
              <a:t>EPAM Proprietary &amp; Confidential.</a:t>
            </a:r>
          </a:p>
        </p:txBody>
      </p:sp>
      <p:sp>
        <p:nvSpPr>
          <p:cNvPr id="6" name="Text Placeholder 3">
            <a:extLst>
              <a:ext uri="{FF2B5EF4-FFF2-40B4-BE49-F238E27FC236}">
                <a16:creationId xmlns:a16="http://schemas.microsoft.com/office/drawing/2014/main" id="{023EDF6C-81ED-D75B-14CE-F3906A1FF5DD}"/>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7FA7470-6506-4B71-AD87-6F7FA0DD0168}" type="slidenum">
              <a:rPr kumimoji="0" lang="en-US" sz="1000" b="0" i="0" u="none" strike="noStrike" kern="1200" cap="none" spc="0" normalizeH="0" baseline="0" noProof="0" smtClean="0">
                <a:ln>
                  <a:noFill/>
                </a:ln>
                <a:solidFill>
                  <a:srgbClr val="222222"/>
                </a:solidFill>
                <a:effectLst/>
                <a:uLnTx/>
                <a:uFillTx/>
                <a:latin typeface="Calibri"/>
                <a:cs typeface="Calibri" panose="020F050202020403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a:ln>
                <a:noFill/>
              </a:ln>
              <a:solidFill>
                <a:srgbClr val="222222"/>
              </a:solidFill>
              <a:effectLst/>
              <a:uLnTx/>
              <a:uFillTx/>
              <a:latin typeface="Calibri"/>
              <a:cs typeface="Calibri" panose="020F0502020204030204" pitchFamily="34" charset="0"/>
            </a:endParaRPr>
          </a:p>
        </p:txBody>
      </p:sp>
    </p:spTree>
    <p:extLst>
      <p:ext uri="{BB962C8B-B14F-4D97-AF65-F5344CB8AC3E}">
        <p14:creationId xmlns:p14="http://schemas.microsoft.com/office/powerpoint/2010/main" val="1226600040"/>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sv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theme" Target="../theme/theme2.xml"/><Relationship Id="rId1"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26" Type="http://schemas.openxmlformats.org/officeDocument/2006/relationships/slideLayout" Target="../slideLayouts/slideLayout42.xml"/><Relationship Id="rId21" Type="http://schemas.openxmlformats.org/officeDocument/2006/relationships/slideLayout" Target="../slideLayouts/slideLayout37.xml"/><Relationship Id="rId34" Type="http://schemas.openxmlformats.org/officeDocument/2006/relationships/slideLayout" Target="../slideLayouts/slideLayout50.xml"/><Relationship Id="rId42" Type="http://schemas.openxmlformats.org/officeDocument/2006/relationships/slideLayout" Target="../slideLayouts/slideLayout58.xml"/><Relationship Id="rId47" Type="http://schemas.openxmlformats.org/officeDocument/2006/relationships/slideLayout" Target="../slideLayouts/slideLayout63.xml"/><Relationship Id="rId50" Type="http://schemas.openxmlformats.org/officeDocument/2006/relationships/slideLayout" Target="../slideLayouts/slideLayout66.xml"/><Relationship Id="rId55" Type="http://schemas.openxmlformats.org/officeDocument/2006/relationships/slideLayout" Target="../slideLayouts/slideLayout71.xml"/><Relationship Id="rId63" Type="http://schemas.openxmlformats.org/officeDocument/2006/relationships/slideLayout" Target="../slideLayouts/slideLayout79.xml"/><Relationship Id="rId7" Type="http://schemas.openxmlformats.org/officeDocument/2006/relationships/slideLayout" Target="../slideLayouts/slideLayout23.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9" Type="http://schemas.openxmlformats.org/officeDocument/2006/relationships/slideLayout" Target="../slideLayouts/slideLayout45.xml"/><Relationship Id="rId11" Type="http://schemas.openxmlformats.org/officeDocument/2006/relationships/slideLayout" Target="../slideLayouts/slideLayout27.xml"/><Relationship Id="rId24" Type="http://schemas.openxmlformats.org/officeDocument/2006/relationships/slideLayout" Target="../slideLayouts/slideLayout40.xml"/><Relationship Id="rId32" Type="http://schemas.openxmlformats.org/officeDocument/2006/relationships/slideLayout" Target="../slideLayouts/slideLayout48.xml"/><Relationship Id="rId37" Type="http://schemas.openxmlformats.org/officeDocument/2006/relationships/slideLayout" Target="../slideLayouts/slideLayout53.xml"/><Relationship Id="rId40" Type="http://schemas.openxmlformats.org/officeDocument/2006/relationships/slideLayout" Target="../slideLayouts/slideLayout56.xml"/><Relationship Id="rId45" Type="http://schemas.openxmlformats.org/officeDocument/2006/relationships/slideLayout" Target="../slideLayouts/slideLayout61.xml"/><Relationship Id="rId53" Type="http://schemas.openxmlformats.org/officeDocument/2006/relationships/slideLayout" Target="../slideLayouts/slideLayout69.xml"/><Relationship Id="rId58" Type="http://schemas.openxmlformats.org/officeDocument/2006/relationships/slideLayout" Target="../slideLayouts/slideLayout74.xml"/><Relationship Id="rId66" Type="http://schemas.openxmlformats.org/officeDocument/2006/relationships/theme" Target="../theme/theme3.xml"/><Relationship Id="rId5" Type="http://schemas.openxmlformats.org/officeDocument/2006/relationships/slideLayout" Target="../slideLayouts/slideLayout21.xml"/><Relationship Id="rId61" Type="http://schemas.openxmlformats.org/officeDocument/2006/relationships/slideLayout" Target="../slideLayouts/slideLayout77.xml"/><Relationship Id="rId19" Type="http://schemas.openxmlformats.org/officeDocument/2006/relationships/slideLayout" Target="../slideLayouts/slideLayout35.xml"/><Relationship Id="rId14" Type="http://schemas.openxmlformats.org/officeDocument/2006/relationships/slideLayout" Target="../slideLayouts/slideLayout30.xml"/><Relationship Id="rId22" Type="http://schemas.openxmlformats.org/officeDocument/2006/relationships/slideLayout" Target="../slideLayouts/slideLayout38.xml"/><Relationship Id="rId27" Type="http://schemas.openxmlformats.org/officeDocument/2006/relationships/slideLayout" Target="../slideLayouts/slideLayout43.xml"/><Relationship Id="rId30" Type="http://schemas.openxmlformats.org/officeDocument/2006/relationships/slideLayout" Target="../slideLayouts/slideLayout46.xml"/><Relationship Id="rId35" Type="http://schemas.openxmlformats.org/officeDocument/2006/relationships/slideLayout" Target="../slideLayouts/slideLayout51.xml"/><Relationship Id="rId43" Type="http://schemas.openxmlformats.org/officeDocument/2006/relationships/slideLayout" Target="../slideLayouts/slideLayout59.xml"/><Relationship Id="rId48" Type="http://schemas.openxmlformats.org/officeDocument/2006/relationships/slideLayout" Target="../slideLayouts/slideLayout64.xml"/><Relationship Id="rId56" Type="http://schemas.openxmlformats.org/officeDocument/2006/relationships/slideLayout" Target="../slideLayouts/slideLayout72.xml"/><Relationship Id="rId64" Type="http://schemas.openxmlformats.org/officeDocument/2006/relationships/slideLayout" Target="../slideLayouts/slideLayout80.xml"/><Relationship Id="rId8" Type="http://schemas.openxmlformats.org/officeDocument/2006/relationships/slideLayout" Target="../slideLayouts/slideLayout24.xml"/><Relationship Id="rId51" Type="http://schemas.openxmlformats.org/officeDocument/2006/relationships/slideLayout" Target="../slideLayouts/slideLayout67.xml"/><Relationship Id="rId3" Type="http://schemas.openxmlformats.org/officeDocument/2006/relationships/slideLayout" Target="../slideLayouts/slideLayout19.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5" Type="http://schemas.openxmlformats.org/officeDocument/2006/relationships/slideLayout" Target="../slideLayouts/slideLayout41.xml"/><Relationship Id="rId33" Type="http://schemas.openxmlformats.org/officeDocument/2006/relationships/slideLayout" Target="../slideLayouts/slideLayout49.xml"/><Relationship Id="rId38" Type="http://schemas.openxmlformats.org/officeDocument/2006/relationships/slideLayout" Target="../slideLayouts/slideLayout54.xml"/><Relationship Id="rId46" Type="http://schemas.openxmlformats.org/officeDocument/2006/relationships/slideLayout" Target="../slideLayouts/slideLayout62.xml"/><Relationship Id="rId59" Type="http://schemas.openxmlformats.org/officeDocument/2006/relationships/slideLayout" Target="../slideLayouts/slideLayout75.xml"/><Relationship Id="rId67" Type="http://schemas.openxmlformats.org/officeDocument/2006/relationships/image" Target="../media/image1.svg"/><Relationship Id="rId20" Type="http://schemas.openxmlformats.org/officeDocument/2006/relationships/slideLayout" Target="../slideLayouts/slideLayout36.xml"/><Relationship Id="rId41" Type="http://schemas.openxmlformats.org/officeDocument/2006/relationships/slideLayout" Target="../slideLayouts/slideLayout57.xml"/><Relationship Id="rId54" Type="http://schemas.openxmlformats.org/officeDocument/2006/relationships/slideLayout" Target="../slideLayouts/slideLayout70.xml"/><Relationship Id="rId62" Type="http://schemas.openxmlformats.org/officeDocument/2006/relationships/slideLayout" Target="../slideLayouts/slideLayout7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5" Type="http://schemas.openxmlformats.org/officeDocument/2006/relationships/slideLayout" Target="../slideLayouts/slideLayout31.xml"/><Relationship Id="rId23" Type="http://schemas.openxmlformats.org/officeDocument/2006/relationships/slideLayout" Target="../slideLayouts/slideLayout39.xml"/><Relationship Id="rId28" Type="http://schemas.openxmlformats.org/officeDocument/2006/relationships/slideLayout" Target="../slideLayouts/slideLayout44.xml"/><Relationship Id="rId36" Type="http://schemas.openxmlformats.org/officeDocument/2006/relationships/slideLayout" Target="../slideLayouts/slideLayout52.xml"/><Relationship Id="rId49" Type="http://schemas.openxmlformats.org/officeDocument/2006/relationships/slideLayout" Target="../slideLayouts/slideLayout65.xml"/><Relationship Id="rId57" Type="http://schemas.openxmlformats.org/officeDocument/2006/relationships/slideLayout" Target="../slideLayouts/slideLayout73.xml"/><Relationship Id="rId10" Type="http://schemas.openxmlformats.org/officeDocument/2006/relationships/slideLayout" Target="../slideLayouts/slideLayout26.xml"/><Relationship Id="rId31" Type="http://schemas.openxmlformats.org/officeDocument/2006/relationships/slideLayout" Target="../slideLayouts/slideLayout47.xml"/><Relationship Id="rId44" Type="http://schemas.openxmlformats.org/officeDocument/2006/relationships/slideLayout" Target="../slideLayouts/slideLayout60.xml"/><Relationship Id="rId52" Type="http://schemas.openxmlformats.org/officeDocument/2006/relationships/slideLayout" Target="../slideLayouts/slideLayout68.xml"/><Relationship Id="rId60" Type="http://schemas.openxmlformats.org/officeDocument/2006/relationships/slideLayout" Target="../slideLayouts/slideLayout76.xml"/><Relationship Id="rId65" Type="http://schemas.openxmlformats.org/officeDocument/2006/relationships/slideLayout" Target="../slideLayouts/slideLayout81.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3" Type="http://schemas.openxmlformats.org/officeDocument/2006/relationships/slideLayout" Target="../slideLayouts/slideLayout29.xml"/><Relationship Id="rId18" Type="http://schemas.openxmlformats.org/officeDocument/2006/relationships/slideLayout" Target="../slideLayouts/slideLayout34.xml"/><Relationship Id="rId39"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theme" Target="../theme/theme4.xml"/><Relationship Id="rId1" Type="http://schemas.openxmlformats.org/officeDocument/2006/relationships/slideLayout" Target="../slideLayouts/slideLayout82.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85.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image" Target="../media/image1.svg"/><Relationship Id="rId5" Type="http://schemas.openxmlformats.org/officeDocument/2006/relationships/theme" Target="../theme/theme5.xml"/><Relationship Id="rId4" Type="http://schemas.openxmlformats.org/officeDocument/2006/relationships/slideLayout" Target="../slideLayouts/slideLayout86.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theme" Target="../theme/theme6.xml"/><Relationship Id="rId1"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23899"/>
            <a:ext cx="11277599" cy="457200"/>
          </a:xfrm>
          <a:prstGeom prst="rect">
            <a:avLst/>
          </a:prstGeom>
        </p:spPr>
        <p:txBody>
          <a:bodyPr vert="horz" lIns="0" tIns="0" rIns="0" bIns="0" rtlCol="0" anchor="t">
            <a:noAutofit/>
          </a:bodyPr>
          <a:lstStyle/>
          <a:p>
            <a:pPr lvl="0"/>
            <a:r>
              <a:rPr lang="en-US"/>
              <a:t>Click To Edit Master Title Style</a:t>
            </a:r>
          </a:p>
        </p:txBody>
      </p:sp>
      <p:pic>
        <p:nvPicPr>
          <p:cNvPr id="7" name="Graphic 6">
            <a:extLst>
              <a:ext uri="{FF2B5EF4-FFF2-40B4-BE49-F238E27FC236}">
                <a16:creationId xmlns:a16="http://schemas.microsoft.com/office/drawing/2014/main" id="{BB532318-7ECA-4FB6-ADB1-48895B543C86}"/>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457201" y="6438901"/>
            <a:ext cx="540540" cy="190499"/>
          </a:xfrm>
          <a:prstGeom prst="rect">
            <a:avLst/>
          </a:prstGeom>
        </p:spPr>
      </p:pic>
      <p:sp>
        <p:nvSpPr>
          <p:cNvPr id="11" name="TextBox 10">
            <a:extLst>
              <a:ext uri="{FF2B5EF4-FFF2-40B4-BE49-F238E27FC236}">
                <a16:creationId xmlns:a16="http://schemas.microsoft.com/office/drawing/2014/main" id="{3F641FF6-5DCC-D34B-9DD7-29931472CBC7}"/>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000000"/>
                </a:solidFill>
                <a:effectLst/>
                <a:uLnTx/>
                <a:uFillTx/>
                <a:latin typeface="Calibri"/>
                <a:cs typeface="Calibri" panose="020F0502020204030204" pitchFamily="34" charset="0"/>
              </a:rPr>
              <a:t>EPAM Proprietary &amp; Confidential.</a:t>
            </a:r>
          </a:p>
        </p:txBody>
      </p:sp>
      <p:sp>
        <p:nvSpPr>
          <p:cNvPr id="12" name="Text Placeholder 3">
            <a:extLst>
              <a:ext uri="{FF2B5EF4-FFF2-40B4-BE49-F238E27FC236}">
                <a16:creationId xmlns:a16="http://schemas.microsoft.com/office/drawing/2014/main" id="{41DA6592-6579-C548-911C-85A5195E10BA}"/>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7FA7470-6506-4B71-AD87-6F7FA0DD0168}" type="slidenum">
              <a:rPr kumimoji="0" lang="en-US" sz="1000" b="0" i="0" u="none" strike="noStrike" kern="1200" cap="none" spc="0" normalizeH="0" baseline="0" noProof="0" smtClean="0">
                <a:ln>
                  <a:noFill/>
                </a:ln>
                <a:solidFill>
                  <a:srgbClr val="222222"/>
                </a:solidFill>
                <a:effectLst/>
                <a:uLnTx/>
                <a:uFillTx/>
                <a:latin typeface="Calibri"/>
                <a:cs typeface="Calibri" panose="020F050202020403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a:ln>
                <a:noFill/>
              </a:ln>
              <a:solidFill>
                <a:srgbClr val="222222"/>
              </a:solidFill>
              <a:effectLst/>
              <a:uLnTx/>
              <a:uFillTx/>
              <a:latin typeface="Calibri"/>
              <a:cs typeface="Calibri" panose="020F0502020204030204" pitchFamily="34" charset="0"/>
            </a:endParaRPr>
          </a:p>
        </p:txBody>
      </p:sp>
      <p:sp>
        <p:nvSpPr>
          <p:cNvPr id="3" name="Text Placeholder 2">
            <a:extLst>
              <a:ext uri="{FF2B5EF4-FFF2-40B4-BE49-F238E27FC236}">
                <a16:creationId xmlns:a16="http://schemas.microsoft.com/office/drawing/2014/main" id="{1B3A0289-E5C4-74D3-46E5-CB49BE90222C}"/>
              </a:ext>
            </a:extLst>
          </p:cNvPr>
          <p:cNvSpPr>
            <a:spLocks noGrp="1"/>
          </p:cNvSpPr>
          <p:nvPr>
            <p:ph type="body" idx="1"/>
          </p:nvPr>
        </p:nvSpPr>
        <p:spPr>
          <a:xfrm>
            <a:off x="467139" y="1680713"/>
            <a:ext cx="11267660" cy="4491487"/>
          </a:xfrm>
          <a:prstGeom prst="rect">
            <a:avLst/>
          </a:prstGeom>
        </p:spPr>
        <p:txBody>
          <a:bodyPr vert="horz" lIns="0" tIns="0" rIns="0" bIns="0" rtlCol="0">
            <a:normAutofit/>
          </a:bodyPr>
          <a:lstStyle/>
          <a:p>
            <a:pPr lvl="0"/>
            <a:r>
              <a:rPr lang="en-GB"/>
              <a:t>Click to edit Master text styles</a:t>
            </a:r>
          </a:p>
          <a:p>
            <a:pPr lvl="1"/>
            <a:r>
              <a:rPr lang="en-GB"/>
              <a:t>Second level</a:t>
            </a:r>
          </a:p>
          <a:p>
            <a:pPr lvl="2"/>
            <a:r>
              <a:rPr lang="en-GB"/>
              <a:t>Third level</a:t>
            </a:r>
          </a:p>
        </p:txBody>
      </p:sp>
      <p:sp>
        <p:nvSpPr>
          <p:cNvPr id="5" name="TextBox 4">
            <a:extLst>
              <a:ext uri="{FF2B5EF4-FFF2-40B4-BE49-F238E27FC236}">
                <a16:creationId xmlns:a16="http://schemas.microsoft.com/office/drawing/2014/main" id="{5789D927-A2DB-F4F3-FFD3-3A090DC87F45}"/>
              </a:ext>
            </a:extLst>
          </p:cNvPr>
          <p:cNvSpPr txBox="1"/>
          <p:nvPr userDrawn="1">
            <p:extLst>
              <p:ext uri="{1162E1C5-73C7-4A58-AE30-91384D911F3F}">
                <p184:classification xmlns:p184="http://schemas.microsoft.com/office/powerpoint/2018/4/main" val="ftr"/>
              </p:ext>
            </p:extLst>
          </p:nvPr>
        </p:nvSpPr>
        <p:spPr>
          <a:xfrm>
            <a:off x="5025200" y="6657340"/>
            <a:ext cx="2165350" cy="137160"/>
          </a:xfrm>
          <a:prstGeom prst="rect">
            <a:avLst/>
          </a:prstGeom>
        </p:spPr>
        <p:txBody>
          <a:bodyPr horzOverflow="overflow" lIns="0" tIns="0" rIns="0" bIns="0">
            <a:spAutoFit/>
          </a:bodyPr>
          <a:lstStyle/>
          <a:p>
            <a:pPr algn="l"/>
            <a:r>
              <a:rPr lang="en-SK" sz="900">
                <a:solidFill>
                  <a:srgbClr val="ACACAC">
                    <a:alpha val="50000"/>
                  </a:srgbClr>
                </a:solidFill>
                <a:latin typeface="Aptos" panose="020B0004020202020204" pitchFamily="34" charset="0"/>
              </a:rPr>
              <a:t>Classified as Internal and General Business</a:t>
            </a:r>
          </a:p>
        </p:txBody>
      </p:sp>
    </p:spTree>
    <p:extLst>
      <p:ext uri="{BB962C8B-B14F-4D97-AF65-F5344CB8AC3E}">
        <p14:creationId xmlns:p14="http://schemas.microsoft.com/office/powerpoint/2010/main" val="2659318777"/>
      </p:ext>
    </p:extLst>
  </p:cSld>
  <p:clrMap bg1="lt1" tx1="dk1" bg2="lt2" tx2="dk2" accent1="accent1" accent2="accent2" accent3="accent3" accent4="accent4" accent5="accent5" accent6="accent6" hlink="hlink" folHlink="folHlink"/>
  <p:sldLayoutIdLst>
    <p:sldLayoutId id="2147483670" r:id="rId1"/>
    <p:sldLayoutId id="2147483674" r:id="rId2"/>
    <p:sldLayoutId id="2147483682" r:id="rId3"/>
    <p:sldLayoutId id="2147483683" r:id="rId4"/>
    <p:sldLayoutId id="2147483684" r:id="rId5"/>
    <p:sldLayoutId id="2147483685" r:id="rId6"/>
    <p:sldLayoutId id="2147483688" r:id="rId7"/>
    <p:sldLayoutId id="2147483694" r:id="rId8"/>
    <p:sldLayoutId id="2147483696" r:id="rId9"/>
    <p:sldLayoutId id="2147483698" r:id="rId10"/>
    <p:sldLayoutId id="2147483704" r:id="rId11"/>
    <p:sldLayoutId id="2147483707" r:id="rId12"/>
    <p:sldLayoutId id="2147483717" r:id="rId13"/>
    <p:sldLayoutId id="2147483987" r:id="rId14"/>
    <p:sldLayoutId id="2147483988" r:id="rId15"/>
  </p:sldLayoutIdLst>
  <p:hf hdr="0" dt="0"/>
  <p:txStyles>
    <p:titleStyle>
      <a:lvl1pPr algn="l" defTabSz="914400" rtl="0" eaLnBrk="1" latinLnBrk="0" hangingPunct="1">
        <a:lnSpc>
          <a:spcPct val="100000"/>
        </a:lnSpc>
        <a:spcBef>
          <a:spcPct val="0"/>
        </a:spcBef>
        <a:buNone/>
        <a:defRPr lang="en-US" sz="2200" b="1" i="0" kern="1200" dirty="0">
          <a:solidFill>
            <a:schemeClr val="tx1"/>
          </a:solidFill>
          <a:latin typeface="+mn-lt"/>
          <a:ea typeface="Calibri" panose="020F0502020204030204" pitchFamily="34" charset="0"/>
          <a:cs typeface="Calibri" panose="020F0502020204030204" pitchFamily="34" charset="0"/>
        </a:defRPr>
      </a:lvl1pPr>
    </p:titleStyle>
    <p:bodyStyle>
      <a:lvl1pPr marL="0" indent="0" algn="l" defTabSz="914400" rtl="0" eaLnBrk="1" latinLnBrk="0" hangingPunct="1">
        <a:lnSpc>
          <a:spcPct val="110000"/>
        </a:lnSpc>
        <a:spcBef>
          <a:spcPts val="600"/>
        </a:spcBef>
        <a:spcAft>
          <a:spcPts val="0"/>
        </a:spcAft>
        <a:buFont typeface="Arial" panose="020B0604020202020204" pitchFamily="34" charset="0"/>
        <a:buNone/>
        <a:defRPr sz="1600" b="0" i="0" kern="1200">
          <a:solidFill>
            <a:schemeClr val="tx1"/>
          </a:solidFill>
          <a:latin typeface="+mn-lt"/>
          <a:ea typeface="Calibri" panose="020F0502020204030204" pitchFamily="34" charset="0"/>
          <a:cs typeface="Calibri" panose="020F0502020204030204" pitchFamily="34" charset="0"/>
        </a:defRPr>
      </a:lvl1pPr>
      <a:lvl2pPr marL="253800" indent="-252000" algn="l" defTabSz="914400" rtl="0" eaLnBrk="1" latinLnBrk="0" hangingPunct="1">
        <a:lnSpc>
          <a:spcPct val="100000"/>
        </a:lnSpc>
        <a:spcBef>
          <a:spcPts val="600"/>
        </a:spcBef>
        <a:spcAft>
          <a:spcPts val="600"/>
        </a:spcAft>
        <a:buClr>
          <a:schemeClr val="tx1"/>
        </a:buClr>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2pPr>
      <a:lvl3pPr marL="504000" indent="-252000" algn="l" defTabSz="914400" rtl="0" eaLnBrk="1" latinLnBrk="0" hangingPunct="1">
        <a:lnSpc>
          <a:spcPct val="100000"/>
        </a:lnSpc>
        <a:spcBef>
          <a:spcPts val="600"/>
        </a:spcBef>
        <a:spcAft>
          <a:spcPts val="600"/>
        </a:spcAft>
        <a:buFont typeface="Courier New" panose="02070309020205020404" pitchFamily="49" charset="0"/>
        <a:buChar char="o"/>
        <a:defRPr sz="1400" b="0" i="0" kern="1200">
          <a:solidFill>
            <a:schemeClr val="tx1"/>
          </a:solidFill>
          <a:latin typeface="+mn-lt"/>
          <a:ea typeface="Calibri" panose="020F0502020204030204" pitchFamily="34" charset="0"/>
          <a:cs typeface="Calibri" panose="020F0502020204030204" pitchFamily="34" charset="0"/>
        </a:defRPr>
      </a:lvl3pPr>
      <a:lvl4pPr marL="1600200" indent="-228600" algn="l" defTabSz="914400" rtl="0" eaLnBrk="1" latinLnBrk="0" hangingPunct="1">
        <a:lnSpc>
          <a:spcPct val="110000"/>
        </a:lnSpc>
        <a:spcBef>
          <a:spcPts val="600"/>
        </a:spcBef>
        <a:spcAft>
          <a:spcPts val="0"/>
        </a:spcAft>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10000"/>
        </a:lnSpc>
        <a:spcBef>
          <a:spcPts val="600"/>
        </a:spcBef>
        <a:spcAft>
          <a:spcPts val="0"/>
        </a:spcAft>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56">
          <p15:clr>
            <a:srgbClr val="F26B43"/>
          </p15:clr>
        </p15:guide>
        <p15:guide id="16" orient="horz" pos="239">
          <p15:clr>
            <a:srgbClr val="F26B43"/>
          </p15:clr>
        </p15:guide>
        <p15:guide id="17" orient="horz" pos="454">
          <p15:clr>
            <a:srgbClr val="F26B43"/>
          </p15:clr>
        </p15:guide>
        <p15:guide id="20" orient="horz" pos="744">
          <p15:clr>
            <a:srgbClr val="F26B43"/>
          </p15:clr>
        </p15:guide>
        <p15:guide id="41" orient="horz" pos="3888">
          <p15:clr>
            <a:srgbClr val="F26B43"/>
          </p15:clr>
        </p15:guide>
        <p15:guide id="43" orient="horz" pos="4176">
          <p15:clr>
            <a:srgbClr val="F26B43"/>
          </p15:clr>
        </p15:guide>
        <p15:guide id="56" orient="horz">
          <p15:clr>
            <a:srgbClr val="F26B43"/>
          </p15:clr>
        </p15:guide>
        <p15:guide id="58" orient="horz" pos="4032">
          <p15:clr>
            <a:srgbClr val="F26B43"/>
          </p15:clr>
        </p15:guide>
        <p15:guide id="59" pos="288">
          <p15:clr>
            <a:srgbClr val="F26B43"/>
          </p15:clr>
        </p15:guide>
        <p15:guide id="61" pos="7392">
          <p15:clr>
            <a:srgbClr val="F26B43"/>
          </p15:clr>
        </p15:guide>
        <p15:guide id="64" pos="1354">
          <p15:clr>
            <a:srgbClr val="F26B43"/>
          </p15:clr>
        </p15:guide>
        <p15:guide id="65" pos="1498">
          <p15:clr>
            <a:srgbClr val="F26B43"/>
          </p15:clr>
        </p15:guide>
        <p15:guide id="68" pos="2710">
          <p15:clr>
            <a:srgbClr val="F26B43"/>
          </p15:clr>
        </p15:guide>
        <p15:guide id="69" pos="2568">
          <p15:clr>
            <a:srgbClr val="F26B43"/>
          </p15:clr>
        </p15:guide>
        <p15:guide id="72" pos="3772">
          <p15:clr>
            <a:srgbClr val="F26B43"/>
          </p15:clr>
        </p15:guide>
        <p15:guide id="73" pos="3919">
          <p15:clr>
            <a:srgbClr val="F26B43"/>
          </p15:clr>
        </p15:guide>
        <p15:guide id="76" pos="5128">
          <p15:clr>
            <a:srgbClr val="F26B43"/>
          </p15:clr>
        </p15:guide>
        <p15:guide id="77" pos="4981">
          <p15:clr>
            <a:srgbClr val="F26B43"/>
          </p15:clr>
        </p15:guide>
        <p15:guide id="80" pos="6186">
          <p15:clr>
            <a:srgbClr val="F26B43"/>
          </p15:clr>
        </p15:guide>
        <p15:guide id="81" pos="633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23899"/>
            <a:ext cx="11277599" cy="457200"/>
          </a:xfrm>
          <a:prstGeom prst="rect">
            <a:avLst/>
          </a:prstGeom>
        </p:spPr>
        <p:txBody>
          <a:bodyPr vert="horz" lIns="0" tIns="0" rIns="0" bIns="0" rtlCol="0" anchor="t">
            <a:noAutofit/>
          </a:bodyPr>
          <a:lstStyle/>
          <a:p>
            <a:pPr lvl="0"/>
            <a:r>
              <a:rPr lang="en-US"/>
              <a:t>Click To Edit Master Title Style</a:t>
            </a:r>
          </a:p>
        </p:txBody>
      </p:sp>
      <p:pic>
        <p:nvPicPr>
          <p:cNvPr id="7" name="Graphic 6">
            <a:extLst>
              <a:ext uri="{FF2B5EF4-FFF2-40B4-BE49-F238E27FC236}">
                <a16:creationId xmlns:a16="http://schemas.microsoft.com/office/drawing/2014/main" id="{BB532318-7ECA-4FB6-ADB1-48895B543C86}"/>
              </a:ext>
            </a:extLst>
          </p:cNvPr>
          <p:cNvPicPr>
            <a:picLocks noChangeAspect="1"/>
          </p:cNvPicPr>
          <p:nvPr userDrawn="1"/>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9" name="Text Placeholder 2">
            <a:extLst>
              <a:ext uri="{FF2B5EF4-FFF2-40B4-BE49-F238E27FC236}">
                <a16:creationId xmlns:a16="http://schemas.microsoft.com/office/drawing/2014/main" id="{E8369E08-22C8-4CA0-8BC3-06B27EF317DD}"/>
              </a:ext>
            </a:extLst>
          </p:cNvPr>
          <p:cNvSpPr>
            <a:spLocks noGrp="1"/>
          </p:cNvSpPr>
          <p:nvPr>
            <p:ph type="body" idx="1"/>
          </p:nvPr>
        </p:nvSpPr>
        <p:spPr>
          <a:xfrm>
            <a:off x="457200" y="1676400"/>
            <a:ext cx="11277600" cy="4495800"/>
          </a:xfrm>
          <a:prstGeom prst="rect">
            <a:avLst/>
          </a:prstGeom>
        </p:spPr>
        <p:txBody>
          <a:bodyPr vert="horz" lIns="0" tIns="0" rIns="0" bIns="0" rtlCol="0">
            <a:noAutofit/>
          </a:bodyPr>
          <a:lstStyle/>
          <a:p>
            <a:pPr marL="0" marR="0" lvl="0" indent="0" algn="l" defTabSz="914400" rtl="0" eaLnBrk="1" fontAlgn="auto" latinLnBrk="0" hangingPunct="1">
              <a:lnSpc>
                <a:spcPct val="110000"/>
              </a:lnSpc>
              <a:spcBef>
                <a:spcPts val="600"/>
              </a:spcBef>
              <a:spcAft>
                <a:spcPts val="0"/>
              </a:spcAft>
              <a:buClrTx/>
              <a:buSzTx/>
              <a:buFont typeface="Arial" panose="020B0604020202020204" pitchFamily="34" charset="0"/>
              <a:buNone/>
              <a:tabLst/>
              <a:defRPr/>
            </a:pPr>
            <a:r>
              <a:rPr kumimoji="0" lang="en-US" sz="1400" b="0" i="0" u="none" strike="noStrike" kern="1200" cap="none" spc="0" normalizeH="0" baseline="0" noProof="0">
                <a:ln>
                  <a:noFill/>
                </a:ln>
                <a:solidFill>
                  <a:srgbClr val="222222"/>
                </a:solidFill>
                <a:effectLst/>
                <a:uLnTx/>
                <a:uFillTx/>
                <a:latin typeface="Calibri"/>
                <a:cs typeface="Calibri" panose="020F0502020204030204" pitchFamily="34" charset="0"/>
              </a:rPr>
              <a:t>Edit Master text styles</a:t>
            </a:r>
          </a:p>
          <a:p>
            <a:pPr marL="182880" marR="0" lvl="1" indent="-182880" algn="l" defTabSz="914400" rtl="0" eaLnBrk="1" fontAlgn="auto" latinLnBrk="0" hangingPunct="1">
              <a:lnSpc>
                <a:spcPct val="100000"/>
              </a:lnSpc>
              <a:spcBef>
                <a:spcPts val="600"/>
              </a:spcBef>
              <a:spcAft>
                <a:spcPts val="0"/>
              </a:spcAft>
              <a:buClr>
                <a:srgbClr val="76CDD8"/>
              </a:buClr>
              <a:buSzTx/>
              <a:buFont typeface="Arial" panose="020B0604020202020204" pitchFamily="34" charset="0"/>
              <a:buChar char="•"/>
              <a:tabLst/>
              <a:defRPr/>
            </a:pPr>
            <a:r>
              <a:rPr kumimoji="0" lang="en-US" sz="1400" b="0" i="0" u="none" strike="noStrike" kern="1200" cap="none" spc="0" normalizeH="0" baseline="0" noProof="0">
                <a:ln>
                  <a:noFill/>
                </a:ln>
                <a:solidFill>
                  <a:srgbClr val="222222"/>
                </a:solidFill>
                <a:effectLst/>
                <a:uLnTx/>
                <a:uFillTx/>
                <a:latin typeface="Calibri"/>
                <a:cs typeface="Calibri" panose="020F0502020204030204" pitchFamily="34" charset="0"/>
              </a:rPr>
              <a:t>Second level</a:t>
            </a:r>
          </a:p>
          <a:p>
            <a:pPr marL="365760" marR="0" lvl="2" indent="-182880" algn="l" defTabSz="914400" rtl="0" eaLnBrk="1" fontAlgn="auto" latinLnBrk="0" hangingPunct="1">
              <a:lnSpc>
                <a:spcPct val="100000"/>
              </a:lnSpc>
              <a:spcBef>
                <a:spcPts val="600"/>
              </a:spcBef>
              <a:spcAft>
                <a:spcPts val="0"/>
              </a:spcAft>
              <a:buClr>
                <a:srgbClr val="A0A0A0"/>
              </a:buClr>
              <a:buSzTx/>
              <a:buFont typeface="Calibri" panose="020F0502020204030204" pitchFamily="34" charset="0"/>
              <a:buChar char="→"/>
              <a:tabLst/>
              <a:defRPr/>
            </a:pPr>
            <a:r>
              <a:rPr kumimoji="0" lang="en-US" sz="1200" b="0" i="0" u="none" strike="noStrike" kern="1200" cap="none" spc="0" normalizeH="0" baseline="0" noProof="0">
                <a:ln>
                  <a:noFill/>
                </a:ln>
                <a:solidFill>
                  <a:srgbClr val="222222"/>
                </a:solidFill>
                <a:effectLst/>
                <a:uLnTx/>
                <a:uFillTx/>
                <a:latin typeface="Calibri"/>
                <a:cs typeface="Calibri" panose="020F0502020204030204" pitchFamily="34" charset="0"/>
              </a:rPr>
              <a:t>Third level</a:t>
            </a:r>
            <a:endParaRPr lang="en-US"/>
          </a:p>
        </p:txBody>
      </p:sp>
      <p:sp>
        <p:nvSpPr>
          <p:cNvPr id="11" name="TextBox 10">
            <a:extLst>
              <a:ext uri="{FF2B5EF4-FFF2-40B4-BE49-F238E27FC236}">
                <a16:creationId xmlns:a16="http://schemas.microsoft.com/office/drawing/2014/main" id="{3F641FF6-5DCC-D34B-9DD7-29931472CBC7}"/>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12" name="Text Placeholder 3">
            <a:extLst>
              <a:ext uri="{FF2B5EF4-FFF2-40B4-BE49-F238E27FC236}">
                <a16:creationId xmlns:a16="http://schemas.microsoft.com/office/drawing/2014/main" id="{41DA6592-6579-C548-911C-85A5195E10BA}"/>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a:p>
        </p:txBody>
      </p:sp>
      <p:sp>
        <p:nvSpPr>
          <p:cNvPr id="4" name="TextBox 3">
            <a:extLst>
              <a:ext uri="{FF2B5EF4-FFF2-40B4-BE49-F238E27FC236}">
                <a16:creationId xmlns:a16="http://schemas.microsoft.com/office/drawing/2014/main" id="{7481E9CA-833F-69C6-F3C4-7E7E5CDF90D2}"/>
              </a:ext>
            </a:extLst>
          </p:cNvPr>
          <p:cNvSpPr txBox="1"/>
          <p:nvPr userDrawn="1">
            <p:extLst>
              <p:ext uri="{1162E1C5-73C7-4A58-AE30-91384D911F3F}">
                <p184:classification xmlns:p184="http://schemas.microsoft.com/office/powerpoint/2018/4/main" val="ftr"/>
              </p:ext>
            </p:extLst>
          </p:nvPr>
        </p:nvSpPr>
        <p:spPr>
          <a:xfrm>
            <a:off x="5025200" y="6657340"/>
            <a:ext cx="2165350" cy="137160"/>
          </a:xfrm>
          <a:prstGeom prst="rect">
            <a:avLst/>
          </a:prstGeom>
        </p:spPr>
        <p:txBody>
          <a:bodyPr horzOverflow="overflow" lIns="0" tIns="0" rIns="0" bIns="0">
            <a:spAutoFit/>
          </a:bodyPr>
          <a:lstStyle/>
          <a:p>
            <a:pPr algn="l"/>
            <a:r>
              <a:rPr lang="en-SK" sz="900">
                <a:solidFill>
                  <a:srgbClr val="ACACAC">
                    <a:alpha val="50000"/>
                  </a:srgbClr>
                </a:solidFill>
                <a:latin typeface="Aptos" panose="020B0004020202020204" pitchFamily="34" charset="0"/>
              </a:rPr>
              <a:t>Classified as Internal and General Business</a:t>
            </a:r>
          </a:p>
        </p:txBody>
      </p:sp>
    </p:spTree>
    <p:extLst>
      <p:ext uri="{BB962C8B-B14F-4D97-AF65-F5344CB8AC3E}">
        <p14:creationId xmlns:p14="http://schemas.microsoft.com/office/powerpoint/2010/main" val="42868656"/>
      </p:ext>
    </p:extLst>
  </p:cSld>
  <p:clrMap bg1="lt1" tx1="dk1" bg2="lt2" tx2="dk2" accent1="accent1" accent2="accent2" accent3="accent3" accent4="accent4" accent5="accent5" accent6="accent6" hlink="hlink" folHlink="folHlink"/>
  <p:sldLayoutIdLst>
    <p:sldLayoutId id="2147483767" r:id="rId1"/>
  </p:sldLayoutIdLst>
  <p:hf hdr="0" dt="0"/>
  <p:txStyles>
    <p:titleStyle>
      <a:lvl1pPr algn="l" defTabSz="914400" rtl="0" eaLnBrk="1" latinLnBrk="0" hangingPunct="1">
        <a:lnSpc>
          <a:spcPct val="100000"/>
        </a:lnSpc>
        <a:spcBef>
          <a:spcPct val="0"/>
        </a:spcBef>
        <a:buNone/>
        <a:defRPr lang="en-US" sz="2200" b="1" i="0" kern="1200" dirty="0">
          <a:solidFill>
            <a:schemeClr val="tx1"/>
          </a:solidFill>
          <a:latin typeface="+mn-lt"/>
          <a:ea typeface="Calibri" panose="020F0502020204030204" pitchFamily="34" charset="0"/>
          <a:cs typeface="Calibri" panose="020F0502020204030204" pitchFamily="34" charset="0"/>
        </a:defRPr>
      </a:lvl1pPr>
    </p:titleStyle>
    <p:bodyStyle>
      <a:lvl1pPr marL="0" indent="0" algn="l" defTabSz="914400" rtl="0" eaLnBrk="1" latinLnBrk="0" hangingPunct="1">
        <a:lnSpc>
          <a:spcPct val="110000"/>
        </a:lnSpc>
        <a:spcBef>
          <a:spcPts val="600"/>
        </a:spcBef>
        <a:spcAft>
          <a:spcPts val="0"/>
        </a:spcAft>
        <a:buFont typeface="Arial" panose="020B0604020202020204" pitchFamily="34" charset="0"/>
        <a:buNone/>
        <a:defRPr sz="1200" b="0" i="0" kern="1200">
          <a:solidFill>
            <a:schemeClr val="tx1"/>
          </a:solidFill>
          <a:latin typeface="+mn-lt"/>
          <a:ea typeface="Calibri" panose="020F0502020204030204" pitchFamily="34" charset="0"/>
          <a:cs typeface="Calibri" panose="020F0502020204030204" pitchFamily="34" charset="0"/>
        </a:defRPr>
      </a:lvl1pPr>
      <a:lvl2pPr marL="685800" indent="-228600" algn="l" defTabSz="914400" rtl="0" eaLnBrk="1" latinLnBrk="0" hangingPunct="1">
        <a:lnSpc>
          <a:spcPct val="110000"/>
        </a:lnSpc>
        <a:spcBef>
          <a:spcPts val="600"/>
        </a:spcBef>
        <a:spcAft>
          <a:spcPts val="0"/>
        </a:spcAft>
        <a:buClr>
          <a:schemeClr val="tx1"/>
        </a:buClr>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2pPr>
      <a:lvl3pPr marL="11430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3pPr>
      <a:lvl4pPr marL="16002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56">
          <p15:clr>
            <a:srgbClr val="F26B43"/>
          </p15:clr>
        </p15:guide>
        <p15:guide id="16" orient="horz" pos="239">
          <p15:clr>
            <a:srgbClr val="F26B43"/>
          </p15:clr>
        </p15:guide>
        <p15:guide id="17" orient="horz" pos="454">
          <p15:clr>
            <a:srgbClr val="F26B43"/>
          </p15:clr>
        </p15:guide>
        <p15:guide id="20" orient="horz" pos="744">
          <p15:clr>
            <a:srgbClr val="F26B43"/>
          </p15:clr>
        </p15:guide>
        <p15:guide id="41" orient="horz" pos="3888">
          <p15:clr>
            <a:srgbClr val="F26B43"/>
          </p15:clr>
        </p15:guide>
        <p15:guide id="43" orient="horz" pos="4176">
          <p15:clr>
            <a:srgbClr val="F26B43"/>
          </p15:clr>
        </p15:guide>
        <p15:guide id="56" orient="horz">
          <p15:clr>
            <a:srgbClr val="F26B43"/>
          </p15:clr>
        </p15:guide>
        <p15:guide id="58" orient="horz" pos="4032">
          <p15:clr>
            <a:srgbClr val="F26B43"/>
          </p15:clr>
        </p15:guide>
        <p15:guide id="59" pos="288">
          <p15:clr>
            <a:srgbClr val="F26B43"/>
          </p15:clr>
        </p15:guide>
        <p15:guide id="61" pos="7392">
          <p15:clr>
            <a:srgbClr val="F26B43"/>
          </p15:clr>
        </p15:guide>
        <p15:guide id="64" pos="1354">
          <p15:clr>
            <a:srgbClr val="F26B43"/>
          </p15:clr>
        </p15:guide>
        <p15:guide id="65" pos="1498">
          <p15:clr>
            <a:srgbClr val="F26B43"/>
          </p15:clr>
        </p15:guide>
        <p15:guide id="68" pos="2710">
          <p15:clr>
            <a:srgbClr val="F26B43"/>
          </p15:clr>
        </p15:guide>
        <p15:guide id="69" pos="2568">
          <p15:clr>
            <a:srgbClr val="F26B43"/>
          </p15:clr>
        </p15:guide>
        <p15:guide id="72" pos="3772">
          <p15:clr>
            <a:srgbClr val="F26B43"/>
          </p15:clr>
        </p15:guide>
        <p15:guide id="73" pos="3919">
          <p15:clr>
            <a:srgbClr val="F26B43"/>
          </p15:clr>
        </p15:guide>
        <p15:guide id="76" pos="5128">
          <p15:clr>
            <a:srgbClr val="F26B43"/>
          </p15:clr>
        </p15:guide>
        <p15:guide id="77" pos="4981">
          <p15:clr>
            <a:srgbClr val="F26B43"/>
          </p15:clr>
        </p15:guide>
        <p15:guide id="80" pos="6186">
          <p15:clr>
            <a:srgbClr val="F26B43"/>
          </p15:clr>
        </p15:guide>
        <p15:guide id="81" pos="633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23899"/>
            <a:ext cx="11277599" cy="457200"/>
          </a:xfrm>
          <a:prstGeom prst="rect">
            <a:avLst/>
          </a:prstGeom>
        </p:spPr>
        <p:txBody>
          <a:bodyPr vert="horz" lIns="0" tIns="0" rIns="0" bIns="0" rtlCol="0" anchor="t">
            <a:noAutofit/>
          </a:bodyPr>
          <a:lstStyle/>
          <a:p>
            <a:pPr lvl="0"/>
            <a:r>
              <a:rPr lang="en-US"/>
              <a:t>Click to edit Master title style</a:t>
            </a:r>
          </a:p>
        </p:txBody>
      </p:sp>
      <p:pic>
        <p:nvPicPr>
          <p:cNvPr id="7" name="Graphic 6">
            <a:extLst>
              <a:ext uri="{FF2B5EF4-FFF2-40B4-BE49-F238E27FC236}">
                <a16:creationId xmlns:a16="http://schemas.microsoft.com/office/drawing/2014/main" id="{BB532318-7ECA-4FB6-ADB1-48895B543C86}"/>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67"/>
              </a:ext>
            </a:extLst>
          </a:blip>
          <a:stretch>
            <a:fillRect/>
          </a:stretch>
        </p:blipFill>
        <p:spPr>
          <a:xfrm>
            <a:off x="457201" y="6438901"/>
            <a:ext cx="540540" cy="190499"/>
          </a:xfrm>
          <a:prstGeom prst="rect">
            <a:avLst/>
          </a:prstGeom>
        </p:spPr>
      </p:pic>
      <p:sp>
        <p:nvSpPr>
          <p:cNvPr id="11" name="TextBox 10">
            <a:extLst>
              <a:ext uri="{FF2B5EF4-FFF2-40B4-BE49-F238E27FC236}">
                <a16:creationId xmlns:a16="http://schemas.microsoft.com/office/drawing/2014/main" id="{3F641FF6-5DCC-D34B-9DD7-29931472CBC7}"/>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12" name="Text Placeholder 3">
            <a:extLst>
              <a:ext uri="{FF2B5EF4-FFF2-40B4-BE49-F238E27FC236}">
                <a16:creationId xmlns:a16="http://schemas.microsoft.com/office/drawing/2014/main" id="{41DA6592-6579-C548-911C-85A5195E10BA}"/>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a:p>
        </p:txBody>
      </p:sp>
      <p:sp>
        <p:nvSpPr>
          <p:cNvPr id="3" name="Text Placeholder 2">
            <a:extLst>
              <a:ext uri="{FF2B5EF4-FFF2-40B4-BE49-F238E27FC236}">
                <a16:creationId xmlns:a16="http://schemas.microsoft.com/office/drawing/2014/main" id="{1B3A0289-E5C4-74D3-46E5-CB49BE90222C}"/>
              </a:ext>
            </a:extLst>
          </p:cNvPr>
          <p:cNvSpPr>
            <a:spLocks noGrp="1"/>
          </p:cNvSpPr>
          <p:nvPr>
            <p:ph type="body" idx="1"/>
          </p:nvPr>
        </p:nvSpPr>
        <p:spPr>
          <a:xfrm>
            <a:off x="467139" y="1680713"/>
            <a:ext cx="11267660" cy="4491487"/>
          </a:xfrm>
          <a:prstGeom prst="rect">
            <a:avLst/>
          </a:prstGeom>
        </p:spPr>
        <p:txBody>
          <a:bodyPr vert="horz" lIns="0" tIns="0" rIns="0" bIns="0" rtlCol="0">
            <a:normAutofit/>
          </a:bodyPr>
          <a:lstStyle/>
          <a:p>
            <a:pPr lvl="0"/>
            <a:r>
              <a:rPr lang="en-GB"/>
              <a:t>Click to edit Master text styles</a:t>
            </a:r>
          </a:p>
          <a:p>
            <a:pPr lvl="1"/>
            <a:r>
              <a:rPr lang="en-GB"/>
              <a:t>Second level</a:t>
            </a:r>
          </a:p>
          <a:p>
            <a:pPr lvl="2"/>
            <a:r>
              <a:rPr lang="en-GB"/>
              <a:t>Third level</a:t>
            </a:r>
          </a:p>
        </p:txBody>
      </p:sp>
      <p:sp>
        <p:nvSpPr>
          <p:cNvPr id="5" name="TextBox 4">
            <a:extLst>
              <a:ext uri="{FF2B5EF4-FFF2-40B4-BE49-F238E27FC236}">
                <a16:creationId xmlns:a16="http://schemas.microsoft.com/office/drawing/2014/main" id="{4DF49813-8FED-35E2-4AA6-C51788405B64}"/>
              </a:ext>
            </a:extLst>
          </p:cNvPr>
          <p:cNvSpPr txBox="1"/>
          <p:nvPr userDrawn="1">
            <p:extLst>
              <p:ext uri="{1162E1C5-73C7-4A58-AE30-91384D911F3F}">
                <p184:classification xmlns:p184="http://schemas.microsoft.com/office/powerpoint/2018/4/main" val="ftr"/>
              </p:ext>
            </p:extLst>
          </p:nvPr>
        </p:nvSpPr>
        <p:spPr>
          <a:xfrm>
            <a:off x="5025200" y="6657340"/>
            <a:ext cx="2165350" cy="137160"/>
          </a:xfrm>
          <a:prstGeom prst="rect">
            <a:avLst/>
          </a:prstGeom>
        </p:spPr>
        <p:txBody>
          <a:bodyPr horzOverflow="overflow" lIns="0" tIns="0" rIns="0" bIns="0">
            <a:spAutoFit/>
          </a:bodyPr>
          <a:lstStyle/>
          <a:p>
            <a:pPr algn="l"/>
            <a:r>
              <a:rPr lang="en-SK" sz="900">
                <a:solidFill>
                  <a:srgbClr val="ACACAC">
                    <a:alpha val="50000"/>
                  </a:srgbClr>
                </a:solidFill>
                <a:latin typeface="Aptos" panose="020B0004020202020204" pitchFamily="34" charset="0"/>
              </a:rPr>
              <a:t>Classified as Internal and General Business</a:t>
            </a:r>
          </a:p>
        </p:txBody>
      </p:sp>
    </p:spTree>
    <p:extLst>
      <p:ext uri="{BB962C8B-B14F-4D97-AF65-F5344CB8AC3E}">
        <p14:creationId xmlns:p14="http://schemas.microsoft.com/office/powerpoint/2010/main" val="2235929838"/>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 id="2147483797" r:id="rId14"/>
    <p:sldLayoutId id="2147483798" r:id="rId15"/>
    <p:sldLayoutId id="2147483799" r:id="rId16"/>
    <p:sldLayoutId id="2147483800" r:id="rId17"/>
    <p:sldLayoutId id="2147483801" r:id="rId18"/>
    <p:sldLayoutId id="2147483802" r:id="rId19"/>
    <p:sldLayoutId id="2147483803" r:id="rId20"/>
    <p:sldLayoutId id="2147483804" r:id="rId21"/>
    <p:sldLayoutId id="2147483805" r:id="rId22"/>
    <p:sldLayoutId id="2147483806" r:id="rId23"/>
    <p:sldLayoutId id="2147483807" r:id="rId24"/>
    <p:sldLayoutId id="2147483808" r:id="rId25"/>
    <p:sldLayoutId id="2147483809" r:id="rId26"/>
    <p:sldLayoutId id="2147483810" r:id="rId27"/>
    <p:sldLayoutId id="2147483811" r:id="rId28"/>
    <p:sldLayoutId id="2147483812" r:id="rId29"/>
    <p:sldLayoutId id="2147483813" r:id="rId30"/>
    <p:sldLayoutId id="2147483814" r:id="rId31"/>
    <p:sldLayoutId id="2147483815" r:id="rId32"/>
    <p:sldLayoutId id="2147483816" r:id="rId33"/>
    <p:sldLayoutId id="2147483817" r:id="rId34"/>
    <p:sldLayoutId id="2147483818" r:id="rId35"/>
    <p:sldLayoutId id="2147483819" r:id="rId36"/>
    <p:sldLayoutId id="2147483820" r:id="rId37"/>
    <p:sldLayoutId id="2147483821" r:id="rId38"/>
    <p:sldLayoutId id="2147483822" r:id="rId39"/>
    <p:sldLayoutId id="2147483823" r:id="rId40"/>
    <p:sldLayoutId id="2147483824" r:id="rId41"/>
    <p:sldLayoutId id="2147483825" r:id="rId42"/>
    <p:sldLayoutId id="2147483826" r:id="rId43"/>
    <p:sldLayoutId id="2147483827" r:id="rId44"/>
    <p:sldLayoutId id="2147483828" r:id="rId45"/>
    <p:sldLayoutId id="2147483829" r:id="rId46"/>
    <p:sldLayoutId id="2147483830" r:id="rId47"/>
    <p:sldLayoutId id="2147483831" r:id="rId48"/>
    <p:sldLayoutId id="2147483832" r:id="rId49"/>
    <p:sldLayoutId id="2147483833" r:id="rId50"/>
    <p:sldLayoutId id="2147483834" r:id="rId51"/>
    <p:sldLayoutId id="2147483835" r:id="rId52"/>
    <p:sldLayoutId id="2147483836" r:id="rId53"/>
    <p:sldLayoutId id="2147483837" r:id="rId54"/>
    <p:sldLayoutId id="2147483838" r:id="rId55"/>
    <p:sldLayoutId id="2147483839" r:id="rId56"/>
    <p:sldLayoutId id="2147483840" r:id="rId57"/>
    <p:sldLayoutId id="2147483841" r:id="rId58"/>
    <p:sldLayoutId id="2147483842" r:id="rId59"/>
    <p:sldLayoutId id="2147483843" r:id="rId60"/>
    <p:sldLayoutId id="2147483844" r:id="rId61"/>
    <p:sldLayoutId id="2147483845" r:id="rId62"/>
    <p:sldLayoutId id="2147483846" r:id="rId63"/>
    <p:sldLayoutId id="2147483847" r:id="rId64"/>
    <p:sldLayoutId id="2147483989" r:id="rId65"/>
  </p:sldLayoutIdLst>
  <p:hf hdr="0" dt="0"/>
  <p:txStyles>
    <p:titleStyle>
      <a:lvl1pPr algn="l" defTabSz="914400" rtl="0" eaLnBrk="1" latinLnBrk="0" hangingPunct="1">
        <a:lnSpc>
          <a:spcPct val="100000"/>
        </a:lnSpc>
        <a:spcBef>
          <a:spcPct val="0"/>
        </a:spcBef>
        <a:buNone/>
        <a:defRPr lang="en-US" sz="2200" b="1" i="0" kern="1200" dirty="0">
          <a:solidFill>
            <a:schemeClr val="tx1"/>
          </a:solidFill>
          <a:latin typeface="+mn-lt"/>
          <a:ea typeface="Calibri" panose="020F0502020204030204" pitchFamily="34" charset="0"/>
          <a:cs typeface="Calibri" panose="020F0502020204030204" pitchFamily="34" charset="0"/>
        </a:defRPr>
      </a:lvl1pPr>
    </p:titleStyle>
    <p:bodyStyle>
      <a:lvl1pPr marL="0" indent="0" algn="l" defTabSz="914400" rtl="0" eaLnBrk="1" latinLnBrk="0" hangingPunct="1">
        <a:lnSpc>
          <a:spcPct val="110000"/>
        </a:lnSpc>
        <a:spcBef>
          <a:spcPts val="600"/>
        </a:spcBef>
        <a:spcAft>
          <a:spcPts val="0"/>
        </a:spcAft>
        <a:buFont typeface="Arial" panose="020B0604020202020204" pitchFamily="34" charset="0"/>
        <a:buNone/>
        <a:defRPr sz="1600" b="0" i="0" kern="1200">
          <a:solidFill>
            <a:schemeClr val="tx1"/>
          </a:solidFill>
          <a:latin typeface="+mn-lt"/>
          <a:ea typeface="Calibri" panose="020F0502020204030204" pitchFamily="34" charset="0"/>
          <a:cs typeface="Calibri" panose="020F0502020204030204" pitchFamily="34" charset="0"/>
        </a:defRPr>
      </a:lvl1pPr>
      <a:lvl2pPr marL="253800" indent="-252000" algn="l" defTabSz="914400" rtl="0" eaLnBrk="1" latinLnBrk="0" hangingPunct="1">
        <a:lnSpc>
          <a:spcPct val="100000"/>
        </a:lnSpc>
        <a:spcBef>
          <a:spcPts val="600"/>
        </a:spcBef>
        <a:spcAft>
          <a:spcPts val="600"/>
        </a:spcAft>
        <a:buClr>
          <a:schemeClr val="tx1"/>
        </a:buClr>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2pPr>
      <a:lvl3pPr marL="504000" indent="-252000" algn="l" defTabSz="914400" rtl="0" eaLnBrk="1" latinLnBrk="0" hangingPunct="1">
        <a:lnSpc>
          <a:spcPct val="100000"/>
        </a:lnSpc>
        <a:spcBef>
          <a:spcPts val="600"/>
        </a:spcBef>
        <a:spcAft>
          <a:spcPts val="600"/>
        </a:spcAft>
        <a:buFont typeface="Courier New" panose="02070309020205020404" pitchFamily="49" charset="0"/>
        <a:buChar char="o"/>
        <a:defRPr sz="1400" b="0" i="0" kern="1200">
          <a:solidFill>
            <a:schemeClr val="tx1"/>
          </a:solidFill>
          <a:latin typeface="+mn-lt"/>
          <a:ea typeface="Calibri" panose="020F0502020204030204" pitchFamily="34" charset="0"/>
          <a:cs typeface="Calibri" panose="020F0502020204030204" pitchFamily="34" charset="0"/>
        </a:defRPr>
      </a:lvl3pPr>
      <a:lvl4pPr marL="1600200" indent="-228600" algn="l" defTabSz="914400" rtl="0" eaLnBrk="1" latinLnBrk="0" hangingPunct="1">
        <a:lnSpc>
          <a:spcPct val="110000"/>
        </a:lnSpc>
        <a:spcBef>
          <a:spcPts val="600"/>
        </a:spcBef>
        <a:spcAft>
          <a:spcPts val="0"/>
        </a:spcAft>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10000"/>
        </a:lnSpc>
        <a:spcBef>
          <a:spcPts val="600"/>
        </a:spcBef>
        <a:spcAft>
          <a:spcPts val="0"/>
        </a:spcAft>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56">
          <p15:clr>
            <a:srgbClr val="F26B43"/>
          </p15:clr>
        </p15:guide>
        <p15:guide id="16" orient="horz" pos="239">
          <p15:clr>
            <a:srgbClr val="F26B43"/>
          </p15:clr>
        </p15:guide>
        <p15:guide id="17" orient="horz" pos="454">
          <p15:clr>
            <a:srgbClr val="F26B43"/>
          </p15:clr>
        </p15:guide>
        <p15:guide id="20" orient="horz" pos="744">
          <p15:clr>
            <a:srgbClr val="F26B43"/>
          </p15:clr>
        </p15:guide>
        <p15:guide id="41" orient="horz" pos="3888">
          <p15:clr>
            <a:srgbClr val="F26B43"/>
          </p15:clr>
        </p15:guide>
        <p15:guide id="43" orient="horz" pos="4176">
          <p15:clr>
            <a:srgbClr val="F26B43"/>
          </p15:clr>
        </p15:guide>
        <p15:guide id="56" orient="horz">
          <p15:clr>
            <a:srgbClr val="F26B43"/>
          </p15:clr>
        </p15:guide>
        <p15:guide id="58" orient="horz" pos="4032">
          <p15:clr>
            <a:srgbClr val="F26B43"/>
          </p15:clr>
        </p15:guide>
        <p15:guide id="59" pos="288">
          <p15:clr>
            <a:srgbClr val="F26B43"/>
          </p15:clr>
        </p15:guide>
        <p15:guide id="61" pos="7392">
          <p15:clr>
            <a:srgbClr val="F26B43"/>
          </p15:clr>
        </p15:guide>
        <p15:guide id="64" pos="1354">
          <p15:clr>
            <a:srgbClr val="F26B43"/>
          </p15:clr>
        </p15:guide>
        <p15:guide id="65" pos="1498">
          <p15:clr>
            <a:srgbClr val="F26B43"/>
          </p15:clr>
        </p15:guide>
        <p15:guide id="68" pos="2710">
          <p15:clr>
            <a:srgbClr val="F26B43"/>
          </p15:clr>
        </p15:guide>
        <p15:guide id="69" pos="2568">
          <p15:clr>
            <a:srgbClr val="F26B43"/>
          </p15:clr>
        </p15:guide>
        <p15:guide id="72" pos="3772">
          <p15:clr>
            <a:srgbClr val="F26B43"/>
          </p15:clr>
        </p15:guide>
        <p15:guide id="73" pos="3919">
          <p15:clr>
            <a:srgbClr val="F26B43"/>
          </p15:clr>
        </p15:guide>
        <p15:guide id="76" pos="5128">
          <p15:clr>
            <a:srgbClr val="F26B43"/>
          </p15:clr>
        </p15:guide>
        <p15:guide id="77" pos="4981">
          <p15:clr>
            <a:srgbClr val="F26B43"/>
          </p15:clr>
        </p15:guide>
        <p15:guide id="80" pos="6186">
          <p15:clr>
            <a:srgbClr val="F26B43"/>
          </p15:clr>
        </p15:guide>
        <p15:guide id="81" pos="633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23899"/>
            <a:ext cx="11277599" cy="457200"/>
          </a:xfrm>
          <a:prstGeom prst="rect">
            <a:avLst/>
          </a:prstGeom>
        </p:spPr>
        <p:txBody>
          <a:bodyPr vert="horz" lIns="0" tIns="0" rIns="0" bIns="0" rtlCol="0" anchor="t">
            <a:noAutofit/>
          </a:bodyPr>
          <a:lstStyle/>
          <a:p>
            <a:pPr lvl="0"/>
            <a:r>
              <a:rPr lang="en-US"/>
              <a:t>Click To Edit Master Title Style</a:t>
            </a:r>
          </a:p>
        </p:txBody>
      </p:sp>
      <p:pic>
        <p:nvPicPr>
          <p:cNvPr id="7" name="Graphic 6">
            <a:extLst>
              <a:ext uri="{FF2B5EF4-FFF2-40B4-BE49-F238E27FC236}">
                <a16:creationId xmlns:a16="http://schemas.microsoft.com/office/drawing/2014/main" id="{BB532318-7ECA-4FB6-ADB1-48895B543C86}"/>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11" name="TextBox 10">
            <a:extLst>
              <a:ext uri="{FF2B5EF4-FFF2-40B4-BE49-F238E27FC236}">
                <a16:creationId xmlns:a16="http://schemas.microsoft.com/office/drawing/2014/main" id="{3F641FF6-5DCC-D34B-9DD7-29931472CBC7}"/>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12" name="Text Placeholder 3">
            <a:extLst>
              <a:ext uri="{FF2B5EF4-FFF2-40B4-BE49-F238E27FC236}">
                <a16:creationId xmlns:a16="http://schemas.microsoft.com/office/drawing/2014/main" id="{41DA6592-6579-C548-911C-85A5195E10BA}"/>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a:p>
        </p:txBody>
      </p:sp>
      <p:sp>
        <p:nvSpPr>
          <p:cNvPr id="3" name="Text Placeholder 2">
            <a:extLst>
              <a:ext uri="{FF2B5EF4-FFF2-40B4-BE49-F238E27FC236}">
                <a16:creationId xmlns:a16="http://schemas.microsoft.com/office/drawing/2014/main" id="{1B3A0289-E5C4-74D3-46E5-CB49BE90222C}"/>
              </a:ext>
            </a:extLst>
          </p:cNvPr>
          <p:cNvSpPr>
            <a:spLocks noGrp="1"/>
          </p:cNvSpPr>
          <p:nvPr>
            <p:ph type="body" idx="1"/>
          </p:nvPr>
        </p:nvSpPr>
        <p:spPr>
          <a:xfrm>
            <a:off x="467139" y="1680713"/>
            <a:ext cx="11267660" cy="4491487"/>
          </a:xfrm>
          <a:prstGeom prst="rect">
            <a:avLst/>
          </a:prstGeom>
        </p:spPr>
        <p:txBody>
          <a:bodyPr vert="horz" lIns="0" tIns="0" rIns="0" bIns="0" rtlCol="0">
            <a:normAutofit/>
          </a:bodyPr>
          <a:lstStyle/>
          <a:p>
            <a:pPr lvl="0"/>
            <a:r>
              <a:rPr lang="en-GB"/>
              <a:t>Click to edit Master text styles</a:t>
            </a:r>
          </a:p>
          <a:p>
            <a:pPr lvl="1"/>
            <a:r>
              <a:rPr lang="en-GB"/>
              <a:t>Second level</a:t>
            </a:r>
          </a:p>
          <a:p>
            <a:pPr lvl="2"/>
            <a:r>
              <a:rPr lang="en-GB"/>
              <a:t>Third level</a:t>
            </a:r>
          </a:p>
        </p:txBody>
      </p:sp>
      <p:sp>
        <p:nvSpPr>
          <p:cNvPr id="5" name="TextBox 4">
            <a:extLst>
              <a:ext uri="{FF2B5EF4-FFF2-40B4-BE49-F238E27FC236}">
                <a16:creationId xmlns:a16="http://schemas.microsoft.com/office/drawing/2014/main" id="{A02B20ED-F656-8E7B-6814-5F0A78AEF4F1}"/>
              </a:ext>
            </a:extLst>
          </p:cNvPr>
          <p:cNvSpPr txBox="1"/>
          <p:nvPr userDrawn="1">
            <p:extLst>
              <p:ext uri="{1162E1C5-73C7-4A58-AE30-91384D911F3F}">
                <p184:classification xmlns:p184="http://schemas.microsoft.com/office/powerpoint/2018/4/main" val="ftr"/>
              </p:ext>
            </p:extLst>
          </p:nvPr>
        </p:nvSpPr>
        <p:spPr>
          <a:xfrm>
            <a:off x="5025200" y="6657340"/>
            <a:ext cx="2165350" cy="137160"/>
          </a:xfrm>
          <a:prstGeom prst="rect">
            <a:avLst/>
          </a:prstGeom>
        </p:spPr>
        <p:txBody>
          <a:bodyPr horzOverflow="overflow" lIns="0" tIns="0" rIns="0" bIns="0">
            <a:spAutoFit/>
          </a:bodyPr>
          <a:lstStyle/>
          <a:p>
            <a:pPr algn="l"/>
            <a:r>
              <a:rPr lang="en-SK" sz="900">
                <a:solidFill>
                  <a:srgbClr val="ACACAC">
                    <a:alpha val="50000"/>
                  </a:srgbClr>
                </a:solidFill>
                <a:latin typeface="Aptos" panose="020B0004020202020204" pitchFamily="34" charset="0"/>
              </a:rPr>
              <a:t>Classified as Internal and General Business</a:t>
            </a:r>
          </a:p>
        </p:txBody>
      </p:sp>
    </p:spTree>
    <p:extLst>
      <p:ext uri="{BB962C8B-B14F-4D97-AF65-F5344CB8AC3E}">
        <p14:creationId xmlns:p14="http://schemas.microsoft.com/office/powerpoint/2010/main" val="1095177690"/>
      </p:ext>
    </p:extLst>
  </p:cSld>
  <p:clrMap bg1="lt1" tx1="dk1" bg2="lt2" tx2="dk2" accent1="accent1" accent2="accent2" accent3="accent3" accent4="accent4" accent5="accent5" accent6="accent6" hlink="hlink" folHlink="folHlink"/>
  <p:sldLayoutIdLst>
    <p:sldLayoutId id="2147483883" r:id="rId1"/>
  </p:sldLayoutIdLst>
  <p:hf hdr="0" dt="0"/>
  <p:txStyles>
    <p:titleStyle>
      <a:lvl1pPr algn="l" defTabSz="914400" rtl="0" eaLnBrk="1" latinLnBrk="0" hangingPunct="1">
        <a:lnSpc>
          <a:spcPct val="100000"/>
        </a:lnSpc>
        <a:spcBef>
          <a:spcPct val="0"/>
        </a:spcBef>
        <a:buNone/>
        <a:defRPr lang="en-US" sz="2200" b="1" i="0" kern="1200" dirty="0">
          <a:solidFill>
            <a:schemeClr val="tx1"/>
          </a:solidFill>
          <a:latin typeface="+mn-lt"/>
          <a:ea typeface="Calibri" panose="020F0502020204030204" pitchFamily="34" charset="0"/>
          <a:cs typeface="Calibri" panose="020F0502020204030204" pitchFamily="34" charset="0"/>
        </a:defRPr>
      </a:lvl1pPr>
    </p:titleStyle>
    <p:bodyStyle>
      <a:lvl1pPr marL="0" indent="0" algn="l" defTabSz="914400" rtl="0" eaLnBrk="1" latinLnBrk="0" hangingPunct="1">
        <a:lnSpc>
          <a:spcPct val="110000"/>
        </a:lnSpc>
        <a:spcBef>
          <a:spcPts val="600"/>
        </a:spcBef>
        <a:spcAft>
          <a:spcPts val="0"/>
        </a:spcAft>
        <a:buFont typeface="Arial" panose="020B0604020202020204" pitchFamily="34" charset="0"/>
        <a:buNone/>
        <a:defRPr sz="1600" b="0" i="0" kern="1200">
          <a:solidFill>
            <a:schemeClr val="tx1"/>
          </a:solidFill>
          <a:latin typeface="+mn-lt"/>
          <a:ea typeface="Calibri" panose="020F0502020204030204" pitchFamily="34" charset="0"/>
          <a:cs typeface="Calibri" panose="020F0502020204030204" pitchFamily="34" charset="0"/>
        </a:defRPr>
      </a:lvl1pPr>
      <a:lvl2pPr marL="253800" indent="-252000" algn="l" defTabSz="914400" rtl="0" eaLnBrk="1" latinLnBrk="0" hangingPunct="1">
        <a:lnSpc>
          <a:spcPct val="100000"/>
        </a:lnSpc>
        <a:spcBef>
          <a:spcPts val="600"/>
        </a:spcBef>
        <a:spcAft>
          <a:spcPts val="600"/>
        </a:spcAft>
        <a:buClr>
          <a:schemeClr val="tx1"/>
        </a:buClr>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2pPr>
      <a:lvl3pPr marL="504000" indent="-252000" algn="l" defTabSz="914400" rtl="0" eaLnBrk="1" latinLnBrk="0" hangingPunct="1">
        <a:lnSpc>
          <a:spcPct val="100000"/>
        </a:lnSpc>
        <a:spcBef>
          <a:spcPts val="600"/>
        </a:spcBef>
        <a:spcAft>
          <a:spcPts val="600"/>
        </a:spcAft>
        <a:buFont typeface="Courier New" panose="02070309020205020404" pitchFamily="49" charset="0"/>
        <a:buChar char="o"/>
        <a:defRPr sz="1400" b="0" i="0" kern="1200">
          <a:solidFill>
            <a:schemeClr val="tx1"/>
          </a:solidFill>
          <a:latin typeface="+mn-lt"/>
          <a:ea typeface="Calibri" panose="020F0502020204030204" pitchFamily="34" charset="0"/>
          <a:cs typeface="Calibri" panose="020F0502020204030204" pitchFamily="34" charset="0"/>
        </a:defRPr>
      </a:lvl3pPr>
      <a:lvl4pPr marL="1600200" indent="-228600" algn="l" defTabSz="914400" rtl="0" eaLnBrk="1" latinLnBrk="0" hangingPunct="1">
        <a:lnSpc>
          <a:spcPct val="110000"/>
        </a:lnSpc>
        <a:spcBef>
          <a:spcPts val="600"/>
        </a:spcBef>
        <a:spcAft>
          <a:spcPts val="0"/>
        </a:spcAft>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10000"/>
        </a:lnSpc>
        <a:spcBef>
          <a:spcPts val="600"/>
        </a:spcBef>
        <a:spcAft>
          <a:spcPts val="0"/>
        </a:spcAft>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56">
          <p15:clr>
            <a:srgbClr val="F26B43"/>
          </p15:clr>
        </p15:guide>
        <p15:guide id="16" orient="horz" pos="239">
          <p15:clr>
            <a:srgbClr val="F26B43"/>
          </p15:clr>
        </p15:guide>
        <p15:guide id="17" orient="horz" pos="454">
          <p15:clr>
            <a:srgbClr val="F26B43"/>
          </p15:clr>
        </p15:guide>
        <p15:guide id="20" orient="horz" pos="744">
          <p15:clr>
            <a:srgbClr val="F26B43"/>
          </p15:clr>
        </p15:guide>
        <p15:guide id="41" orient="horz" pos="3888">
          <p15:clr>
            <a:srgbClr val="F26B43"/>
          </p15:clr>
        </p15:guide>
        <p15:guide id="43" orient="horz" pos="4176">
          <p15:clr>
            <a:srgbClr val="F26B43"/>
          </p15:clr>
        </p15:guide>
        <p15:guide id="56" orient="horz">
          <p15:clr>
            <a:srgbClr val="F26B43"/>
          </p15:clr>
        </p15:guide>
        <p15:guide id="58" orient="horz" pos="4032">
          <p15:clr>
            <a:srgbClr val="F26B43"/>
          </p15:clr>
        </p15:guide>
        <p15:guide id="59" pos="288">
          <p15:clr>
            <a:srgbClr val="F26B43"/>
          </p15:clr>
        </p15:guide>
        <p15:guide id="61" pos="7392">
          <p15:clr>
            <a:srgbClr val="F26B43"/>
          </p15:clr>
        </p15:guide>
        <p15:guide id="64" pos="1354">
          <p15:clr>
            <a:srgbClr val="F26B43"/>
          </p15:clr>
        </p15:guide>
        <p15:guide id="65" pos="1498">
          <p15:clr>
            <a:srgbClr val="F26B43"/>
          </p15:clr>
        </p15:guide>
        <p15:guide id="68" pos="2710">
          <p15:clr>
            <a:srgbClr val="F26B43"/>
          </p15:clr>
        </p15:guide>
        <p15:guide id="69" pos="2568">
          <p15:clr>
            <a:srgbClr val="F26B43"/>
          </p15:clr>
        </p15:guide>
        <p15:guide id="72" pos="3772">
          <p15:clr>
            <a:srgbClr val="F26B43"/>
          </p15:clr>
        </p15:guide>
        <p15:guide id="73" pos="3919">
          <p15:clr>
            <a:srgbClr val="F26B43"/>
          </p15:clr>
        </p15:guide>
        <p15:guide id="76" pos="5128">
          <p15:clr>
            <a:srgbClr val="F26B43"/>
          </p15:clr>
        </p15:guide>
        <p15:guide id="77" pos="4981">
          <p15:clr>
            <a:srgbClr val="F26B43"/>
          </p15:clr>
        </p15:guide>
        <p15:guide id="80" pos="6186">
          <p15:clr>
            <a:srgbClr val="F26B43"/>
          </p15:clr>
        </p15:guide>
        <p15:guide id="81" pos="6330">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23899"/>
            <a:ext cx="11277599" cy="457200"/>
          </a:xfrm>
          <a:prstGeom prst="rect">
            <a:avLst/>
          </a:prstGeom>
        </p:spPr>
        <p:txBody>
          <a:bodyPr vert="horz" lIns="0" tIns="0" rIns="0" bIns="0" rtlCol="0" anchor="t">
            <a:noAutofit/>
          </a:bodyPr>
          <a:lstStyle/>
          <a:p>
            <a:pPr lvl="0"/>
            <a:r>
              <a:rPr lang="en-US"/>
              <a:t>Click To Edit Master Title Style</a:t>
            </a:r>
          </a:p>
        </p:txBody>
      </p:sp>
      <p:pic>
        <p:nvPicPr>
          <p:cNvPr id="7" name="Graphic 6">
            <a:extLst>
              <a:ext uri="{FF2B5EF4-FFF2-40B4-BE49-F238E27FC236}">
                <a16:creationId xmlns:a16="http://schemas.microsoft.com/office/drawing/2014/main" id="{BB532318-7ECA-4FB6-ADB1-48895B543C86}"/>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57201" y="6438901"/>
            <a:ext cx="540540" cy="190499"/>
          </a:xfrm>
          <a:prstGeom prst="rect">
            <a:avLst/>
          </a:prstGeom>
        </p:spPr>
      </p:pic>
      <p:sp>
        <p:nvSpPr>
          <p:cNvPr id="11" name="TextBox 10">
            <a:extLst>
              <a:ext uri="{FF2B5EF4-FFF2-40B4-BE49-F238E27FC236}">
                <a16:creationId xmlns:a16="http://schemas.microsoft.com/office/drawing/2014/main" id="{3F641FF6-5DCC-D34B-9DD7-29931472CBC7}"/>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12" name="Text Placeholder 3">
            <a:extLst>
              <a:ext uri="{FF2B5EF4-FFF2-40B4-BE49-F238E27FC236}">
                <a16:creationId xmlns:a16="http://schemas.microsoft.com/office/drawing/2014/main" id="{41DA6592-6579-C548-911C-85A5195E10BA}"/>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smtClean="0"/>
              <a:pPr lvl="0"/>
              <a:t>‹#›</a:t>
            </a:fld>
            <a:endParaRPr lang="en-US" sz="1000"/>
          </a:p>
        </p:txBody>
      </p:sp>
      <p:sp>
        <p:nvSpPr>
          <p:cNvPr id="3" name="Text Placeholder 2">
            <a:extLst>
              <a:ext uri="{FF2B5EF4-FFF2-40B4-BE49-F238E27FC236}">
                <a16:creationId xmlns:a16="http://schemas.microsoft.com/office/drawing/2014/main" id="{1B3A0289-E5C4-74D3-46E5-CB49BE90222C}"/>
              </a:ext>
            </a:extLst>
          </p:cNvPr>
          <p:cNvSpPr>
            <a:spLocks noGrp="1"/>
          </p:cNvSpPr>
          <p:nvPr>
            <p:ph type="body" idx="1"/>
          </p:nvPr>
        </p:nvSpPr>
        <p:spPr>
          <a:xfrm>
            <a:off x="467139" y="1680713"/>
            <a:ext cx="11267660" cy="4491487"/>
          </a:xfrm>
          <a:prstGeom prst="rect">
            <a:avLst/>
          </a:prstGeom>
        </p:spPr>
        <p:txBody>
          <a:bodyPr vert="horz" lIns="0" tIns="0" rIns="0" bIns="0" rtlCol="0">
            <a:normAutofit/>
          </a:bodyPr>
          <a:lstStyle/>
          <a:p>
            <a:pPr lvl="0"/>
            <a:r>
              <a:rPr lang="en-GB"/>
              <a:t>Click to edit Master text styles</a:t>
            </a:r>
          </a:p>
          <a:p>
            <a:pPr lvl="1"/>
            <a:r>
              <a:rPr lang="en-GB"/>
              <a:t>Second level</a:t>
            </a:r>
          </a:p>
          <a:p>
            <a:pPr lvl="2"/>
            <a:r>
              <a:rPr lang="en-GB"/>
              <a:t>Third level</a:t>
            </a:r>
          </a:p>
        </p:txBody>
      </p:sp>
      <p:sp>
        <p:nvSpPr>
          <p:cNvPr id="5" name="TextBox 4">
            <a:extLst>
              <a:ext uri="{FF2B5EF4-FFF2-40B4-BE49-F238E27FC236}">
                <a16:creationId xmlns:a16="http://schemas.microsoft.com/office/drawing/2014/main" id="{32A303E7-DFEC-7627-7DAD-C28D9AAF4A3B}"/>
              </a:ext>
            </a:extLst>
          </p:cNvPr>
          <p:cNvSpPr txBox="1"/>
          <p:nvPr userDrawn="1">
            <p:extLst>
              <p:ext uri="{1162E1C5-73C7-4A58-AE30-91384D911F3F}">
                <p184:classification xmlns:p184="http://schemas.microsoft.com/office/powerpoint/2018/4/main" val="ftr"/>
              </p:ext>
            </p:extLst>
          </p:nvPr>
        </p:nvSpPr>
        <p:spPr>
          <a:xfrm>
            <a:off x="5025200" y="6657340"/>
            <a:ext cx="2165350" cy="137160"/>
          </a:xfrm>
          <a:prstGeom prst="rect">
            <a:avLst/>
          </a:prstGeom>
        </p:spPr>
        <p:txBody>
          <a:bodyPr horzOverflow="overflow" lIns="0" tIns="0" rIns="0" bIns="0">
            <a:spAutoFit/>
          </a:bodyPr>
          <a:lstStyle/>
          <a:p>
            <a:pPr algn="l"/>
            <a:r>
              <a:rPr lang="en-SK" sz="900">
                <a:solidFill>
                  <a:srgbClr val="ACACAC">
                    <a:alpha val="50000"/>
                  </a:srgbClr>
                </a:solidFill>
                <a:latin typeface="Aptos" panose="020B0004020202020204" pitchFamily="34" charset="0"/>
              </a:rPr>
              <a:t>Classified as Internal and General Business</a:t>
            </a:r>
          </a:p>
        </p:txBody>
      </p:sp>
    </p:spTree>
    <p:extLst>
      <p:ext uri="{BB962C8B-B14F-4D97-AF65-F5344CB8AC3E}">
        <p14:creationId xmlns:p14="http://schemas.microsoft.com/office/powerpoint/2010/main" val="2117318785"/>
      </p:ext>
    </p:extLst>
  </p:cSld>
  <p:clrMap bg1="lt1" tx1="dk1" bg2="lt2" tx2="dk2" accent1="accent1" accent2="accent2" accent3="accent3" accent4="accent4" accent5="accent5" accent6="accent6" hlink="hlink" folHlink="folHlink"/>
  <p:sldLayoutIdLst>
    <p:sldLayoutId id="2147483947" r:id="rId1"/>
    <p:sldLayoutId id="2147483948" r:id="rId2"/>
    <p:sldLayoutId id="2147483971" r:id="rId3"/>
    <p:sldLayoutId id="2147483981" r:id="rId4"/>
  </p:sldLayoutIdLst>
  <p:hf hdr="0" dt="0"/>
  <p:txStyles>
    <p:titleStyle>
      <a:lvl1pPr algn="l" defTabSz="914400" rtl="0" eaLnBrk="1" latinLnBrk="0" hangingPunct="1">
        <a:lnSpc>
          <a:spcPct val="100000"/>
        </a:lnSpc>
        <a:spcBef>
          <a:spcPct val="0"/>
        </a:spcBef>
        <a:buNone/>
        <a:defRPr lang="en-US" sz="2200" b="1" i="0" kern="1200" dirty="0">
          <a:solidFill>
            <a:schemeClr val="tx1"/>
          </a:solidFill>
          <a:latin typeface="+mn-lt"/>
          <a:ea typeface="Calibri" panose="020F0502020204030204" pitchFamily="34" charset="0"/>
          <a:cs typeface="Calibri" panose="020F0502020204030204" pitchFamily="34" charset="0"/>
        </a:defRPr>
      </a:lvl1pPr>
    </p:titleStyle>
    <p:bodyStyle>
      <a:lvl1pPr marL="0" indent="0" algn="l" defTabSz="914400" rtl="0" eaLnBrk="1" latinLnBrk="0" hangingPunct="1">
        <a:lnSpc>
          <a:spcPct val="110000"/>
        </a:lnSpc>
        <a:spcBef>
          <a:spcPts val="600"/>
        </a:spcBef>
        <a:spcAft>
          <a:spcPts val="0"/>
        </a:spcAft>
        <a:buFont typeface="Arial" panose="020B0604020202020204" pitchFamily="34" charset="0"/>
        <a:buNone/>
        <a:defRPr sz="1600" b="0" i="0" kern="1200">
          <a:solidFill>
            <a:schemeClr val="tx1"/>
          </a:solidFill>
          <a:latin typeface="+mn-lt"/>
          <a:ea typeface="Calibri" panose="020F0502020204030204" pitchFamily="34" charset="0"/>
          <a:cs typeface="Calibri" panose="020F0502020204030204" pitchFamily="34" charset="0"/>
        </a:defRPr>
      </a:lvl1pPr>
      <a:lvl2pPr marL="253800" indent="-252000" algn="l" defTabSz="914400" rtl="0" eaLnBrk="1" latinLnBrk="0" hangingPunct="1">
        <a:lnSpc>
          <a:spcPct val="100000"/>
        </a:lnSpc>
        <a:spcBef>
          <a:spcPts val="600"/>
        </a:spcBef>
        <a:spcAft>
          <a:spcPts val="600"/>
        </a:spcAft>
        <a:buClr>
          <a:schemeClr val="tx1"/>
        </a:buClr>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2pPr>
      <a:lvl3pPr marL="504000" indent="-252000" algn="l" defTabSz="914400" rtl="0" eaLnBrk="1" latinLnBrk="0" hangingPunct="1">
        <a:lnSpc>
          <a:spcPct val="100000"/>
        </a:lnSpc>
        <a:spcBef>
          <a:spcPts val="600"/>
        </a:spcBef>
        <a:spcAft>
          <a:spcPts val="600"/>
        </a:spcAft>
        <a:buFont typeface="Courier New" panose="02070309020205020404" pitchFamily="49" charset="0"/>
        <a:buChar char="o"/>
        <a:defRPr sz="1400" b="0" i="0" kern="1200">
          <a:solidFill>
            <a:schemeClr val="tx1"/>
          </a:solidFill>
          <a:latin typeface="+mn-lt"/>
          <a:ea typeface="Calibri" panose="020F0502020204030204" pitchFamily="34" charset="0"/>
          <a:cs typeface="Calibri" panose="020F0502020204030204" pitchFamily="34" charset="0"/>
        </a:defRPr>
      </a:lvl3pPr>
      <a:lvl4pPr marL="1600200" indent="-228600" algn="l" defTabSz="914400" rtl="0" eaLnBrk="1" latinLnBrk="0" hangingPunct="1">
        <a:lnSpc>
          <a:spcPct val="110000"/>
        </a:lnSpc>
        <a:spcBef>
          <a:spcPts val="600"/>
        </a:spcBef>
        <a:spcAft>
          <a:spcPts val="0"/>
        </a:spcAft>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10000"/>
        </a:lnSpc>
        <a:spcBef>
          <a:spcPts val="600"/>
        </a:spcBef>
        <a:spcAft>
          <a:spcPts val="0"/>
        </a:spcAft>
        <a:buFont typeface="Arial" panose="020B0604020202020204" pitchFamily="34" charset="0"/>
        <a:buChar char="•"/>
        <a:defRPr sz="1600" b="0" i="0" kern="1200">
          <a:solidFill>
            <a:schemeClr val="tx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65">
          <p15:clr>
            <a:srgbClr val="F26B43"/>
          </p15:clr>
        </p15:guide>
        <p15:guide id="16" orient="horz" pos="173">
          <p15:clr>
            <a:srgbClr val="F26B43"/>
          </p15:clr>
        </p15:guide>
        <p15:guide id="17" orient="horz" pos="329">
          <p15:clr>
            <a:srgbClr val="F26B43"/>
          </p15:clr>
        </p15:guide>
        <p15:guide id="20" orient="horz" pos="539">
          <p15:clr>
            <a:srgbClr val="F26B43"/>
          </p15:clr>
        </p15:guide>
        <p15:guide id="41" orient="horz" pos="2815">
          <p15:clr>
            <a:srgbClr val="F26B43"/>
          </p15:clr>
        </p15:guide>
        <p15:guide id="43" orient="horz" pos="3024">
          <p15:clr>
            <a:srgbClr val="F26B43"/>
          </p15:clr>
        </p15:guide>
        <p15:guide id="56" orient="horz">
          <p15:clr>
            <a:srgbClr val="F26B43"/>
          </p15:clr>
        </p15:guide>
        <p15:guide id="58" orient="horz" pos="2920">
          <p15:clr>
            <a:srgbClr val="F26B43"/>
          </p15:clr>
        </p15:guide>
        <p15:guide id="59" pos="160">
          <p15:clr>
            <a:srgbClr val="F26B43"/>
          </p15:clr>
        </p15:guide>
        <p15:guide id="61" pos="4102">
          <p15:clr>
            <a:srgbClr val="F26B43"/>
          </p15:clr>
        </p15:guide>
        <p15:guide id="64" pos="751">
          <p15:clr>
            <a:srgbClr val="F26B43"/>
          </p15:clr>
        </p15:guide>
        <p15:guide id="65" pos="831">
          <p15:clr>
            <a:srgbClr val="F26B43"/>
          </p15:clr>
        </p15:guide>
        <p15:guide id="68" pos="1504">
          <p15:clr>
            <a:srgbClr val="F26B43"/>
          </p15:clr>
        </p15:guide>
        <p15:guide id="69" pos="1426">
          <p15:clr>
            <a:srgbClr val="F26B43"/>
          </p15:clr>
        </p15:guide>
        <p15:guide id="72" pos="2093">
          <p15:clr>
            <a:srgbClr val="F26B43"/>
          </p15:clr>
        </p15:guide>
        <p15:guide id="73" pos="2175">
          <p15:clr>
            <a:srgbClr val="F26B43"/>
          </p15:clr>
        </p15:guide>
        <p15:guide id="76" pos="2846">
          <p15:clr>
            <a:srgbClr val="F26B43"/>
          </p15:clr>
        </p15:guide>
        <p15:guide id="77" pos="2764">
          <p15:clr>
            <a:srgbClr val="F26B43"/>
          </p15:clr>
        </p15:guide>
        <p15:guide id="80" pos="3433">
          <p15:clr>
            <a:srgbClr val="F26B43"/>
          </p15:clr>
        </p15:guide>
        <p15:guide id="81" pos="3513">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23899"/>
            <a:ext cx="11277599" cy="457200"/>
          </a:xfrm>
          <a:prstGeom prst="rect">
            <a:avLst/>
          </a:prstGeom>
        </p:spPr>
        <p:txBody>
          <a:bodyPr vert="horz" lIns="0" tIns="0" rIns="0" bIns="0" rtlCol="0" anchor="t">
            <a:noAutofit/>
          </a:bodyPr>
          <a:lstStyle/>
          <a:p>
            <a:pPr lvl="0"/>
            <a:r>
              <a:rPr lang="en-US"/>
              <a:t>Click To Edit Master Title Style</a:t>
            </a:r>
          </a:p>
        </p:txBody>
      </p:sp>
      <p:pic>
        <p:nvPicPr>
          <p:cNvPr id="7" name="Graphic 6">
            <a:extLst>
              <a:ext uri="{FF2B5EF4-FFF2-40B4-BE49-F238E27FC236}">
                <a16:creationId xmlns:a16="http://schemas.microsoft.com/office/drawing/2014/main" id="{BB532318-7ECA-4FB6-ADB1-48895B543C86}"/>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57201" y="6438901"/>
            <a:ext cx="540540" cy="190499"/>
          </a:xfrm>
          <a:prstGeom prst="rect">
            <a:avLst/>
          </a:prstGeom>
        </p:spPr>
      </p:pic>
      <p:sp>
        <p:nvSpPr>
          <p:cNvPr id="9" name="Text Placeholder 2">
            <a:extLst>
              <a:ext uri="{FF2B5EF4-FFF2-40B4-BE49-F238E27FC236}">
                <a16:creationId xmlns:a16="http://schemas.microsoft.com/office/drawing/2014/main" id="{E8369E08-22C8-4CA0-8BC3-06B27EF317DD}"/>
              </a:ext>
            </a:extLst>
          </p:cNvPr>
          <p:cNvSpPr>
            <a:spLocks noGrp="1"/>
          </p:cNvSpPr>
          <p:nvPr>
            <p:ph type="body" idx="1"/>
          </p:nvPr>
        </p:nvSpPr>
        <p:spPr>
          <a:xfrm>
            <a:off x="457200" y="1676400"/>
            <a:ext cx="11277600" cy="4495800"/>
          </a:xfrm>
          <a:prstGeom prst="rect">
            <a:avLst/>
          </a:prstGeom>
        </p:spPr>
        <p:txBody>
          <a:bodyPr vert="horz" lIns="0" tIns="0" rIns="0" bIns="0" rtlCol="0">
            <a:noAutofit/>
          </a:bodyPr>
          <a:lstStyle/>
          <a:p>
            <a:pPr marL="0" marR="0" lvl="0" indent="0" algn="l" defTabSz="914400" rtl="0" eaLnBrk="1" fontAlgn="auto" latinLnBrk="0" hangingPunct="1">
              <a:lnSpc>
                <a:spcPct val="110000"/>
              </a:lnSpc>
              <a:spcBef>
                <a:spcPts val="600"/>
              </a:spcBef>
              <a:spcAft>
                <a:spcPts val="0"/>
              </a:spcAft>
              <a:buClrTx/>
              <a:buSzTx/>
              <a:buFont typeface="Arial" panose="020B0604020202020204" pitchFamily="34" charset="0"/>
              <a:buNone/>
              <a:tabLst/>
              <a:defRPr/>
            </a:pPr>
            <a:r>
              <a:rPr kumimoji="0" lang="en-US" sz="1400" b="0" i="0" u="none" strike="noStrike" kern="1200" cap="none" spc="0" normalizeH="0" baseline="0" noProof="0">
                <a:ln>
                  <a:noFill/>
                </a:ln>
                <a:solidFill>
                  <a:srgbClr val="222222"/>
                </a:solidFill>
                <a:effectLst/>
                <a:uLnTx/>
                <a:uFillTx/>
                <a:latin typeface="Calibri"/>
                <a:cs typeface="Calibri" panose="020F0502020204030204" pitchFamily="34" charset="0"/>
              </a:rPr>
              <a:t>Edit Master text styles</a:t>
            </a:r>
          </a:p>
          <a:p>
            <a:pPr marL="182880" marR="0" lvl="1" indent="-182880" algn="l" defTabSz="914400" rtl="0" eaLnBrk="1" fontAlgn="auto" latinLnBrk="0" hangingPunct="1">
              <a:lnSpc>
                <a:spcPct val="100000"/>
              </a:lnSpc>
              <a:spcBef>
                <a:spcPts val="600"/>
              </a:spcBef>
              <a:spcAft>
                <a:spcPts val="0"/>
              </a:spcAft>
              <a:buClr>
                <a:srgbClr val="76CDD8"/>
              </a:buClr>
              <a:buSzTx/>
              <a:buFont typeface="Arial" panose="020B0604020202020204" pitchFamily="34" charset="0"/>
              <a:buChar char="•"/>
              <a:tabLst/>
              <a:defRPr/>
            </a:pPr>
            <a:r>
              <a:rPr kumimoji="0" lang="en-US" sz="1400" b="0" i="0" u="none" strike="noStrike" kern="1200" cap="none" spc="0" normalizeH="0" baseline="0" noProof="0">
                <a:ln>
                  <a:noFill/>
                </a:ln>
                <a:solidFill>
                  <a:srgbClr val="222222"/>
                </a:solidFill>
                <a:effectLst/>
                <a:uLnTx/>
                <a:uFillTx/>
                <a:latin typeface="Calibri"/>
                <a:cs typeface="Calibri" panose="020F0502020204030204" pitchFamily="34" charset="0"/>
              </a:rPr>
              <a:t>Second level</a:t>
            </a:r>
          </a:p>
          <a:p>
            <a:pPr marL="365760" marR="0" lvl="2" indent="-182880" algn="l" defTabSz="914400" rtl="0" eaLnBrk="1" fontAlgn="auto" latinLnBrk="0" hangingPunct="1">
              <a:lnSpc>
                <a:spcPct val="100000"/>
              </a:lnSpc>
              <a:spcBef>
                <a:spcPts val="600"/>
              </a:spcBef>
              <a:spcAft>
                <a:spcPts val="0"/>
              </a:spcAft>
              <a:buClr>
                <a:srgbClr val="A0A0A0"/>
              </a:buClr>
              <a:buSzTx/>
              <a:buFont typeface="Calibri" panose="020F0502020204030204" pitchFamily="34" charset="0"/>
              <a:buChar char="→"/>
              <a:tabLst/>
              <a:defRPr/>
            </a:pPr>
            <a:r>
              <a:rPr kumimoji="0" lang="en-US" sz="1200" b="0" i="0" u="none" strike="noStrike" kern="1200" cap="none" spc="0" normalizeH="0" baseline="0" noProof="0">
                <a:ln>
                  <a:noFill/>
                </a:ln>
                <a:solidFill>
                  <a:srgbClr val="222222"/>
                </a:solidFill>
                <a:effectLst/>
                <a:uLnTx/>
                <a:uFillTx/>
                <a:latin typeface="Calibri"/>
                <a:cs typeface="Calibri" panose="020F0502020204030204" pitchFamily="34" charset="0"/>
              </a:rPr>
              <a:t>Third level</a:t>
            </a:r>
            <a:endParaRPr lang="en-US"/>
          </a:p>
        </p:txBody>
      </p:sp>
      <p:sp>
        <p:nvSpPr>
          <p:cNvPr id="11" name="TextBox 10">
            <a:extLst>
              <a:ext uri="{FF2B5EF4-FFF2-40B4-BE49-F238E27FC236}">
                <a16:creationId xmlns:a16="http://schemas.microsoft.com/office/drawing/2014/main" id="{3F641FF6-5DCC-D34B-9DD7-29931472CBC7}"/>
              </a:ext>
            </a:extLst>
          </p:cNvPr>
          <p:cNvSpPr txBox="1"/>
          <p:nvPr userDrawn="1"/>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algn="r"/>
            <a:r>
              <a:rPr lang="en-US">
                <a:solidFill>
                  <a:schemeClr val="tx1"/>
                </a:solidFill>
              </a:rPr>
              <a:t>EPAM Proprietary &amp; Confidential.</a:t>
            </a:r>
          </a:p>
        </p:txBody>
      </p:sp>
      <p:sp>
        <p:nvSpPr>
          <p:cNvPr id="12" name="Text Placeholder 3">
            <a:extLst>
              <a:ext uri="{FF2B5EF4-FFF2-40B4-BE49-F238E27FC236}">
                <a16:creationId xmlns:a16="http://schemas.microsoft.com/office/drawing/2014/main" id="{41DA6592-6579-C548-911C-85A5195E10BA}"/>
              </a:ext>
            </a:extLst>
          </p:cNvPr>
          <p:cNvSpPr txBox="1">
            <a:spLocks/>
          </p:cNvSpPr>
          <p:nvPr userDrawn="1"/>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fld id="{07FA7470-6506-4B71-AD87-6F7FA0DD0168}" type="slidenum">
              <a:rPr lang="en-US" sz="1000"/>
              <a:pPr lvl="0"/>
              <a:t>‹#›</a:t>
            </a:fld>
            <a:endParaRPr lang="en-US" sz="1000"/>
          </a:p>
        </p:txBody>
      </p:sp>
      <p:sp>
        <p:nvSpPr>
          <p:cNvPr id="4" name="TextBox 3">
            <a:extLst>
              <a:ext uri="{FF2B5EF4-FFF2-40B4-BE49-F238E27FC236}">
                <a16:creationId xmlns:a16="http://schemas.microsoft.com/office/drawing/2014/main" id="{C172B50A-2865-248B-33B5-91881F8983EA}"/>
              </a:ext>
            </a:extLst>
          </p:cNvPr>
          <p:cNvSpPr txBox="1"/>
          <p:nvPr userDrawn="1">
            <p:extLst>
              <p:ext uri="{1162E1C5-73C7-4A58-AE30-91384D911F3F}">
                <p184:classification xmlns:p184="http://schemas.microsoft.com/office/powerpoint/2018/4/main" val="ftr"/>
              </p:ext>
            </p:extLst>
          </p:nvPr>
        </p:nvSpPr>
        <p:spPr>
          <a:xfrm>
            <a:off x="5025200" y="6657340"/>
            <a:ext cx="2165350" cy="137160"/>
          </a:xfrm>
          <a:prstGeom prst="rect">
            <a:avLst/>
          </a:prstGeom>
        </p:spPr>
        <p:txBody>
          <a:bodyPr horzOverflow="overflow" lIns="0" tIns="0" rIns="0" bIns="0">
            <a:spAutoFit/>
          </a:bodyPr>
          <a:lstStyle/>
          <a:p>
            <a:pPr algn="l"/>
            <a:r>
              <a:rPr lang="en-SK" sz="900">
                <a:solidFill>
                  <a:srgbClr val="ACACAC">
                    <a:alpha val="50000"/>
                  </a:srgbClr>
                </a:solidFill>
                <a:latin typeface="Aptos" panose="020B0004020202020204" pitchFamily="34" charset="0"/>
              </a:rPr>
              <a:t>Classified as Internal and General Business</a:t>
            </a:r>
          </a:p>
        </p:txBody>
      </p:sp>
    </p:spTree>
    <p:extLst>
      <p:ext uri="{BB962C8B-B14F-4D97-AF65-F5344CB8AC3E}">
        <p14:creationId xmlns:p14="http://schemas.microsoft.com/office/powerpoint/2010/main" val="779474309"/>
      </p:ext>
    </p:extLst>
  </p:cSld>
  <p:clrMap bg1="lt1" tx1="dk1" bg2="lt2" tx2="dk2" accent1="accent1" accent2="accent2" accent3="accent3" accent4="accent4" accent5="accent5" accent6="accent6" hlink="hlink" folHlink="folHlink"/>
  <p:sldLayoutIdLst>
    <p:sldLayoutId id="2147483649" r:id="rId1"/>
  </p:sldLayoutIdLst>
  <p:hf hdr="0" dt="0"/>
  <p:txStyles>
    <p:titleStyle>
      <a:lvl1pPr algn="l" defTabSz="914400" rtl="0" eaLnBrk="1" latinLnBrk="0" hangingPunct="1">
        <a:lnSpc>
          <a:spcPct val="100000"/>
        </a:lnSpc>
        <a:spcBef>
          <a:spcPct val="0"/>
        </a:spcBef>
        <a:buNone/>
        <a:defRPr lang="en-US" sz="2200" b="1" i="0" kern="1200" dirty="0">
          <a:solidFill>
            <a:schemeClr val="tx1"/>
          </a:solidFill>
          <a:latin typeface="+mn-lt"/>
          <a:ea typeface="Calibri" panose="020F0502020204030204" pitchFamily="34" charset="0"/>
          <a:cs typeface="Calibri" panose="020F0502020204030204" pitchFamily="34" charset="0"/>
        </a:defRPr>
      </a:lvl1pPr>
    </p:titleStyle>
    <p:bodyStyle>
      <a:lvl1pPr marL="0" indent="0" algn="l" defTabSz="914400" rtl="0" eaLnBrk="1" latinLnBrk="0" hangingPunct="1">
        <a:lnSpc>
          <a:spcPct val="110000"/>
        </a:lnSpc>
        <a:spcBef>
          <a:spcPts val="600"/>
        </a:spcBef>
        <a:spcAft>
          <a:spcPts val="0"/>
        </a:spcAft>
        <a:buFont typeface="Arial" panose="020B0604020202020204" pitchFamily="34" charset="0"/>
        <a:buNone/>
        <a:defRPr sz="1200" b="0" i="0" kern="1200">
          <a:solidFill>
            <a:schemeClr val="tx1"/>
          </a:solidFill>
          <a:latin typeface="+mn-lt"/>
          <a:ea typeface="Calibri" panose="020F0502020204030204" pitchFamily="34" charset="0"/>
          <a:cs typeface="Calibri" panose="020F0502020204030204" pitchFamily="34" charset="0"/>
        </a:defRPr>
      </a:lvl1pPr>
      <a:lvl2pPr marL="685800" indent="-228600" algn="l" defTabSz="914400" rtl="0" eaLnBrk="1" latinLnBrk="0" hangingPunct="1">
        <a:lnSpc>
          <a:spcPct val="110000"/>
        </a:lnSpc>
        <a:spcBef>
          <a:spcPts val="600"/>
        </a:spcBef>
        <a:spcAft>
          <a:spcPts val="0"/>
        </a:spcAft>
        <a:buClr>
          <a:schemeClr val="tx1"/>
        </a:buClr>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2pPr>
      <a:lvl3pPr marL="11430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3pPr>
      <a:lvl4pPr marL="16002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56">
          <p15:clr>
            <a:srgbClr val="F26B43"/>
          </p15:clr>
        </p15:guide>
        <p15:guide id="16" orient="horz" pos="239">
          <p15:clr>
            <a:srgbClr val="F26B43"/>
          </p15:clr>
        </p15:guide>
        <p15:guide id="17" orient="horz" pos="454">
          <p15:clr>
            <a:srgbClr val="F26B43"/>
          </p15:clr>
        </p15:guide>
        <p15:guide id="20" orient="horz" pos="744">
          <p15:clr>
            <a:srgbClr val="F26B43"/>
          </p15:clr>
        </p15:guide>
        <p15:guide id="41" orient="horz" pos="3888">
          <p15:clr>
            <a:srgbClr val="F26B43"/>
          </p15:clr>
        </p15:guide>
        <p15:guide id="43" orient="horz" pos="4176">
          <p15:clr>
            <a:srgbClr val="F26B43"/>
          </p15:clr>
        </p15:guide>
        <p15:guide id="56" orient="horz">
          <p15:clr>
            <a:srgbClr val="F26B43"/>
          </p15:clr>
        </p15:guide>
        <p15:guide id="58" orient="horz" pos="4032">
          <p15:clr>
            <a:srgbClr val="F26B43"/>
          </p15:clr>
        </p15:guide>
        <p15:guide id="59" pos="288">
          <p15:clr>
            <a:srgbClr val="F26B43"/>
          </p15:clr>
        </p15:guide>
        <p15:guide id="61" pos="7392">
          <p15:clr>
            <a:srgbClr val="F26B43"/>
          </p15:clr>
        </p15:guide>
        <p15:guide id="64" pos="1354">
          <p15:clr>
            <a:srgbClr val="F26B43"/>
          </p15:clr>
        </p15:guide>
        <p15:guide id="65" pos="1498">
          <p15:clr>
            <a:srgbClr val="F26B43"/>
          </p15:clr>
        </p15:guide>
        <p15:guide id="68" pos="2710">
          <p15:clr>
            <a:srgbClr val="F26B43"/>
          </p15:clr>
        </p15:guide>
        <p15:guide id="69" pos="2568">
          <p15:clr>
            <a:srgbClr val="F26B43"/>
          </p15:clr>
        </p15:guide>
        <p15:guide id="72" pos="3772">
          <p15:clr>
            <a:srgbClr val="F26B43"/>
          </p15:clr>
        </p15:guide>
        <p15:guide id="73" pos="3919">
          <p15:clr>
            <a:srgbClr val="F26B43"/>
          </p15:clr>
        </p15:guide>
        <p15:guide id="76" pos="5128">
          <p15:clr>
            <a:srgbClr val="F26B43"/>
          </p15:clr>
        </p15:guide>
        <p15:guide id="77" pos="4981">
          <p15:clr>
            <a:srgbClr val="F26B43"/>
          </p15:clr>
        </p15:guide>
        <p15:guide id="80" pos="6186">
          <p15:clr>
            <a:srgbClr val="F26B43"/>
          </p15:clr>
        </p15:guide>
        <p15:guide id="81" pos="633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0.xml"/><Relationship Id="rId1" Type="http://schemas.openxmlformats.org/officeDocument/2006/relationships/tags" Target="../tags/tag1.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52.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0.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4.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4.xml"/><Relationship Id="rId1" Type="http://schemas.openxmlformats.org/officeDocument/2006/relationships/tags" Target="../tags/tag4.xml"/><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B4CB3781-7D82-4FB0-8590-557E2D34D4B0}"/>
              </a:ext>
            </a:extLst>
          </p:cNvPr>
          <p:cNvSpPr>
            <a:spLocks noGrp="1"/>
          </p:cNvSpPr>
          <p:nvPr>
            <p:ph type="body" sz="quarter" idx="10"/>
          </p:nvPr>
        </p:nvSpPr>
        <p:spPr>
          <a:xfrm>
            <a:off x="6299202" y="605203"/>
            <a:ext cx="3291840" cy="246221"/>
          </a:xfrm>
        </p:spPr>
        <p:txBody>
          <a:bodyPr/>
          <a:lstStyle/>
          <a:p>
            <a:r>
              <a:rPr lang="en-US" spc="133">
                <a:solidFill>
                  <a:schemeClr val="accent5"/>
                </a:solidFill>
                <a:latin typeface="Calibri"/>
              </a:rPr>
              <a:t>Solution</a:t>
            </a:r>
          </a:p>
        </p:txBody>
      </p:sp>
      <p:sp>
        <p:nvSpPr>
          <p:cNvPr id="3" name="Title 2"/>
          <p:cNvSpPr>
            <a:spLocks noGrp="1"/>
          </p:cNvSpPr>
          <p:nvPr>
            <p:ph type="title"/>
          </p:nvPr>
        </p:nvSpPr>
        <p:spPr>
          <a:xfrm>
            <a:off x="142629" y="434013"/>
            <a:ext cx="5734050" cy="457200"/>
          </a:xfrm>
        </p:spPr>
        <p:txBody>
          <a:bodyPr/>
          <a:lstStyle/>
          <a:p>
            <a:r>
              <a:rPr lang="en-US" dirty="0">
                <a:cs typeface="Calibri"/>
              </a:rPr>
              <a:t>Enterprise Claims System Modernization on AWS</a:t>
            </a:r>
            <a:endParaRPr lang="en-US" dirty="0"/>
          </a:p>
        </p:txBody>
      </p:sp>
      <p:sp>
        <p:nvSpPr>
          <p:cNvPr id="12" name="Content Placeholder 5"/>
          <p:cNvSpPr txBox="1">
            <a:spLocks/>
          </p:cNvSpPr>
          <p:nvPr/>
        </p:nvSpPr>
        <p:spPr>
          <a:xfrm>
            <a:off x="504258" y="4518831"/>
            <a:ext cx="5441055" cy="1776951"/>
          </a:xfrm>
          <a:prstGeom prst="rect">
            <a:avLst/>
          </a:prstGeom>
        </p:spPr>
        <p:txBody>
          <a:bodyPr lIns="0" tIns="45720" rIns="91440" bIns="45720">
            <a:noAutofit/>
          </a:bodyPr>
          <a:lstStyle>
            <a:lvl1pPr marL="0" indent="0" algn="l" defTabSz="342900" rtl="0" eaLnBrk="1" latinLnBrk="0" hangingPunct="1">
              <a:lnSpc>
                <a:spcPct val="130000"/>
              </a:lnSpc>
              <a:spcBef>
                <a:spcPts val="0"/>
              </a:spcBef>
              <a:spcAft>
                <a:spcPts val="975"/>
              </a:spcAft>
              <a:buFont typeface="Arial"/>
              <a:buNone/>
              <a:defRPr sz="1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10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0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0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0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marR="0" lvl="0" indent="0" algn="l" defTabSz="457189" rtl="0" eaLnBrk="1" fontAlgn="auto" latinLnBrk="0" hangingPunct="1">
              <a:lnSpc>
                <a:spcPct val="100000"/>
              </a:lnSpc>
              <a:spcBef>
                <a:spcPts val="0"/>
              </a:spcBef>
              <a:spcAft>
                <a:spcPts val="800"/>
              </a:spcAft>
              <a:buClr>
                <a:srgbClr val="2FC2D9"/>
              </a:buClr>
              <a:buSzTx/>
              <a:buFont typeface="Arial"/>
              <a:buNone/>
              <a:tabLst/>
              <a:defRPr/>
            </a:pPr>
            <a:endParaRPr kumimoji="0" lang="en-US" sz="1600" b="0" i="0" u="none" strike="noStrike" kern="1200" cap="none" spc="0" normalizeH="0" baseline="0" noProof="0">
              <a:ln>
                <a:noFill/>
              </a:ln>
              <a:solidFill>
                <a:srgbClr val="464547"/>
              </a:solidFill>
              <a:effectLst/>
              <a:uLnTx/>
              <a:uFillTx/>
              <a:latin typeface="Calibri"/>
              <a:ea typeface="Trebuchet MS" charset="0"/>
              <a:cs typeface="Trebuchet MS" charset="0"/>
            </a:endParaRPr>
          </a:p>
        </p:txBody>
      </p:sp>
      <p:sp>
        <p:nvSpPr>
          <p:cNvPr id="8" name="Rectangle 7"/>
          <p:cNvSpPr/>
          <p:nvPr/>
        </p:nvSpPr>
        <p:spPr>
          <a:xfrm>
            <a:off x="142629" y="904875"/>
            <a:ext cx="5937252" cy="5509200"/>
          </a:xfrm>
          <a:prstGeom prst="rect">
            <a:avLst/>
          </a:prstGeom>
        </p:spPr>
        <p:txBody>
          <a:bodyPr wrap="square" lIns="0" tIns="45720" rIns="91440" bIns="45720" anchor="t">
            <a:spAutoFit/>
          </a:bodyPr>
          <a:lstStyle/>
          <a:p>
            <a:pPr marL="0" marR="0" lvl="0" indent="0" algn="l" defTabSz="914332"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100" normalizeH="0" baseline="0" noProof="0" dirty="0">
                <a:ln>
                  <a:noFill/>
                </a:ln>
                <a:solidFill>
                  <a:srgbClr val="3055DA"/>
                </a:solidFill>
                <a:effectLst/>
                <a:uLnTx/>
                <a:uFillTx/>
                <a:latin typeface="Calibri"/>
                <a:ea typeface="+mn-ea"/>
                <a:cs typeface="+mn-cs"/>
              </a:rPr>
              <a:t>Business Background</a:t>
            </a:r>
          </a:p>
          <a:p>
            <a:pPr marL="0" marR="0" lvl="0" indent="0" algn="l" defTabSz="91433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a:ea typeface="+mn-ea"/>
                <a:cs typeface="Calibri"/>
              </a:rPr>
              <a:t>The customer aimed to replace their outdated claims system with a cutting-edge, in-house system for handling personal insurance claims. For commercial claims, they decided to use GWCC.</a:t>
            </a: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100" normalizeH="0" baseline="0" noProof="0" dirty="0">
                <a:ln>
                  <a:noFill/>
                </a:ln>
                <a:solidFill>
                  <a:srgbClr val="3055DA"/>
                </a:solidFill>
                <a:effectLst/>
                <a:uLnTx/>
                <a:uFillTx/>
                <a:latin typeface="Calibri"/>
                <a:ea typeface="+mn-ea"/>
                <a:cs typeface="+mn-cs"/>
              </a:rPr>
              <a:t>Program Goals </a:t>
            </a:r>
            <a:endParaRPr kumimoji="0" lang="en-US" sz="1600" b="1" i="0" u="none" strike="noStrike" kern="1200" cap="none" spc="100" normalizeH="0" baseline="0" noProof="0" dirty="0">
              <a:ln>
                <a:noFill/>
              </a:ln>
              <a:solidFill>
                <a:srgbClr val="3055DA"/>
              </a:solidFill>
              <a:effectLst/>
              <a:uLnTx/>
              <a:uFillTx/>
              <a:latin typeface="Calibri"/>
              <a:ea typeface="+mn-ea"/>
              <a:cs typeface="Calibri"/>
            </a:endParaRPr>
          </a:p>
          <a:p>
            <a:pPr marL="285750" marR="0" lvl="0" indent="-285750" algn="l" defTabSz="45718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222222"/>
                </a:solidFill>
                <a:effectLst/>
                <a:uLnTx/>
                <a:uFillTx/>
                <a:latin typeface="Calibri"/>
                <a:ea typeface="+mn-ea"/>
                <a:cs typeface="+mn-cs"/>
              </a:rPr>
              <a:t>Develop a complete, in-house claims processing system for personal insurance lines.</a:t>
            </a:r>
          </a:p>
          <a:p>
            <a:pPr marL="285750" marR="0" lvl="0" indent="-285750" algn="l" defTabSz="45718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222222"/>
                </a:solidFill>
                <a:effectLst/>
                <a:uLnTx/>
                <a:uFillTx/>
                <a:latin typeface="Calibri"/>
                <a:ea typeface="+mn-ea"/>
                <a:cs typeface="+mn-cs"/>
              </a:rPr>
              <a:t>Design a flexible solution that can easily adapt to changing business needs and phase out the old Mainframe system.</a:t>
            </a:r>
          </a:p>
          <a:p>
            <a:pPr marL="285750" marR="0" lvl="0" indent="-285750" algn="l" defTabSz="45718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222222"/>
                </a:solidFill>
                <a:effectLst/>
                <a:uLnTx/>
                <a:uFillTx/>
                <a:latin typeface="Calibri"/>
                <a:ea typeface="+mn-ea"/>
                <a:cs typeface="+mn-cs"/>
              </a:rPr>
              <a:t>Establish a comprehensive architecture that supports the company's overall strategy.</a:t>
            </a:r>
          </a:p>
          <a:p>
            <a:pPr marL="285750" marR="0" lvl="0" indent="-285750" algn="l" defTabSz="45718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222222"/>
                </a:solidFill>
                <a:effectLst/>
                <a:uLnTx/>
                <a:uFillTx/>
                <a:latin typeface="Calibri"/>
                <a:ea typeface="+mn-ea"/>
                <a:cs typeface="+mn-cs"/>
              </a:rPr>
              <a:t>Formulate an effective execution plan that ensures business continuity, including transition and training for the operational staff, without disrupting current operations.</a:t>
            </a: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100" normalizeH="0" baseline="0" noProof="0" dirty="0">
                <a:ln>
                  <a:noFill/>
                </a:ln>
                <a:solidFill>
                  <a:srgbClr val="3055DA"/>
                </a:solidFill>
                <a:effectLst/>
                <a:uLnTx/>
                <a:uFillTx/>
                <a:latin typeface="Calibri"/>
                <a:ea typeface="+mn-ea"/>
                <a:cs typeface="+mn-cs"/>
              </a:rPr>
              <a:t>Client Challenges</a:t>
            </a:r>
            <a:endParaRPr kumimoji="0" lang="en-US" sz="1300" b="0" i="0" u="none" strike="noStrike" kern="1200" cap="none" spc="0" normalizeH="0" baseline="0" noProof="0" dirty="0">
              <a:ln>
                <a:noFill/>
              </a:ln>
              <a:solidFill>
                <a:srgbClr val="464547"/>
              </a:solidFill>
              <a:effectLst/>
              <a:uLnTx/>
              <a:uFillTx/>
              <a:latin typeface="Calibri"/>
              <a:ea typeface="+mn-ea"/>
              <a:cs typeface="Calibri"/>
            </a:endParaRPr>
          </a:p>
          <a:p>
            <a:pPr marL="285750" marR="0" lvl="0" indent="-285750" algn="l" defTabSz="457189"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Calibri"/>
                <a:ea typeface="+mn-ea"/>
                <a:cs typeface="Calibri"/>
              </a:rPr>
              <a:t>Few decades old legacy system with scattered capabilities.</a:t>
            </a:r>
          </a:p>
          <a:p>
            <a:pPr marL="285750" marR="0" lvl="0" indent="-285750" algn="l" defTabSz="457189"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Calibri"/>
                <a:ea typeface="+mn-ea"/>
                <a:cs typeface="Calibri"/>
              </a:rPr>
              <a:t>Data is siloed in Mainframe IMS/DB2, hard to expose outside.  </a:t>
            </a:r>
          </a:p>
          <a:p>
            <a:pPr marL="285750" marR="0" lvl="0" indent="-285750" algn="l" defTabSz="457189"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Calibri"/>
                <a:ea typeface="+mn-ea"/>
                <a:cs typeface="Calibri"/>
              </a:rPr>
              <a:t>Redundant systems. Frequent production failure, more time of analysis, more support staff, complex fixes. </a:t>
            </a:r>
          </a:p>
          <a:p>
            <a:pPr marL="285750" marR="0" lvl="0" indent="-285750" algn="l" defTabSz="457189"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Calibri"/>
                <a:ea typeface="+mn-ea"/>
                <a:cs typeface="Calibri"/>
              </a:rPr>
              <a:t>Unavailability of business definitions, lack of SMEs. Poor user experience.</a:t>
            </a:r>
          </a:p>
          <a:p>
            <a:pPr marL="0" marR="0" lvl="0" indent="0" algn="l" defTabSz="457189" rtl="0" eaLnBrk="1" fontAlgn="auto" latinLnBrk="0" hangingPunct="1">
              <a:lnSpc>
                <a:spcPct val="100000"/>
              </a:lnSpc>
              <a:spcBef>
                <a:spcPts val="0"/>
              </a:spcBef>
              <a:spcAft>
                <a:spcPts val="0"/>
              </a:spcAft>
              <a:buClr>
                <a:srgbClr val="000000"/>
              </a:buClr>
              <a:buSzTx/>
              <a:buFontTx/>
              <a:buNone/>
              <a:tabLst/>
              <a:defRPr/>
            </a:pPr>
            <a:r>
              <a:rPr kumimoji="0" lang="en-US" sz="1600" b="1" i="0" u="none" strike="noStrike" kern="1200" cap="none" spc="100" normalizeH="0" baseline="0" noProof="0" dirty="0">
                <a:ln>
                  <a:noFill/>
                </a:ln>
                <a:solidFill>
                  <a:srgbClr val="3055DA"/>
                </a:solidFill>
                <a:effectLst/>
                <a:uLnTx/>
                <a:uFillTx/>
                <a:latin typeface="Calibri"/>
                <a:ea typeface="+mn-ea"/>
                <a:cs typeface="+mn-cs"/>
              </a:rPr>
              <a:t>Results</a:t>
            </a:r>
          </a:p>
          <a:p>
            <a:pPr marL="182880" marR="0" lvl="1" indent="-182880" algn="l" defTabSz="457189" rtl="0" eaLnBrk="1" fontAlgn="auto" latinLnBrk="0" hangingPunct="1">
              <a:lnSpc>
                <a:spcPct val="100000"/>
              </a:lnSpc>
              <a:spcBef>
                <a:spcPts val="0"/>
              </a:spcBef>
              <a:spcAft>
                <a:spcPts val="0"/>
              </a:spcAft>
              <a:buClr>
                <a:srgbClr val="3055DA"/>
              </a:buClr>
              <a:buSzTx/>
              <a:buFont typeface="Arial" charset="0"/>
              <a:buChar char="•"/>
              <a:tabLst/>
              <a:defRPr/>
            </a:pPr>
            <a:r>
              <a:rPr kumimoji="0" lang="en-US" sz="1200" b="0" i="0" u="none" strike="noStrike" kern="1200" cap="none" spc="0" normalizeH="0" baseline="0" noProof="0" dirty="0">
                <a:ln>
                  <a:noFill/>
                </a:ln>
                <a:solidFill>
                  <a:srgbClr val="000000"/>
                </a:solidFill>
                <a:effectLst/>
                <a:uLnTx/>
                <a:uFillTx/>
                <a:latin typeface="Calibri"/>
                <a:ea typeface="+mn-ea"/>
                <a:cs typeface="Calibri"/>
              </a:rPr>
              <a:t>Conducted a comprehensive analysis to identify the current capabilities and future needs.</a:t>
            </a:r>
          </a:p>
          <a:p>
            <a:pPr marL="182880" marR="0" lvl="1" indent="-182880" algn="l" defTabSz="457189" rtl="0" eaLnBrk="1" fontAlgn="auto" latinLnBrk="0" hangingPunct="1">
              <a:lnSpc>
                <a:spcPct val="100000"/>
              </a:lnSpc>
              <a:spcBef>
                <a:spcPts val="0"/>
              </a:spcBef>
              <a:spcAft>
                <a:spcPts val="0"/>
              </a:spcAft>
              <a:buClr>
                <a:srgbClr val="3055DA"/>
              </a:buClr>
              <a:buSzTx/>
              <a:buFont typeface="Arial" charset="0"/>
              <a:buChar char="•"/>
              <a:tabLst/>
              <a:defRPr/>
            </a:pPr>
            <a:r>
              <a:rPr kumimoji="0" lang="en-US" sz="1200" b="0" i="0" u="none" strike="noStrike" kern="1200" cap="none" spc="0" normalizeH="0" baseline="0" noProof="0" dirty="0">
                <a:ln>
                  <a:noFill/>
                </a:ln>
                <a:solidFill>
                  <a:srgbClr val="000000"/>
                </a:solidFill>
                <a:effectLst/>
                <a:uLnTx/>
                <a:uFillTx/>
                <a:latin typeface="Calibri"/>
                <a:ea typeface="+mn-ea"/>
                <a:cs typeface="Calibri"/>
              </a:rPr>
              <a:t>Mapped out the entire claims processing workflow for all LOBs, categorizing elements into reusable components, third-party integrations, re-design the legacy component &amp; new capabilities.</a:t>
            </a:r>
          </a:p>
          <a:p>
            <a:pPr marL="182880" marR="0" lvl="1" indent="-182880" algn="l" defTabSz="457189" rtl="0" eaLnBrk="1" fontAlgn="auto" latinLnBrk="0" hangingPunct="1">
              <a:lnSpc>
                <a:spcPct val="100000"/>
              </a:lnSpc>
              <a:spcBef>
                <a:spcPts val="0"/>
              </a:spcBef>
              <a:spcAft>
                <a:spcPts val="0"/>
              </a:spcAft>
              <a:buClr>
                <a:srgbClr val="3055DA"/>
              </a:buClr>
              <a:buSzTx/>
              <a:buFont typeface="Arial" charset="0"/>
              <a:buChar char="•"/>
              <a:tabLst/>
              <a:defRPr/>
            </a:pPr>
            <a:r>
              <a:rPr kumimoji="0" lang="en-US" sz="1200" b="0" i="0" u="none" strike="noStrike" kern="1200" cap="none" spc="0" normalizeH="0" baseline="0" noProof="0" dirty="0">
                <a:ln>
                  <a:noFill/>
                </a:ln>
                <a:solidFill>
                  <a:srgbClr val="000000"/>
                </a:solidFill>
                <a:effectLst/>
                <a:uLnTx/>
                <a:uFillTx/>
                <a:latin typeface="Calibri"/>
                <a:ea typeface="+mn-ea"/>
                <a:cs typeface="Calibri"/>
              </a:rPr>
              <a:t>Pinpointed key POCs to be undertaken, detailing technical architecture and integration requirements. Developed Architecture Design Documents in these areas.</a:t>
            </a:r>
          </a:p>
          <a:p>
            <a:pPr marL="182880" marR="0" lvl="1" indent="-182880" algn="l" defTabSz="457189" rtl="0" eaLnBrk="1" fontAlgn="auto" latinLnBrk="0" hangingPunct="1">
              <a:lnSpc>
                <a:spcPct val="100000"/>
              </a:lnSpc>
              <a:spcBef>
                <a:spcPts val="0"/>
              </a:spcBef>
              <a:spcAft>
                <a:spcPts val="0"/>
              </a:spcAft>
              <a:buClr>
                <a:srgbClr val="3055DA"/>
              </a:buClr>
              <a:buSzTx/>
              <a:buFont typeface="Arial" charset="0"/>
              <a:buChar char="•"/>
              <a:tabLst/>
              <a:defRPr/>
            </a:pPr>
            <a:r>
              <a:rPr kumimoji="0" lang="en-US" sz="1200" b="0" i="0" u="none" strike="noStrike" kern="1200" cap="none" spc="0" normalizeH="0" baseline="0" noProof="0" dirty="0">
                <a:ln>
                  <a:noFill/>
                </a:ln>
                <a:solidFill>
                  <a:srgbClr val="000000"/>
                </a:solidFill>
                <a:effectLst/>
                <a:uLnTx/>
                <a:uFillTx/>
                <a:latin typeface="Calibri"/>
                <a:ea typeface="+mn-ea"/>
                <a:cs typeface="Calibri"/>
              </a:rPr>
              <a:t>Developed a data migration strategy and a complete program roadmap, prioritizing business continuity and minimal operational disruption.</a:t>
            </a:r>
          </a:p>
          <a:p>
            <a:pPr marL="182880" marR="0" lvl="1" indent="-182880" algn="l" defTabSz="457189" rtl="0" eaLnBrk="1" fontAlgn="auto" latinLnBrk="0" hangingPunct="1">
              <a:lnSpc>
                <a:spcPct val="100000"/>
              </a:lnSpc>
              <a:spcBef>
                <a:spcPts val="0"/>
              </a:spcBef>
              <a:spcAft>
                <a:spcPts val="0"/>
              </a:spcAft>
              <a:buClr>
                <a:srgbClr val="3055DA"/>
              </a:buClr>
              <a:buSzTx/>
              <a:buFont typeface="Arial" charset="0"/>
              <a:buChar char="•"/>
              <a:tabLst/>
              <a:defRPr/>
            </a:pPr>
            <a:r>
              <a:rPr kumimoji="0" lang="en-US" sz="1200" b="0" i="0" u="none" strike="noStrike" kern="1200" cap="none" spc="0" normalizeH="0" baseline="0" noProof="0" dirty="0">
                <a:ln>
                  <a:noFill/>
                </a:ln>
                <a:solidFill>
                  <a:srgbClr val="000000"/>
                </a:solidFill>
                <a:effectLst/>
                <a:uLnTx/>
                <a:uFillTx/>
                <a:latin typeface="Calibri"/>
                <a:ea typeface="+mn-ea"/>
                <a:cs typeface="Calibri"/>
              </a:rPr>
              <a:t>Received formal approval to proceed with the program, encompassing multiple workstreams.</a:t>
            </a:r>
          </a:p>
        </p:txBody>
      </p:sp>
      <p:sp>
        <p:nvSpPr>
          <p:cNvPr id="21" name="Rectangle 20"/>
          <p:cNvSpPr/>
          <p:nvPr/>
        </p:nvSpPr>
        <p:spPr>
          <a:xfrm>
            <a:off x="6299202" y="891213"/>
            <a:ext cx="5530849" cy="2585323"/>
          </a:xfrm>
          <a:prstGeom prst="rect">
            <a:avLst/>
          </a:prstGeom>
        </p:spPr>
        <p:txBody>
          <a:bodyPr wrap="square" lIns="0" tIns="0" rIns="0" bIns="0" anchor="t">
            <a:spAutoFit/>
          </a:bodyPr>
          <a:lstStyle/>
          <a:p>
            <a:pPr marL="0" marR="0" lvl="0" indent="0" algn="l" defTabSz="457189" rtl="0" eaLnBrk="1" fontAlgn="auto" latinLnBrk="0" hangingPunct="1">
              <a:lnSpc>
                <a:spcPct val="100000"/>
              </a:lnSpc>
              <a:spcBef>
                <a:spcPts val="0"/>
              </a:spcBef>
              <a:spcAft>
                <a:spcPts val="0"/>
              </a:spcAft>
              <a:buClr>
                <a:srgbClr val="3055DA"/>
              </a:buClr>
              <a:buSzTx/>
              <a:buFontTx/>
              <a:buNone/>
              <a:tabLst/>
              <a:defRPr/>
            </a:pPr>
            <a:r>
              <a:rPr kumimoji="0" 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rPr>
              <a:t>We conducted a thorough assessment of the current systems and hosted multiple workshops to identify and categorize capabilities for reusability. The focus was on crafting the blueprint for the future:</a:t>
            </a:r>
          </a:p>
          <a:p>
            <a:pPr marL="182880" marR="0" lvl="0" indent="-182880" algn="l" defTabSz="457189" rtl="0" eaLnBrk="1" fontAlgn="auto" latinLnBrk="0" hangingPunct="1">
              <a:lnSpc>
                <a:spcPct val="100000"/>
              </a:lnSpc>
              <a:spcBef>
                <a:spcPts val="0"/>
              </a:spcBef>
              <a:spcAft>
                <a:spcPts val="0"/>
              </a:spcAft>
              <a:buClr>
                <a:srgbClr val="3055DA"/>
              </a:buClr>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rPr>
              <a:t>Held workshops to design the future workflows and develop user personas, ensuring a user-centric approach.</a:t>
            </a:r>
          </a:p>
          <a:p>
            <a:pPr marL="182880" marR="0" lvl="0" indent="-182880" algn="l" defTabSz="457189" rtl="0" eaLnBrk="1" fontAlgn="auto" latinLnBrk="0" hangingPunct="1">
              <a:lnSpc>
                <a:spcPct val="100000"/>
              </a:lnSpc>
              <a:spcBef>
                <a:spcPts val="0"/>
              </a:spcBef>
              <a:spcAft>
                <a:spcPts val="0"/>
              </a:spcAft>
              <a:buClr>
                <a:srgbClr val="3055DA"/>
              </a:buClr>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rPr>
              <a:t>Developed a comprehensive target state for the data model, outlining data migration strategies, evening system needs, API strategy, system synchronization, and integration requirements.</a:t>
            </a:r>
          </a:p>
          <a:p>
            <a:pPr marL="182880" marR="0" lvl="0" indent="-182880" algn="l" defTabSz="457189" rtl="0" eaLnBrk="1" fontAlgn="auto" latinLnBrk="0" hangingPunct="1">
              <a:lnSpc>
                <a:spcPct val="100000"/>
              </a:lnSpc>
              <a:spcBef>
                <a:spcPts val="0"/>
              </a:spcBef>
              <a:spcAft>
                <a:spcPts val="0"/>
              </a:spcAft>
              <a:buClr>
                <a:srgbClr val="3055DA"/>
              </a:buClr>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rPr>
              <a:t>Executed various POCs including Claims Rule extraction, Business Logic extraction from the Mainframe, and IMS/DB2 historical data loading, alongside Change Data Capture to the new system's data models.</a:t>
            </a:r>
          </a:p>
          <a:p>
            <a:pPr marL="182880" marR="0" lvl="0" indent="-182880" algn="l" defTabSz="457189" rtl="0" eaLnBrk="1" fontAlgn="auto" latinLnBrk="0" hangingPunct="1">
              <a:lnSpc>
                <a:spcPct val="100000"/>
              </a:lnSpc>
              <a:spcBef>
                <a:spcPts val="0"/>
              </a:spcBef>
              <a:spcAft>
                <a:spcPts val="0"/>
              </a:spcAft>
              <a:buClr>
                <a:srgbClr val="3055DA"/>
              </a:buClr>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rPr>
              <a:t>Analyzed the impact on downstream systems and detailed the integration necessities.</a:t>
            </a:r>
          </a:p>
          <a:p>
            <a:pPr marL="182880" marR="0" lvl="0" indent="-182880" algn="l" defTabSz="457189" rtl="0" eaLnBrk="1" fontAlgn="auto" latinLnBrk="0" hangingPunct="1">
              <a:lnSpc>
                <a:spcPct val="100000"/>
              </a:lnSpc>
              <a:spcBef>
                <a:spcPts val="0"/>
              </a:spcBef>
              <a:spcAft>
                <a:spcPts val="0"/>
              </a:spcAft>
              <a:buClr>
                <a:srgbClr val="3055DA"/>
              </a:buClr>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rPr>
              <a:t>Collaborated closely with the client's architecture team to design a future-state architecture and a pilot plan for deploying in one line of business within a single state.</a:t>
            </a:r>
            <a:endParaRPr kumimoji="0" lang="en-US" sz="1200" b="0" i="0" u="none" strike="noStrike" kern="1200" cap="none" spc="0" normalizeH="0" baseline="0" noProof="0">
              <a:ln>
                <a:noFill/>
              </a:ln>
              <a:solidFill>
                <a:srgbClr val="222222"/>
              </a:solidFill>
              <a:effectLst/>
              <a:uLnTx/>
              <a:uFillTx/>
              <a:latin typeface="Calibri" panose="020F0502020204030204" pitchFamily="34" charset="0"/>
              <a:ea typeface="+mn-ea"/>
              <a:cs typeface="Calibri" panose="020F0502020204030204" pitchFamily="34" charset="0"/>
            </a:endParaRPr>
          </a:p>
        </p:txBody>
      </p:sp>
      <p:sp>
        <p:nvSpPr>
          <p:cNvPr id="4" name="Rectangle: Rounded Corners 3">
            <a:extLst>
              <a:ext uri="{FF2B5EF4-FFF2-40B4-BE49-F238E27FC236}">
                <a16:creationId xmlns:a16="http://schemas.microsoft.com/office/drawing/2014/main" id="{6C711EAC-1183-74EA-AE60-3B509CE837C5}"/>
              </a:ext>
            </a:extLst>
          </p:cNvPr>
          <p:cNvSpPr/>
          <p:nvPr/>
        </p:nvSpPr>
        <p:spPr bwMode="auto">
          <a:xfrm>
            <a:off x="9645409" y="259335"/>
            <a:ext cx="2857618" cy="246221"/>
          </a:xfrm>
          <a:prstGeom prst="roundRect">
            <a:avLst>
              <a:gd name="adj" fmla="val 50000"/>
            </a:avLst>
          </a:prstGeom>
          <a:gradFill>
            <a:gsLst>
              <a:gs pos="53000">
                <a:schemeClr val="accent2"/>
              </a:gs>
              <a:gs pos="74000">
                <a:schemeClr val="accent5"/>
              </a:gs>
              <a:gs pos="100000">
                <a:schemeClr val="accent4"/>
              </a:gs>
            </a:gsLst>
            <a:lin ang="2700000" scaled="0"/>
          </a:gradFill>
          <a:ln w="12700">
            <a:noFill/>
          </a:ln>
        </p:spPr>
        <p:style>
          <a:lnRef idx="1">
            <a:schemeClr val="accent1"/>
          </a:lnRef>
          <a:fillRef idx="3">
            <a:schemeClr val="accent1"/>
          </a:fillRef>
          <a:effectRef idx="2">
            <a:schemeClr val="accent1"/>
          </a:effectRef>
          <a:fontRef idx="minor">
            <a:schemeClr val="lt1"/>
          </a:fontRef>
        </p:style>
        <p:txBody>
          <a:bodyPr lIns="216000" tIns="91440" rIns="0" bIns="91440" rtlCol="0" anchor="ctr" anchorCtr="0">
            <a:noAutofit/>
          </a:bodyPr>
          <a:lstStyle/>
          <a:p>
            <a:pPr marL="0" marR="0" lvl="0" indent="0" algn="l" defTabSz="1219170" rtl="0" eaLnBrk="1" fontAlgn="auto" latinLnBrk="0" hangingPunct="1">
              <a:lnSpc>
                <a:spcPct val="100000"/>
              </a:lnSpc>
              <a:spcBef>
                <a:spcPts val="0"/>
              </a:spcBef>
              <a:spcAft>
                <a:spcPts val="600"/>
              </a:spcAft>
              <a:buClrTx/>
              <a:buSzTx/>
              <a:buFontTx/>
              <a:buNone/>
              <a:tabLst/>
              <a:defRPr/>
            </a:pPr>
            <a:r>
              <a:rPr kumimoji="0" lang="en-US" sz="1200" b="1" i="0" u="none" strike="noStrike" kern="1200" cap="none" spc="130" normalizeH="0" baseline="0" noProof="0">
                <a:ln>
                  <a:noFill/>
                </a:ln>
                <a:solidFill>
                  <a:srgbClr val="FFFFFF"/>
                </a:solidFill>
                <a:effectLst/>
                <a:uLnTx/>
                <a:uFillTx/>
                <a:latin typeface="Calibri"/>
                <a:ea typeface="+mn-ea"/>
                <a:cs typeface="Arial"/>
              </a:rPr>
              <a:t>Target state definition</a:t>
            </a:r>
          </a:p>
        </p:txBody>
      </p:sp>
      <p:sp>
        <p:nvSpPr>
          <p:cNvPr id="5" name="Text Placeholder 4">
            <a:extLst>
              <a:ext uri="{FF2B5EF4-FFF2-40B4-BE49-F238E27FC236}">
                <a16:creationId xmlns:a16="http://schemas.microsoft.com/office/drawing/2014/main" id="{33763C03-4CDF-8640-D050-4FD31FBAC253}"/>
              </a:ext>
            </a:extLst>
          </p:cNvPr>
          <p:cNvSpPr>
            <a:spLocks noGrp="1"/>
          </p:cNvSpPr>
          <p:nvPr>
            <p:ph type="body" sz="quarter" idx="15"/>
          </p:nvPr>
        </p:nvSpPr>
        <p:spPr>
          <a:xfrm>
            <a:off x="457200" y="210406"/>
            <a:ext cx="4788569" cy="151526"/>
          </a:xfrm>
        </p:spPr>
        <p:txBody>
          <a:bodyPr/>
          <a:lstStyle/>
          <a:p>
            <a:r>
              <a:rPr lang="en-US"/>
              <a:t>Large Personal Lines &amp; Commercial Lines Insurer</a:t>
            </a:r>
          </a:p>
        </p:txBody>
      </p:sp>
      <p:sp>
        <p:nvSpPr>
          <p:cNvPr id="17" name="TextBox 16">
            <a:extLst>
              <a:ext uri="{FF2B5EF4-FFF2-40B4-BE49-F238E27FC236}">
                <a16:creationId xmlns:a16="http://schemas.microsoft.com/office/drawing/2014/main" id="{0363B6B0-ACDD-F516-7B1B-DA00F6E32A94}"/>
              </a:ext>
            </a:extLst>
          </p:cNvPr>
          <p:cNvSpPr txBox="1"/>
          <p:nvPr/>
        </p:nvSpPr>
        <p:spPr>
          <a:xfrm>
            <a:off x="6429375" y="3501314"/>
            <a:ext cx="2819400" cy="215444"/>
          </a:xfrm>
          <a:prstGeom prst="rect">
            <a:avLst/>
          </a:prstGeom>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Calibri"/>
                <a:ea typeface="+mn-ea"/>
                <a:cs typeface="+mn-cs"/>
              </a:rPr>
              <a:t>Claims System Capability Alignment </a:t>
            </a:r>
          </a:p>
        </p:txBody>
      </p:sp>
      <p:pic>
        <p:nvPicPr>
          <p:cNvPr id="2" name="Picture 1">
            <a:extLst>
              <a:ext uri="{FF2B5EF4-FFF2-40B4-BE49-F238E27FC236}">
                <a16:creationId xmlns:a16="http://schemas.microsoft.com/office/drawing/2014/main" id="{95288E9F-961D-DB60-7770-D0AB1E0362EC}"/>
              </a:ext>
            </a:extLst>
          </p:cNvPr>
          <p:cNvPicPr>
            <a:picLocks noChangeAspect="1"/>
          </p:cNvPicPr>
          <p:nvPr/>
        </p:nvPicPr>
        <p:blipFill>
          <a:blip r:embed="rId4"/>
          <a:stretch>
            <a:fillRect/>
          </a:stretch>
        </p:blipFill>
        <p:spPr>
          <a:xfrm>
            <a:off x="6417931" y="3815427"/>
            <a:ext cx="5136142" cy="2889080"/>
          </a:xfrm>
          <a:prstGeom prst="rect">
            <a:avLst/>
          </a:prstGeom>
        </p:spPr>
      </p:pic>
    </p:spTree>
    <p:custDataLst>
      <p:tags r:id="rId1"/>
    </p:custDataLst>
    <p:extLst>
      <p:ext uri="{BB962C8B-B14F-4D97-AF65-F5344CB8AC3E}">
        <p14:creationId xmlns:p14="http://schemas.microsoft.com/office/powerpoint/2010/main" val="13216347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A2E18806-FA97-190A-AF50-9F5575A17B30}"/>
              </a:ext>
            </a:extLst>
          </p:cNvPr>
          <p:cNvPicPr>
            <a:picLocks noChangeAspect="1"/>
          </p:cNvPicPr>
          <p:nvPr/>
        </p:nvPicPr>
        <p:blipFill rotWithShape="1">
          <a:blip r:embed="rId3" cstate="email">
            <a:alphaModFix/>
            <a:extLst>
              <a:ext uri="{28A0092B-C50C-407E-A947-70E740481C1C}">
                <a14:useLocalDpi xmlns:a14="http://schemas.microsoft.com/office/drawing/2010/main"/>
              </a:ext>
            </a:extLst>
          </a:blip>
          <a:srcRect t="20455" r="20493"/>
          <a:stretch/>
        </p:blipFill>
        <p:spPr>
          <a:xfrm>
            <a:off x="6096000" y="0"/>
            <a:ext cx="6084865" cy="6858000"/>
          </a:xfrm>
          <a:prstGeom prst="rect">
            <a:avLst/>
          </a:prstGeom>
        </p:spPr>
      </p:pic>
      <p:sp>
        <p:nvSpPr>
          <p:cNvPr id="15" name="Title 3">
            <a:extLst>
              <a:ext uri="{FF2B5EF4-FFF2-40B4-BE49-F238E27FC236}">
                <a16:creationId xmlns:a16="http://schemas.microsoft.com/office/drawing/2014/main" id="{7E65CBE6-BCB0-47E5-86B8-F081E1A5FAA1}"/>
              </a:ext>
            </a:extLst>
          </p:cNvPr>
          <p:cNvSpPr>
            <a:spLocks noGrp="1"/>
          </p:cNvSpPr>
          <p:nvPr>
            <p:ph type="title"/>
          </p:nvPr>
        </p:nvSpPr>
        <p:spPr>
          <a:xfrm>
            <a:off x="457200" y="723900"/>
            <a:ext cx="5638800" cy="457200"/>
          </a:xfrm>
        </p:spPr>
        <p:txBody>
          <a:bodyPr>
            <a:noAutofit/>
          </a:bodyPr>
          <a:lstStyle/>
          <a:p>
            <a:r>
              <a:rPr lang="en-US">
                <a:latin typeface="+mj-lt"/>
              </a:rPr>
              <a:t>Agentic Data Modernization</a:t>
            </a:r>
            <a:endParaRPr lang="en-GB">
              <a:latin typeface="+mj-lt"/>
            </a:endParaRPr>
          </a:p>
        </p:txBody>
      </p:sp>
      <p:grpSp>
        <p:nvGrpSpPr>
          <p:cNvPr id="9" name="Group 8">
            <a:extLst>
              <a:ext uri="{FF2B5EF4-FFF2-40B4-BE49-F238E27FC236}">
                <a16:creationId xmlns:a16="http://schemas.microsoft.com/office/drawing/2014/main" id="{E56063BE-D5B4-4E48-BC06-40199098804D}"/>
              </a:ext>
            </a:extLst>
          </p:cNvPr>
          <p:cNvGrpSpPr/>
          <p:nvPr/>
        </p:nvGrpSpPr>
        <p:grpSpPr>
          <a:xfrm>
            <a:off x="463072" y="4698633"/>
            <a:ext cx="5530849" cy="1130543"/>
            <a:chOff x="461910" y="4937077"/>
            <a:chExt cx="5470197" cy="1130543"/>
          </a:xfrm>
        </p:grpSpPr>
        <p:sp>
          <p:nvSpPr>
            <p:cNvPr id="5" name="Text Placeholder 2">
              <a:extLst>
                <a:ext uri="{FF2B5EF4-FFF2-40B4-BE49-F238E27FC236}">
                  <a16:creationId xmlns:a16="http://schemas.microsoft.com/office/drawing/2014/main" id="{07763F14-5D26-4CD7-83BF-060CDB0277D2}"/>
                </a:ext>
              </a:extLst>
            </p:cNvPr>
            <p:cNvSpPr txBox="1">
              <a:spLocks/>
            </p:cNvSpPr>
            <p:nvPr/>
          </p:nvSpPr>
          <p:spPr>
            <a:xfrm>
              <a:off x="461910" y="4937077"/>
              <a:ext cx="5470197" cy="246221"/>
            </a:xfrm>
            <a:prstGeom prst="rect">
              <a:avLst/>
            </a:prstGeom>
          </p:spPr>
          <p:txBody>
            <a:bodyPr wrap="square" lIns="0" tIns="0" rIns="0" bIns="0" anchor="t">
              <a:noAutofit/>
            </a:bodyPr>
            <a:lstStyle>
              <a:defPPr>
                <a:defRPr lang="en-US"/>
              </a:defPPr>
              <a:lvl1pPr defTabSz="914354">
                <a:spcAft>
                  <a:spcPts val="800"/>
                </a:spcAft>
                <a:defRPr sz="1400" b="1">
                  <a:solidFill>
                    <a:schemeClr val="accent5"/>
                  </a:solidFill>
                </a:defRPr>
              </a:lvl1pPr>
              <a:lvl2pPr marL="6858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2pPr>
              <a:lvl3pPr marL="11430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3pPr>
              <a:lvl4pPr marL="16002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54" rtl="0" eaLnBrk="1" fontAlgn="auto" latinLnBrk="0" hangingPunct="1">
                <a:lnSpc>
                  <a:spcPct val="100000"/>
                </a:lnSpc>
                <a:spcBef>
                  <a:spcPts val="0"/>
                </a:spcBef>
                <a:spcAft>
                  <a:spcPts val="800"/>
                </a:spcAft>
                <a:buClrTx/>
                <a:buSzTx/>
                <a:buFontTx/>
                <a:buNone/>
                <a:tabLst/>
                <a:defRPr/>
              </a:pPr>
              <a:r>
                <a:rPr kumimoji="0" lang="en-US" sz="1600" b="1" i="0" u="none" strike="noStrike" kern="1200" cap="none" spc="0" normalizeH="0" baseline="0" noProof="0">
                  <a:ln>
                    <a:noFill/>
                  </a:ln>
                  <a:solidFill>
                    <a:srgbClr val="418DFF"/>
                  </a:solidFill>
                  <a:effectLst/>
                  <a:uLnTx/>
                  <a:uFillTx/>
                  <a:latin typeface="Calibri"/>
                  <a:ea typeface="+mn-ea"/>
                  <a:cs typeface="+mn-cs"/>
                </a:rPr>
                <a:t>Results</a:t>
              </a:r>
            </a:p>
          </p:txBody>
        </p:sp>
        <p:sp>
          <p:nvSpPr>
            <p:cNvPr id="17" name="TextBox 16">
              <a:extLst>
                <a:ext uri="{FF2B5EF4-FFF2-40B4-BE49-F238E27FC236}">
                  <a16:creationId xmlns:a16="http://schemas.microsoft.com/office/drawing/2014/main" id="{CAE328D2-411F-434A-863A-EA736E2F77BE}"/>
                </a:ext>
              </a:extLst>
            </p:cNvPr>
            <p:cNvSpPr txBox="1"/>
            <p:nvPr/>
          </p:nvSpPr>
          <p:spPr>
            <a:xfrm>
              <a:off x="461911" y="5290971"/>
              <a:ext cx="5284054" cy="776649"/>
            </a:xfrm>
            <a:prstGeom prst="rect">
              <a:avLst/>
            </a:prstGeom>
            <a:noFill/>
          </p:spPr>
          <p:txBody>
            <a:bodyPr wrap="square" lIns="0" tIns="45720" rIns="91440" bIns="45720" anchor="t">
              <a:noAutofit/>
            </a:bodyPr>
            <a:lstStyle/>
            <a:p>
              <a:pPr marL="171450" marR="0" lvl="1" indent="-171450" algn="l" defTabSz="914377" rtl="0" eaLnBrk="1" fontAlgn="auto" latinLnBrk="0" hangingPunct="1">
                <a:lnSpc>
                  <a:spcPct val="100000"/>
                </a:lnSpc>
                <a:spcBef>
                  <a:spcPts val="0"/>
                </a:spcBef>
                <a:spcAft>
                  <a:spcPts val="300"/>
                </a:spcAft>
                <a:buClr>
                  <a:srgbClr val="222222"/>
                </a:buClr>
                <a:buSzTx/>
                <a:buFont typeface="Arial" panose="020B0604020202020204" pitchFamily="34" charset="0"/>
                <a:buChar char="•"/>
                <a:tabLst/>
                <a:defRPr/>
              </a:pPr>
              <a:r>
                <a:rPr kumimoji="0" lang="en-US" sz="1400" b="0" i="0" u="none" strike="noStrike" kern="1200" cap="none" spc="0" normalizeH="0" baseline="0" noProof="0">
                  <a:ln>
                    <a:noFill/>
                  </a:ln>
                  <a:solidFill>
                    <a:srgbClr val="222222"/>
                  </a:solidFill>
                  <a:effectLst/>
                  <a:uLnTx/>
                  <a:uFillTx/>
                  <a:latin typeface="Calibri"/>
                  <a:ea typeface="+mn-lt"/>
                  <a:cs typeface="Calibri"/>
                </a:rPr>
                <a:t>Time to process a change order reduced from ~1 week to &lt;1 minute</a:t>
              </a:r>
            </a:p>
            <a:p>
              <a:pPr marL="171450" marR="0" lvl="1" indent="-171450" algn="l" defTabSz="914377" rtl="0" eaLnBrk="1" fontAlgn="auto" latinLnBrk="0" hangingPunct="1">
                <a:lnSpc>
                  <a:spcPct val="100000"/>
                </a:lnSpc>
                <a:spcBef>
                  <a:spcPts val="0"/>
                </a:spcBef>
                <a:spcAft>
                  <a:spcPts val="300"/>
                </a:spcAft>
                <a:buClr>
                  <a:srgbClr val="222222"/>
                </a:buClr>
                <a:buSzTx/>
                <a:buFont typeface="Arial" panose="020B0604020202020204" pitchFamily="34" charset="0"/>
                <a:buChar char="•"/>
                <a:tabLst/>
                <a:defRPr/>
              </a:pPr>
              <a:r>
                <a:rPr kumimoji="0" lang="en-US" sz="1400" b="0" i="0" u="none" strike="noStrike" kern="1200" cap="none" spc="0" normalizeH="0" baseline="0" noProof="0">
                  <a:ln>
                    <a:noFill/>
                  </a:ln>
                  <a:solidFill>
                    <a:srgbClr val="222222"/>
                  </a:solidFill>
                  <a:effectLst/>
                  <a:uLnTx/>
                  <a:uFillTx/>
                  <a:latin typeface="Calibri"/>
                  <a:ea typeface="+mn-lt"/>
                  <a:cs typeface="Calibri"/>
                </a:rPr>
                <a:t>Increased data asset reusability with Fabric endorsements and tags</a:t>
              </a:r>
            </a:p>
            <a:p>
              <a:pPr marL="171450" marR="0" lvl="1" indent="-171450" algn="l" defTabSz="914377" rtl="0" eaLnBrk="1" fontAlgn="auto" latinLnBrk="0" hangingPunct="1">
                <a:lnSpc>
                  <a:spcPct val="100000"/>
                </a:lnSpc>
                <a:spcBef>
                  <a:spcPts val="0"/>
                </a:spcBef>
                <a:spcAft>
                  <a:spcPts val="300"/>
                </a:spcAft>
                <a:buClr>
                  <a:srgbClr val="222222"/>
                </a:buClr>
                <a:buSzTx/>
                <a:buFont typeface="Arial" panose="020B0604020202020204" pitchFamily="34" charset="0"/>
                <a:buChar char="•"/>
                <a:tabLst/>
                <a:defRPr/>
              </a:pPr>
              <a:r>
                <a:rPr kumimoji="0" lang="en-US" sz="1400" b="0" i="0" u="none" strike="noStrike" kern="1200" cap="none" spc="0" normalizeH="0" baseline="0" noProof="0">
                  <a:ln>
                    <a:noFill/>
                  </a:ln>
                  <a:solidFill>
                    <a:srgbClr val="222222"/>
                  </a:solidFill>
                  <a:effectLst/>
                  <a:uLnTx/>
                  <a:uFillTx/>
                  <a:latin typeface="Calibri"/>
                  <a:ea typeface="+mn-lt"/>
                  <a:cs typeface="Calibri"/>
                </a:rPr>
                <a:t>Real time discovery became available to customers</a:t>
              </a:r>
            </a:p>
          </p:txBody>
        </p:sp>
      </p:grpSp>
      <p:sp>
        <p:nvSpPr>
          <p:cNvPr id="21" name="TextBox 20">
            <a:extLst>
              <a:ext uri="{FF2B5EF4-FFF2-40B4-BE49-F238E27FC236}">
                <a16:creationId xmlns:a16="http://schemas.microsoft.com/office/drawing/2014/main" id="{B56F4419-B5BE-4606-B501-C91ADC5D1121}"/>
              </a:ext>
            </a:extLst>
          </p:cNvPr>
          <p:cNvSpPr txBox="1"/>
          <p:nvPr/>
        </p:nvSpPr>
        <p:spPr>
          <a:xfrm>
            <a:off x="7634589" y="1224774"/>
            <a:ext cx="3542796" cy="246221"/>
          </a:xfrm>
          <a:prstGeom prst="rect">
            <a:avLst/>
          </a:prstGeom>
        </p:spPr>
        <p:txBody>
          <a:bodyPr wrap="square" lIns="0" tIns="0" rIns="0" bIns="0" anchor="t">
            <a:noAutofit/>
          </a:bodyPr>
          <a:lstStyle>
            <a:defPPr>
              <a:defRPr lang="en-US"/>
            </a:defPPr>
            <a:lvl1pPr defTabSz="914354">
              <a:spcAft>
                <a:spcPts val="800"/>
              </a:spcAft>
              <a:defRPr sz="1600" b="1"/>
            </a:lvl1pPr>
          </a:lstStyle>
          <a:p>
            <a:pPr marL="0" marR="0" lvl="0" indent="0" algn="l" defTabSz="914354" rtl="0" eaLnBrk="1" fontAlgn="auto" latinLnBrk="0" hangingPunct="1">
              <a:lnSpc>
                <a:spcPct val="100000"/>
              </a:lnSpc>
              <a:spcBef>
                <a:spcPts val="0"/>
              </a:spcBef>
              <a:spcAft>
                <a:spcPts val="800"/>
              </a:spcAft>
              <a:buClrTx/>
              <a:buSzTx/>
              <a:buFontTx/>
              <a:buNone/>
              <a:tabLst/>
              <a:defRPr/>
            </a:pPr>
            <a:r>
              <a:rPr kumimoji="0" lang="en-US" sz="1600" b="1" i="0" u="none" strike="noStrike" kern="1200" cap="none" spc="200" normalizeH="0" baseline="0" noProof="0">
                <a:ln>
                  <a:noFill/>
                </a:ln>
                <a:solidFill>
                  <a:srgbClr val="008ACE"/>
                </a:solidFill>
                <a:effectLst/>
                <a:uLnTx/>
                <a:uFillTx/>
                <a:latin typeface="Calibri"/>
                <a:ea typeface="+mn-ea"/>
                <a:cs typeface="+mn-cs"/>
              </a:rPr>
              <a:t>PLATFORM ARCHITECTURE</a:t>
            </a:r>
          </a:p>
        </p:txBody>
      </p:sp>
      <p:grpSp>
        <p:nvGrpSpPr>
          <p:cNvPr id="7" name="Group 6">
            <a:extLst>
              <a:ext uri="{FF2B5EF4-FFF2-40B4-BE49-F238E27FC236}">
                <a16:creationId xmlns:a16="http://schemas.microsoft.com/office/drawing/2014/main" id="{7C76A836-FB0B-4A9F-A6FE-EB31FE43E25C}"/>
              </a:ext>
            </a:extLst>
          </p:cNvPr>
          <p:cNvGrpSpPr/>
          <p:nvPr/>
        </p:nvGrpSpPr>
        <p:grpSpPr>
          <a:xfrm>
            <a:off x="454789" y="2823185"/>
            <a:ext cx="5530849" cy="2177462"/>
            <a:chOff x="461910" y="2626997"/>
            <a:chExt cx="5470197" cy="2177462"/>
          </a:xfrm>
        </p:grpSpPr>
        <p:sp>
          <p:nvSpPr>
            <p:cNvPr id="6" name="Text Placeholder 3">
              <a:extLst>
                <a:ext uri="{FF2B5EF4-FFF2-40B4-BE49-F238E27FC236}">
                  <a16:creationId xmlns:a16="http://schemas.microsoft.com/office/drawing/2014/main" id="{4583E913-83AA-46D7-9C40-79672A835B4F}"/>
                </a:ext>
              </a:extLst>
            </p:cNvPr>
            <p:cNvSpPr txBox="1">
              <a:spLocks/>
            </p:cNvSpPr>
            <p:nvPr/>
          </p:nvSpPr>
          <p:spPr>
            <a:xfrm>
              <a:off x="461910" y="2626997"/>
              <a:ext cx="5470197" cy="246221"/>
            </a:xfrm>
            <a:prstGeom prst="rect">
              <a:avLst/>
            </a:prstGeom>
          </p:spPr>
          <p:txBody>
            <a:bodyPr wrap="square" lIns="0" tIns="0" rIns="0" bIns="0" anchor="t">
              <a:noAutofit/>
            </a:bodyPr>
            <a:lstStyle>
              <a:defPPr>
                <a:defRPr lang="en-US"/>
              </a:defPPr>
              <a:lvl1pPr defTabSz="914354">
                <a:spcAft>
                  <a:spcPts val="800"/>
                </a:spcAft>
                <a:defRPr sz="1400" b="1">
                  <a:solidFill>
                    <a:schemeClr val="accent5"/>
                  </a:solidFill>
                </a:defRPr>
              </a:lvl1pPr>
              <a:lvl2pPr marL="6858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2pPr>
              <a:lvl3pPr marL="11430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3pPr>
              <a:lvl4pPr marL="16002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4pPr>
              <a:lvl5pPr marL="2057400" indent="-228600" algn="l" defTabSz="914400" rtl="0" eaLnBrk="1" latinLnBrk="0" hangingPunct="1">
                <a:lnSpc>
                  <a:spcPct val="110000"/>
                </a:lnSpc>
                <a:spcBef>
                  <a:spcPts val="600"/>
                </a:spcBef>
                <a:spcAft>
                  <a:spcPts val="0"/>
                </a:spcAft>
                <a:buFont typeface="Arial" panose="020B0604020202020204" pitchFamily="34" charset="0"/>
                <a:buChar char="•"/>
                <a:defRPr sz="1200" b="0" i="0" kern="1200">
                  <a:solidFill>
                    <a:schemeClr val="tx1"/>
                  </a:solidFill>
                  <a:latin typeface="+mn-lt"/>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54" rtl="0" eaLnBrk="1" fontAlgn="auto" latinLnBrk="0" hangingPunct="1">
                <a:lnSpc>
                  <a:spcPct val="100000"/>
                </a:lnSpc>
                <a:spcBef>
                  <a:spcPts val="0"/>
                </a:spcBef>
                <a:spcAft>
                  <a:spcPts val="800"/>
                </a:spcAft>
                <a:buClrTx/>
                <a:buSzTx/>
                <a:buFontTx/>
                <a:buNone/>
                <a:tabLst/>
                <a:defRPr/>
              </a:pPr>
              <a:r>
                <a:rPr kumimoji="0" lang="en-US" sz="1600" b="1" i="0" u="none" strike="noStrike" kern="1200" cap="none" spc="0" normalizeH="0" baseline="0" noProof="0">
                  <a:ln>
                    <a:noFill/>
                  </a:ln>
                  <a:solidFill>
                    <a:srgbClr val="418DFF"/>
                  </a:solidFill>
                  <a:effectLst/>
                  <a:uLnTx/>
                  <a:uFillTx/>
                  <a:latin typeface="Calibri"/>
                  <a:ea typeface="+mn-ea"/>
                  <a:cs typeface="+mn-cs"/>
                </a:rPr>
                <a:t>Solution Highlights</a:t>
              </a:r>
            </a:p>
          </p:txBody>
        </p:sp>
        <p:sp>
          <p:nvSpPr>
            <p:cNvPr id="13" name="TextBox 12">
              <a:extLst>
                <a:ext uri="{FF2B5EF4-FFF2-40B4-BE49-F238E27FC236}">
                  <a16:creationId xmlns:a16="http://schemas.microsoft.com/office/drawing/2014/main" id="{069B8BAA-3D73-4CDB-B95C-62300044996C}"/>
                </a:ext>
              </a:extLst>
            </p:cNvPr>
            <p:cNvSpPr txBox="1"/>
            <p:nvPr/>
          </p:nvSpPr>
          <p:spPr>
            <a:xfrm>
              <a:off x="461910" y="2914631"/>
              <a:ext cx="5470197" cy="1889828"/>
            </a:xfrm>
            <a:prstGeom prst="rect">
              <a:avLst/>
            </a:prstGeom>
            <a:noFill/>
          </p:spPr>
          <p:txBody>
            <a:bodyPr wrap="square" lIns="0" tIns="45720" rIns="91440" bIns="45720" anchor="t">
              <a:noAutofit/>
            </a:bodyPr>
            <a:lstStyle/>
            <a:p>
              <a:pPr marL="173355" marR="0" lvl="1" indent="-171450" algn="l" defTabSz="914377" rtl="0" eaLnBrk="1" fontAlgn="auto" latinLnBrk="0" hangingPunct="1">
                <a:lnSpc>
                  <a:spcPct val="100000"/>
                </a:lnSpc>
                <a:spcBef>
                  <a:spcPts val="0"/>
                </a:spcBef>
                <a:spcAft>
                  <a:spcPts val="300"/>
                </a:spcAft>
                <a:buClr>
                  <a:srgbClr val="222222"/>
                </a:buClr>
                <a:buSzTx/>
                <a:buFont typeface="Arial" panose="020B0604020202020204" pitchFamily="34" charset="0"/>
                <a:buChar char="•"/>
                <a:tabLst/>
                <a:defRPr/>
              </a:pPr>
              <a:r>
                <a:rPr kumimoji="0" lang="en-US" sz="1400" b="0" i="0" u="none" strike="noStrike" kern="1200" cap="none" spc="0" normalizeH="0" baseline="0" noProof="0">
                  <a:ln>
                    <a:noFill/>
                  </a:ln>
                  <a:solidFill>
                    <a:srgbClr val="222222"/>
                  </a:solidFill>
                  <a:effectLst/>
                  <a:uLnTx/>
                  <a:uFillTx/>
                  <a:latin typeface="Calibri"/>
                  <a:ea typeface="+mn-lt"/>
                  <a:cs typeface="Calibri"/>
                </a:rPr>
                <a:t>Created curated assets for Silver, Gold, and Reports</a:t>
              </a:r>
            </a:p>
            <a:p>
              <a:pPr marL="173355" marR="0" lvl="1" indent="-171450" algn="l" defTabSz="914377" rtl="0" eaLnBrk="1" fontAlgn="auto" latinLnBrk="0" hangingPunct="1">
                <a:lnSpc>
                  <a:spcPct val="100000"/>
                </a:lnSpc>
                <a:spcBef>
                  <a:spcPts val="0"/>
                </a:spcBef>
                <a:spcAft>
                  <a:spcPts val="300"/>
                </a:spcAft>
                <a:buClr>
                  <a:srgbClr val="222222"/>
                </a:buClr>
                <a:buSzTx/>
                <a:buFont typeface="Arial" panose="020B0604020202020204" pitchFamily="34" charset="0"/>
                <a:buChar char="•"/>
                <a:tabLst/>
                <a:defRPr/>
              </a:pPr>
              <a:r>
                <a:rPr kumimoji="0" lang="en-US" sz="1400" b="0" i="0" u="none" strike="noStrike" kern="1200" cap="none" spc="0" normalizeH="0" baseline="0" noProof="0">
                  <a:ln>
                    <a:noFill/>
                  </a:ln>
                  <a:solidFill>
                    <a:srgbClr val="222222"/>
                  </a:solidFill>
                  <a:effectLst/>
                  <a:uLnTx/>
                  <a:uFillTx/>
                  <a:latin typeface="Calibri"/>
                  <a:ea typeface="+mn-lt"/>
                  <a:cs typeface="Calibri"/>
                </a:rPr>
                <a:t>Created reusable framework for migrating future data products from existing project into Fabric</a:t>
              </a:r>
            </a:p>
            <a:p>
              <a:pPr marL="173355" marR="0" lvl="1" indent="-171450" algn="l" defTabSz="914377" rtl="0" eaLnBrk="1" fontAlgn="auto" latinLnBrk="0" hangingPunct="1">
                <a:lnSpc>
                  <a:spcPct val="100000"/>
                </a:lnSpc>
                <a:spcBef>
                  <a:spcPts val="0"/>
                </a:spcBef>
                <a:spcAft>
                  <a:spcPts val="300"/>
                </a:spcAft>
                <a:buClr>
                  <a:srgbClr val="222222"/>
                </a:buClr>
                <a:buSzTx/>
                <a:buFont typeface="Arial" panose="020B0604020202020204" pitchFamily="34" charset="0"/>
                <a:buChar char="•"/>
                <a:tabLst/>
                <a:defRPr/>
              </a:pPr>
              <a:r>
                <a:rPr kumimoji="0" lang="en-US" sz="1400" b="1" i="0" u="none" strike="noStrike" kern="1200" cap="none" spc="0" normalizeH="0" baseline="0" noProof="0">
                  <a:ln>
                    <a:noFill/>
                  </a:ln>
                  <a:solidFill>
                    <a:srgbClr val="222222"/>
                  </a:solidFill>
                  <a:effectLst/>
                  <a:uLnTx/>
                  <a:uFillTx/>
                  <a:latin typeface="Calibri"/>
                  <a:ea typeface="+mn-lt"/>
                  <a:cs typeface="Calibri"/>
                </a:rPr>
                <a:t>Technology stack: </a:t>
              </a:r>
              <a:r>
                <a:rPr kumimoji="0" lang="en-US" sz="1400" b="0" i="0" u="none" strike="noStrike" kern="1200" cap="none" spc="0" normalizeH="0" baseline="0" noProof="0">
                  <a:ln>
                    <a:noFill/>
                  </a:ln>
                  <a:solidFill>
                    <a:srgbClr val="222222"/>
                  </a:solidFill>
                  <a:effectLst/>
                  <a:uLnTx/>
                  <a:uFillTx/>
                  <a:latin typeface="Calibri"/>
                  <a:ea typeface="+mn-lt"/>
                  <a:cs typeface="Calibri"/>
                </a:rPr>
                <a:t>Fabric (Pipelines, Notebooks, Lakehouse, Warehouse), Airflow, Python (ETL framework) , Fabric Data Agent, Power BI, APIM</a:t>
              </a:r>
              <a:endParaRPr kumimoji="0" lang="en-US" sz="1400" b="0" i="0" u="none" strike="noStrike" kern="1200" cap="none" spc="0" normalizeH="0" baseline="0" noProof="0">
                <a:ln>
                  <a:noFill/>
                </a:ln>
                <a:solidFill>
                  <a:srgbClr val="222222"/>
                </a:solidFill>
                <a:effectLst/>
                <a:uLnTx/>
                <a:uFillTx/>
                <a:latin typeface="Calibri" panose="020F0502020204030204" pitchFamily="34" charset="0"/>
                <a:ea typeface="+mn-lt"/>
                <a:cs typeface="Calibri" panose="020F0502020204030204" pitchFamily="34" charset="0"/>
              </a:endParaRPr>
            </a:p>
            <a:p>
              <a:pPr marL="173355" marR="0" lvl="1" indent="-171450" algn="l" defTabSz="914377" rtl="0" eaLnBrk="1" fontAlgn="auto" latinLnBrk="0" hangingPunct="1">
                <a:lnSpc>
                  <a:spcPct val="100000"/>
                </a:lnSpc>
                <a:spcBef>
                  <a:spcPts val="0"/>
                </a:spcBef>
                <a:spcAft>
                  <a:spcPts val="300"/>
                </a:spcAft>
                <a:buClr>
                  <a:srgbClr val="222222"/>
                </a:buClr>
                <a:buSzTx/>
                <a:buFont typeface="Arial" panose="020B0604020202020204" pitchFamily="34" charset="0"/>
                <a:buChar char="•"/>
                <a:tabLst/>
                <a:defRPr/>
              </a:pPr>
              <a:r>
                <a:rPr kumimoji="0" lang="en-US" sz="1400" b="1" i="0" u="none" strike="noStrike" kern="1200" cap="none" spc="0" normalizeH="0" baseline="0" noProof="0">
                  <a:ln>
                    <a:noFill/>
                  </a:ln>
                  <a:solidFill>
                    <a:srgbClr val="222222"/>
                  </a:solidFill>
                  <a:effectLst/>
                  <a:uLnTx/>
                  <a:uFillTx/>
                  <a:latin typeface="Calibri"/>
                  <a:ea typeface="+mn-lt"/>
                  <a:cs typeface="Calibri"/>
                </a:rPr>
                <a:t>Team and timeline: </a:t>
              </a:r>
              <a:r>
                <a:rPr kumimoji="0" lang="en-US" sz="1400" b="0" i="0" u="none" strike="noStrike" kern="1200" cap="none" spc="0" normalizeH="0" baseline="0" noProof="0">
                  <a:ln>
                    <a:noFill/>
                  </a:ln>
                  <a:solidFill>
                    <a:srgbClr val="222222"/>
                  </a:solidFill>
                  <a:effectLst/>
                  <a:uLnTx/>
                  <a:uFillTx/>
                  <a:latin typeface="Calibri"/>
                  <a:ea typeface="+mn-lt"/>
                  <a:cs typeface="Calibri"/>
                </a:rPr>
                <a:t>~10+ people over 8+ months engagement</a:t>
              </a:r>
            </a:p>
          </p:txBody>
        </p:sp>
      </p:grpSp>
      <p:grpSp>
        <p:nvGrpSpPr>
          <p:cNvPr id="10" name="Group 9">
            <a:extLst>
              <a:ext uri="{FF2B5EF4-FFF2-40B4-BE49-F238E27FC236}">
                <a16:creationId xmlns:a16="http://schemas.microsoft.com/office/drawing/2014/main" id="{F74DEE2E-117D-45D2-814D-63559FE8C4EA}"/>
              </a:ext>
            </a:extLst>
          </p:cNvPr>
          <p:cNvGrpSpPr/>
          <p:nvPr/>
        </p:nvGrpSpPr>
        <p:grpSpPr>
          <a:xfrm>
            <a:off x="463072" y="1225129"/>
            <a:ext cx="5530849" cy="1141027"/>
            <a:chOff x="461910" y="1430534"/>
            <a:chExt cx="5530849" cy="1141027"/>
          </a:xfrm>
        </p:grpSpPr>
        <p:sp>
          <p:nvSpPr>
            <p:cNvPr id="8" name="TextBox 7">
              <a:extLst>
                <a:ext uri="{FF2B5EF4-FFF2-40B4-BE49-F238E27FC236}">
                  <a16:creationId xmlns:a16="http://schemas.microsoft.com/office/drawing/2014/main" id="{DFF46904-B7FA-4360-8B18-B60118C0CCD4}"/>
                </a:ext>
              </a:extLst>
            </p:cNvPr>
            <p:cNvSpPr txBox="1"/>
            <p:nvPr/>
          </p:nvSpPr>
          <p:spPr>
            <a:xfrm>
              <a:off x="461910" y="1430534"/>
              <a:ext cx="5530849" cy="246221"/>
            </a:xfrm>
            <a:prstGeom prst="rect">
              <a:avLst/>
            </a:prstGeom>
          </p:spPr>
          <p:txBody>
            <a:bodyPr wrap="square" lIns="0" tIns="0" rIns="0" bIns="0" anchor="t">
              <a:noAutofit/>
            </a:bodyPr>
            <a:lstStyle>
              <a:defPPr>
                <a:defRPr lang="en-US"/>
              </a:defPPr>
              <a:lvl1pPr defTabSz="914354">
                <a:spcAft>
                  <a:spcPts val="800"/>
                </a:spcAft>
                <a:defRPr sz="1400" b="1">
                  <a:solidFill>
                    <a:schemeClr val="accent5"/>
                  </a:solidFill>
                </a:defRPr>
              </a:lvl1pPr>
            </a:lstStyle>
            <a:p>
              <a:pPr marL="0" marR="0" lvl="0" indent="0" algn="l" defTabSz="914354" rtl="0" eaLnBrk="1" fontAlgn="auto" latinLnBrk="0" hangingPunct="1">
                <a:lnSpc>
                  <a:spcPct val="100000"/>
                </a:lnSpc>
                <a:spcBef>
                  <a:spcPts val="0"/>
                </a:spcBef>
                <a:spcAft>
                  <a:spcPts val="800"/>
                </a:spcAft>
                <a:buClrTx/>
                <a:buSzTx/>
                <a:buFontTx/>
                <a:buNone/>
                <a:tabLst/>
                <a:defRPr/>
              </a:pPr>
              <a:r>
                <a:rPr kumimoji="0" lang="en-US" sz="1600" b="1" i="0" u="none" strike="noStrike" kern="1200" cap="none" spc="0" normalizeH="0" baseline="0" noProof="0">
                  <a:ln>
                    <a:noFill/>
                  </a:ln>
                  <a:solidFill>
                    <a:srgbClr val="418DFF"/>
                  </a:solidFill>
                  <a:effectLst/>
                  <a:uLnTx/>
                  <a:uFillTx/>
                  <a:latin typeface="Calibri"/>
                  <a:ea typeface="+mn-ea"/>
                  <a:cs typeface="+mn-cs"/>
                </a:rPr>
                <a:t>Background</a:t>
              </a:r>
            </a:p>
          </p:txBody>
        </p:sp>
        <p:sp>
          <p:nvSpPr>
            <p:cNvPr id="14" name="TextBox 13">
              <a:extLst>
                <a:ext uri="{FF2B5EF4-FFF2-40B4-BE49-F238E27FC236}">
                  <a16:creationId xmlns:a16="http://schemas.microsoft.com/office/drawing/2014/main" id="{3C7C8E45-7B7C-46C7-913D-A1254752B69B}"/>
                </a:ext>
              </a:extLst>
            </p:cNvPr>
            <p:cNvSpPr txBox="1"/>
            <p:nvPr/>
          </p:nvSpPr>
          <p:spPr>
            <a:xfrm>
              <a:off x="461910" y="1676400"/>
              <a:ext cx="5530849" cy="895161"/>
            </a:xfrm>
            <a:prstGeom prst="rect">
              <a:avLst/>
            </a:prstGeom>
            <a:noFill/>
          </p:spPr>
          <p:txBody>
            <a:bodyPr wrap="square" lIns="0" tIns="45720" rIns="91440" bIns="45720" anchor="t">
              <a:noAutofit/>
            </a:bodyPr>
            <a:lstStyle/>
            <a:p>
              <a:pPr marL="0" marR="0" lvl="1" indent="0" algn="l" defTabSz="914377" rtl="0" eaLnBrk="1" fontAlgn="auto" latinLnBrk="0" hangingPunct="1">
                <a:lnSpc>
                  <a:spcPct val="100000"/>
                </a:lnSpc>
                <a:spcBef>
                  <a:spcPts val="0"/>
                </a:spcBef>
                <a:spcAft>
                  <a:spcPts val="600"/>
                </a:spcAft>
                <a:buClr>
                  <a:srgbClr val="008ACF"/>
                </a:buClr>
                <a:buSzTx/>
                <a:buFontTx/>
                <a:buNone/>
                <a:tabLst/>
                <a:defRPr/>
              </a:pPr>
              <a:r>
                <a:rPr kumimoji="0" lang="en-US" sz="1400" b="0" i="0" u="none" strike="noStrike" kern="1200" cap="none" spc="0" normalizeH="0" baseline="0" noProof="0">
                  <a:ln>
                    <a:noFill/>
                  </a:ln>
                  <a:solidFill>
                    <a:srgbClr val="222222"/>
                  </a:solidFill>
                  <a:effectLst/>
                  <a:uLnTx/>
                  <a:uFillTx/>
                  <a:latin typeface="Calibri"/>
                  <a:ea typeface="+mn-ea"/>
                  <a:cs typeface="+mn-cs"/>
                </a:rPr>
                <a:t>EPAM piloted a data modernization effort for a large healthcare data provider. The migration effort was to move the existing claims data and workloads from a custom big data implementation to Microsoft Fabric. The solution exposed these workloads through multiple interfaces including Power BI reports and Fabric Data Agents.</a:t>
              </a:r>
              <a:endParaRPr kumimoji="0" lang="en-US" sz="1400" b="0" i="0" u="none" strike="noStrike" kern="1200" cap="none" spc="0" normalizeH="0" baseline="0" noProof="0">
                <a:ln>
                  <a:noFill/>
                </a:ln>
                <a:solidFill>
                  <a:srgbClr val="222222"/>
                </a:solidFill>
                <a:effectLst/>
                <a:uLnTx/>
                <a:uFillTx/>
                <a:latin typeface="Calibri"/>
                <a:ea typeface="+mn-lt"/>
                <a:cs typeface="Calibri"/>
              </a:endParaRPr>
            </a:p>
          </p:txBody>
        </p:sp>
      </p:grpSp>
      <p:sp>
        <p:nvSpPr>
          <p:cNvPr id="11" name="TextBox 10">
            <a:extLst>
              <a:ext uri="{FF2B5EF4-FFF2-40B4-BE49-F238E27FC236}">
                <a16:creationId xmlns:a16="http://schemas.microsoft.com/office/drawing/2014/main" id="{B221EDD9-951E-4090-E257-C045281DF660}"/>
              </a:ext>
            </a:extLst>
          </p:cNvPr>
          <p:cNvSpPr txBox="1"/>
          <p:nvPr/>
        </p:nvSpPr>
        <p:spPr>
          <a:xfrm>
            <a:off x="10048875" y="6406590"/>
            <a:ext cx="1396815" cy="222809"/>
          </a:xfrm>
          <a:prstGeom prst="rect">
            <a:avLst/>
          </a:prstGeom>
        </p:spPr>
        <p:txBody>
          <a:bodyPr vert="horz" lIns="0" tIns="0" rIns="0" bIns="0" rtlCol="0" anchor="ctr" anchorCtr="0">
            <a:noAutofit/>
          </a:bodyPr>
          <a:lstStyle>
            <a:defPPr>
              <a:defRPr lang="en-US"/>
            </a:defPPr>
            <a:lvl1pPr algn="r">
              <a:defRPr kumimoji="0" sz="6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000000"/>
                </a:solidFill>
                <a:effectLst/>
                <a:uLnTx/>
                <a:uFillTx/>
                <a:latin typeface="Calibri"/>
                <a:cs typeface="Calibri" panose="020F0502020204030204" pitchFamily="34" charset="0"/>
              </a:rPr>
              <a:t>EPAM Proprietary &amp; Confidential.</a:t>
            </a:r>
          </a:p>
        </p:txBody>
      </p:sp>
      <p:sp>
        <p:nvSpPr>
          <p:cNvPr id="12" name="Text Placeholder 3">
            <a:extLst>
              <a:ext uri="{FF2B5EF4-FFF2-40B4-BE49-F238E27FC236}">
                <a16:creationId xmlns:a16="http://schemas.microsoft.com/office/drawing/2014/main" id="{B04F6AD6-E6FA-D579-4AF4-8FB920719C54}"/>
              </a:ext>
            </a:extLst>
          </p:cNvPr>
          <p:cNvSpPr txBox="1">
            <a:spLocks/>
          </p:cNvSpPr>
          <p:nvPr/>
        </p:nvSpPr>
        <p:spPr>
          <a:xfrm>
            <a:off x="11498094" y="6406591"/>
            <a:ext cx="242932" cy="218934"/>
          </a:xfrm>
          <a:prstGeom prst="rect">
            <a:avLst/>
          </a:prstGeom>
        </p:spPr>
        <p:txBody>
          <a:bodyPr vert="horz" lIns="0" tIns="0" rIns="0" bIns="0" rtlCol="0" anchor="ctr">
            <a:noAutofit/>
          </a:bodyPr>
          <a:lstStyle>
            <a:defPPr>
              <a:defRPr lang="en-US"/>
            </a:defPPr>
            <a:lvl1pPr algn="r">
              <a:defRPr kumimoji="0" sz="800" b="0" i="0" u="none" strike="noStrike" cap="none" spc="0" normalizeH="0" baseline="0">
                <a:ln>
                  <a:noFill/>
                </a:ln>
                <a:solidFill>
                  <a:srgbClr val="222222"/>
                </a:solidFill>
                <a:effectLst/>
                <a:uLnTx/>
                <a:uFillTx/>
                <a:ea typeface="Calibri" panose="020F0502020204030204" pitchFamily="34" charset="0"/>
                <a:cs typeface="Calibri" panose="020F0502020204030204" pitchFamily="34" charset="0"/>
              </a:defRPr>
            </a:lvl1pPr>
            <a:lvl2pPr marL="182880" indent="-182880" algn="l" defTabSz="914400" rtl="0" eaLnBrk="1" latinLnBrk="0" hangingPunct="1">
              <a:lnSpc>
                <a:spcPct val="100000"/>
              </a:lnSpc>
              <a:spcBef>
                <a:spcPts val="6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1085850" indent="-1714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7FA7470-6506-4B71-AD87-6F7FA0DD0168}" type="slidenum">
              <a:rPr kumimoji="0" lang="en-US" sz="1000" b="0" i="0" u="none" strike="noStrike" kern="1200" cap="none" spc="0" normalizeH="0" baseline="0" noProof="0" smtClean="0">
                <a:ln>
                  <a:noFill/>
                </a:ln>
                <a:solidFill>
                  <a:srgbClr val="222222"/>
                </a:solidFill>
                <a:effectLst/>
                <a:uLnTx/>
                <a:uFillTx/>
                <a:latin typeface="Calibri"/>
                <a:cs typeface="Calibri" panose="020F050202020403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000" b="0" i="0" u="none" strike="noStrike" kern="1200" cap="none" spc="0" normalizeH="0" baseline="0" noProof="0">
              <a:ln>
                <a:noFill/>
              </a:ln>
              <a:solidFill>
                <a:srgbClr val="222222"/>
              </a:solidFill>
              <a:effectLst/>
              <a:uLnTx/>
              <a:uFillTx/>
              <a:latin typeface="Calibri"/>
              <a:cs typeface="Calibri" panose="020F0502020204030204" pitchFamily="34" charset="0"/>
            </a:endParaRPr>
          </a:p>
        </p:txBody>
      </p:sp>
      <p:pic>
        <p:nvPicPr>
          <p:cNvPr id="1064" name="Picture 1063">
            <a:extLst>
              <a:ext uri="{FF2B5EF4-FFF2-40B4-BE49-F238E27FC236}">
                <a16:creationId xmlns:a16="http://schemas.microsoft.com/office/drawing/2014/main" id="{B133996D-1644-EF47-380A-2080EE61C01F}"/>
              </a:ext>
            </a:extLst>
          </p:cNvPr>
          <p:cNvPicPr>
            <a:picLocks noChangeAspect="1"/>
          </p:cNvPicPr>
          <p:nvPr/>
        </p:nvPicPr>
        <p:blipFill>
          <a:blip r:embed="rId4"/>
          <a:stretch>
            <a:fillRect/>
          </a:stretch>
        </p:blipFill>
        <p:spPr>
          <a:xfrm>
            <a:off x="6198779" y="1470995"/>
            <a:ext cx="5879306" cy="4371975"/>
          </a:xfrm>
          <a:prstGeom prst="rect">
            <a:avLst/>
          </a:prstGeom>
        </p:spPr>
      </p:pic>
      <p:sp>
        <p:nvSpPr>
          <p:cNvPr id="2" name="Text Placeholder 7">
            <a:extLst>
              <a:ext uri="{FF2B5EF4-FFF2-40B4-BE49-F238E27FC236}">
                <a16:creationId xmlns:a16="http://schemas.microsoft.com/office/drawing/2014/main" id="{8DB9D39E-EB81-540C-8A2F-E8D219F25000}"/>
              </a:ext>
            </a:extLst>
          </p:cNvPr>
          <p:cNvSpPr>
            <a:spLocks noGrp="1"/>
          </p:cNvSpPr>
          <p:nvPr>
            <p:ph type="body" sz="quarter" idx="15"/>
          </p:nvPr>
        </p:nvSpPr>
        <p:spPr>
          <a:xfrm>
            <a:off x="457200" y="382447"/>
            <a:ext cx="3611880" cy="225706"/>
          </a:xfrm>
        </p:spPr>
        <p:txBody>
          <a:bodyPr/>
          <a:lstStyle/>
          <a:p>
            <a:r>
              <a:rPr lang="en-US"/>
              <a:t>Health Care Provider</a:t>
            </a:r>
          </a:p>
        </p:txBody>
      </p:sp>
    </p:spTree>
    <p:extLst>
      <p:ext uri="{BB962C8B-B14F-4D97-AF65-F5344CB8AC3E}">
        <p14:creationId xmlns:p14="http://schemas.microsoft.com/office/powerpoint/2010/main" val="3509445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BCA5F18F-D05D-1AAD-14AD-7517F3E940D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8970CB91-9198-3E24-4649-7896DC198E01}"/>
              </a:ext>
            </a:extLst>
          </p:cNvPr>
          <p:cNvSpPr>
            <a:spLocks noGrp="1"/>
          </p:cNvSpPr>
          <p:nvPr>
            <p:ph type="body" sz="quarter" idx="10"/>
          </p:nvPr>
        </p:nvSpPr>
        <p:spPr>
          <a:xfrm>
            <a:off x="6506968" y="720725"/>
            <a:ext cx="2302297" cy="246221"/>
          </a:xfrm>
        </p:spPr>
        <p:txBody>
          <a:bodyPr/>
          <a:lstStyle/>
          <a:p>
            <a:pPr marL="0" indent="0">
              <a:buNone/>
            </a:pPr>
            <a:r>
              <a:rPr lang="en-US"/>
              <a:t>Solution Highlights</a:t>
            </a:r>
            <a:endParaRPr lang="en-PL"/>
          </a:p>
        </p:txBody>
      </p:sp>
      <p:sp>
        <p:nvSpPr>
          <p:cNvPr id="7" name="Text Placeholder 6">
            <a:extLst>
              <a:ext uri="{FF2B5EF4-FFF2-40B4-BE49-F238E27FC236}">
                <a16:creationId xmlns:a16="http://schemas.microsoft.com/office/drawing/2014/main" id="{C7957BFD-9C10-225A-73AA-7FD8C0F49412}"/>
              </a:ext>
            </a:extLst>
          </p:cNvPr>
          <p:cNvSpPr>
            <a:spLocks noGrp="1"/>
          </p:cNvSpPr>
          <p:nvPr>
            <p:ph type="body" sz="quarter" idx="18"/>
          </p:nvPr>
        </p:nvSpPr>
        <p:spPr>
          <a:xfrm>
            <a:off x="6506968" y="4119608"/>
            <a:ext cx="2302297" cy="246221"/>
          </a:xfrm>
        </p:spPr>
        <p:txBody>
          <a:bodyPr/>
          <a:lstStyle/>
          <a:p>
            <a:pPr marL="0" indent="0">
              <a:buNone/>
            </a:pPr>
            <a:r>
              <a:rPr lang="en-US"/>
              <a:t>Results</a:t>
            </a:r>
            <a:endParaRPr lang="en-PL"/>
          </a:p>
        </p:txBody>
      </p:sp>
      <p:sp>
        <p:nvSpPr>
          <p:cNvPr id="8" name="Title 7">
            <a:extLst>
              <a:ext uri="{FF2B5EF4-FFF2-40B4-BE49-F238E27FC236}">
                <a16:creationId xmlns:a16="http://schemas.microsoft.com/office/drawing/2014/main" id="{ACBF0E9F-1423-3825-621E-1C365EFF629A}"/>
              </a:ext>
            </a:extLst>
          </p:cNvPr>
          <p:cNvSpPr>
            <a:spLocks noGrp="1"/>
          </p:cNvSpPr>
          <p:nvPr>
            <p:ph type="title"/>
          </p:nvPr>
        </p:nvSpPr>
        <p:spPr/>
        <p:txBody>
          <a:bodyPr>
            <a:noAutofit/>
          </a:bodyPr>
          <a:lstStyle/>
          <a:p>
            <a:r>
              <a:rPr lang="en-GB"/>
              <a:t>Transforming Healthcare Claims Analytics with Data Pipeline Modernization</a:t>
            </a:r>
            <a:endParaRPr lang="en-PL"/>
          </a:p>
        </p:txBody>
      </p:sp>
      <p:sp>
        <p:nvSpPr>
          <p:cNvPr id="12" name="Text Placeholder 11">
            <a:extLst>
              <a:ext uri="{FF2B5EF4-FFF2-40B4-BE49-F238E27FC236}">
                <a16:creationId xmlns:a16="http://schemas.microsoft.com/office/drawing/2014/main" id="{A8B71187-2816-CC51-D76C-7F991842BF7B}"/>
              </a:ext>
            </a:extLst>
          </p:cNvPr>
          <p:cNvSpPr>
            <a:spLocks noGrp="1"/>
          </p:cNvSpPr>
          <p:nvPr>
            <p:ph type="body" sz="quarter" idx="15"/>
          </p:nvPr>
        </p:nvSpPr>
        <p:spPr/>
        <p:txBody>
          <a:bodyPr/>
          <a:lstStyle/>
          <a:p>
            <a:pPr marL="0" indent="0">
              <a:buNone/>
            </a:pPr>
            <a:r>
              <a:rPr lang="en-US"/>
              <a:t>Digital health company</a:t>
            </a:r>
          </a:p>
          <a:p>
            <a:pPr marL="0" indent="0">
              <a:buNone/>
            </a:pPr>
            <a:endParaRPr lang="en-US"/>
          </a:p>
        </p:txBody>
      </p:sp>
      <p:sp>
        <p:nvSpPr>
          <p:cNvPr id="9" name="Shape 610">
            <a:extLst>
              <a:ext uri="{FF2B5EF4-FFF2-40B4-BE49-F238E27FC236}">
                <a16:creationId xmlns:a16="http://schemas.microsoft.com/office/drawing/2014/main" id="{0A0B8010-5789-FD2C-F206-6E9618339D40}"/>
              </a:ext>
            </a:extLst>
          </p:cNvPr>
          <p:cNvSpPr txBox="1">
            <a:spLocks/>
          </p:cNvSpPr>
          <p:nvPr>
            <p:custDataLst>
              <p:tags r:id="rId2"/>
            </p:custDataLst>
          </p:nvPr>
        </p:nvSpPr>
        <p:spPr>
          <a:xfrm>
            <a:off x="457200" y="1494328"/>
            <a:ext cx="5530850" cy="1077218"/>
          </a:xfrm>
          <a:prstGeom prst="rect">
            <a:avLst/>
          </a:prstGeom>
          <a:ln w="12700">
            <a:miter lim="400000"/>
          </a:ln>
          <a:extLst>
            <a:ext uri="{C572A759-6A51-4108-AA02-DFA0A04FC94B}">
              <ma14:wrappingTextBoxFlag xmlns:a16="http://schemas.microsoft.com/office/drawing/2014/main" xmlns:a14="http://schemas.microsoft.com/office/drawing/2010/main" xmlns:p14="http://schemas.microsoft.com/office/powerpoint/2010/main" xmlns:ma14="http://schemas.microsoft.com/office/mac/drawingml/2011/main" xmlns:m="http://schemas.openxmlformats.org/officeDocument/2006/math" xmlns="" val="1"/>
            </a:ext>
          </a:extLst>
        </p:spPr>
        <p:txBody>
          <a:bodyPr wrap="square" lIns="0" tIns="0" rIns="0" bIns="0" anchor="t">
            <a:spAutoFit/>
          </a:bodyPr>
          <a:lstStyle>
            <a:lvl1pPr marL="243834" indent="-243834" algn="l" defTabSz="1219170" rtl="0" eaLnBrk="1" latinLnBrk="0" hangingPunct="1">
              <a:buClr>
                <a:schemeClr val="accent2"/>
              </a:buClr>
              <a:buFont typeface="Arial" panose="020B0604020202020204" pitchFamily="34" charset="0"/>
              <a:buChar char="•"/>
            </a:lvl1pPr>
            <a:lvl2pPr marL="243834" indent="-243834" algn="l" defTabSz="1219170" rtl="0" eaLnBrk="1" latinLnBrk="0" hangingPunct="1">
              <a:buClr>
                <a:schemeClr val="accent2"/>
              </a:buClr>
              <a:buFont typeface="Arial" panose="020B0604020202020204" pitchFamily="34" charset="0"/>
              <a:buChar char="•"/>
            </a:lvl2pPr>
            <a:lvl3pPr marL="457189" indent="-220128" algn="l" defTabSz="1219170" rtl="0" eaLnBrk="1" latinLnBrk="0" hangingPunct="1">
              <a:buClr>
                <a:schemeClr val="tx2"/>
              </a:buClr>
              <a:buFont typeface="Calibri" panose="020F0502020204030204" pitchFamily="34" charset="0"/>
              <a:buChar char="-"/>
            </a:lvl3pPr>
            <a:lvl4pPr marL="2209745" indent="-380990" algn="l" defTabSz="1219170" rtl="0" eaLnBrk="1" latinLnBrk="0" hangingPunct="1">
              <a:buFont typeface="Arial" panose="020B0604020202020204" pitchFamily="34" charset="0"/>
              <a:buChar char="•"/>
            </a:lvl4pPr>
            <a:lvl5pPr marL="3352716" indent="-304792" algn="l" defTabSz="1219170" rtl="0" eaLnBrk="1" latinLnBrk="0" hangingPunct="1">
              <a:buFont typeface="Arial" panose="020B0604020202020204" pitchFamily="34" charset="0"/>
              <a:buChar char="•"/>
            </a:lvl5pPr>
            <a:lvl6pPr marL="3352716" indent="-304792" algn="l" defTabSz="1219170" rtl="0" eaLnBrk="1" latinLnBrk="0" hangingPunct="1">
              <a:buFont typeface="Arial" panose="020B0604020202020204" pitchFamily="34" charset="0"/>
              <a:buChar char="•"/>
            </a:lvl6pPr>
            <a:lvl7pPr marL="3962301" indent="-304792" algn="l" defTabSz="1219170" rtl="0" eaLnBrk="1" latinLnBrk="0" hangingPunct="1">
              <a:buFont typeface="Arial" panose="020B0604020202020204" pitchFamily="34" charset="0"/>
              <a:buChar char="•"/>
            </a:lvl7pPr>
            <a:lvl8pPr marL="4571886" indent="-304792" algn="l" defTabSz="1219170" rtl="0" eaLnBrk="1" latinLnBrk="0" hangingPunct="1">
              <a:buFont typeface="Arial" panose="020B0604020202020204" pitchFamily="34" charset="0"/>
              <a:buChar char="•"/>
            </a:lvl8pPr>
            <a:lvl9pPr marL="5181470" indent="-304792" algn="l" defTabSz="1219170" rtl="0" eaLnBrk="1" latinLnBrk="0" hangingPunct="1">
              <a:buFont typeface="Arial" panose="020B0604020202020204" pitchFamily="34" charset="0"/>
              <a:buChar char="•"/>
            </a:lvl9pPr>
          </a:lstStyle>
          <a:p>
            <a:pPr marL="0" lvl="0" indent="0" defTabSz="914354">
              <a:buClrTx/>
              <a:buNone/>
              <a:defRPr/>
            </a:pPr>
            <a:r>
              <a:rPr kumimoji="0" lang="en-US" sz="1400" b="0" i="0" u="none" strike="noStrike" kern="1200" cap="none" spc="0" normalizeH="0" baseline="0" noProof="0">
                <a:ln>
                  <a:noFill/>
                </a:ln>
                <a:solidFill>
                  <a:srgbClr val="000000"/>
                </a:solidFill>
                <a:effectLst/>
                <a:uLnTx/>
                <a:uFillTx/>
                <a:latin typeface="Calibri"/>
                <a:ea typeface="Calibri"/>
                <a:cs typeface="Calibri"/>
              </a:rPr>
              <a:t>The client, </a:t>
            </a:r>
            <a:r>
              <a:rPr lang="en-GB" sz="1400"/>
              <a:t>a leading digital health company delivering personalized physical therapy and behavioural health support, sought to enhance its data analytics capabilities. The client needed a robust solution to ingest, process, and analyse complex healthcare claims data to validate their clinical interventions and optimize care pathways.</a:t>
            </a:r>
            <a:endParaRPr kumimoji="0" lang="en-US" sz="1400" b="0" i="0" u="none" strike="noStrike" kern="1200" cap="none" spc="0" normalizeH="0" baseline="0" noProof="0">
              <a:ln>
                <a:noFill/>
              </a:ln>
              <a:solidFill>
                <a:srgbClr val="000000"/>
              </a:solidFill>
              <a:effectLst/>
              <a:highlight>
                <a:srgbClr val="FFFF00"/>
              </a:highlight>
              <a:uLnTx/>
              <a:uFillTx/>
              <a:latin typeface="Calibri"/>
              <a:ea typeface="Calibri"/>
              <a:cs typeface="Calibri"/>
            </a:endParaRPr>
          </a:p>
        </p:txBody>
      </p:sp>
      <p:sp>
        <p:nvSpPr>
          <p:cNvPr id="10" name="Rectangle 9">
            <a:extLst>
              <a:ext uri="{FF2B5EF4-FFF2-40B4-BE49-F238E27FC236}">
                <a16:creationId xmlns:a16="http://schemas.microsoft.com/office/drawing/2014/main" id="{1E61B745-8815-2B95-3ED1-8AEA8C383C16}"/>
              </a:ext>
            </a:extLst>
          </p:cNvPr>
          <p:cNvSpPr/>
          <p:nvPr/>
        </p:nvSpPr>
        <p:spPr>
          <a:xfrm>
            <a:off x="6548398" y="995676"/>
            <a:ext cx="5052803" cy="3123932"/>
          </a:xfrm>
          <a:prstGeom prst="rect">
            <a:avLst/>
          </a:prstGeom>
        </p:spPr>
        <p:txBody>
          <a:bodyPr wrap="square" lIns="0" tIns="45720" rIns="0" bIns="45720" anchor="t">
            <a:spAutoFit/>
          </a:bodyPr>
          <a:lstStyle/>
          <a:p>
            <a:pPr marL="0" marR="0" lvl="0" indent="0" algn="l" defTabSz="914377" rtl="0" eaLnBrk="1" fontAlgn="auto" latinLnBrk="0" hangingPunct="1">
              <a:lnSpc>
                <a:spcPct val="100000"/>
              </a:lnSpc>
              <a:spcBef>
                <a:spcPts val="0"/>
              </a:spcBef>
              <a:spcAft>
                <a:spcPts val="300"/>
              </a:spcAft>
              <a:buClrTx/>
              <a:buSzTx/>
              <a:buFontTx/>
              <a:buNone/>
              <a:tabLst/>
              <a:defRPr/>
            </a:pPr>
            <a:r>
              <a:rPr kumimoji="0" lang="en-GB" sz="1400" b="0" i="0" u="none" strike="noStrike" kern="1200" cap="none" spc="0" normalizeH="0" baseline="0" noProof="0">
                <a:ln>
                  <a:noFill/>
                </a:ln>
                <a:solidFill>
                  <a:srgbClr val="222222"/>
                </a:solidFill>
                <a:effectLst/>
                <a:uLnTx/>
                <a:uFillTx/>
                <a:latin typeface="Calibri"/>
                <a:ea typeface="+mn-ea"/>
                <a:cs typeface="+mn-cs"/>
              </a:rPr>
              <a:t>EPAM team of skilled engineers and managers:</a:t>
            </a:r>
          </a:p>
          <a:p>
            <a:pPr marL="171450" lvl="0" indent="-171450" defTabSz="914377">
              <a:spcAft>
                <a:spcPts val="300"/>
              </a:spcAft>
              <a:buFont typeface="Arial" panose="020B0604020202020204" pitchFamily="34" charset="0"/>
              <a:buChar char="•"/>
              <a:defRPr/>
            </a:pPr>
            <a:r>
              <a:rPr lang="en-GB" sz="1400"/>
              <a:t>Migrated existing data warehouse from PostgreSQL to Databricks, improving scalability and analytics performance.</a:t>
            </a:r>
          </a:p>
          <a:p>
            <a:pPr marL="171450" lvl="0" indent="-171450" defTabSz="914377">
              <a:spcAft>
                <a:spcPts val="300"/>
              </a:spcAft>
              <a:buFont typeface="Arial" panose="020B0604020202020204" pitchFamily="34" charset="0"/>
              <a:buChar char="•"/>
              <a:defRPr/>
            </a:pPr>
            <a:r>
              <a:rPr lang="en-GB" sz="1400"/>
              <a:t>Developed a universal data ingestion framework using </a:t>
            </a:r>
            <a:r>
              <a:rPr lang="en-GB" sz="1400" b="1"/>
              <a:t>Apache Kafka</a:t>
            </a:r>
            <a:r>
              <a:rPr lang="en-GB" sz="1400"/>
              <a:t> and </a:t>
            </a:r>
            <a:r>
              <a:rPr lang="en-GB" sz="1400" b="1"/>
              <a:t>Databricks</a:t>
            </a:r>
            <a:r>
              <a:rPr lang="en-GB" sz="1400"/>
              <a:t>.</a:t>
            </a:r>
          </a:p>
          <a:p>
            <a:pPr marL="171450" lvl="0" indent="-171450" defTabSz="914377">
              <a:spcAft>
                <a:spcPts val="300"/>
              </a:spcAft>
              <a:buFont typeface="Arial" panose="020B0604020202020204" pitchFamily="34" charset="0"/>
              <a:buChar char="•"/>
              <a:defRPr/>
            </a:pPr>
            <a:r>
              <a:rPr lang="en-GB" sz="1400"/>
              <a:t>Implemented a high-performance claims file processing system with advanced data cleansing capabilities.</a:t>
            </a:r>
          </a:p>
          <a:p>
            <a:pPr marL="171450" lvl="0" indent="-171450" defTabSz="914377">
              <a:spcAft>
                <a:spcPts val="300"/>
              </a:spcAft>
              <a:buFont typeface="Arial" panose="020B0604020202020204" pitchFamily="34" charset="0"/>
              <a:buChar char="•"/>
              <a:defRPr/>
            </a:pPr>
            <a:r>
              <a:rPr lang="en-GB" sz="1400"/>
              <a:t>Created a streaming data pipeline supporting both real-time and batch data processing.</a:t>
            </a:r>
          </a:p>
          <a:p>
            <a:pPr marL="171450" lvl="0" indent="-171450" defTabSz="914377">
              <a:spcAft>
                <a:spcPts val="300"/>
              </a:spcAft>
              <a:buFont typeface="Arial" panose="020B0604020202020204" pitchFamily="34" charset="0"/>
              <a:buChar char="•"/>
              <a:defRPr/>
            </a:pPr>
            <a:r>
              <a:rPr lang="en-GB" sz="1400"/>
              <a:t>Established comprehensive cost optimization and governance strategies for </a:t>
            </a:r>
            <a:r>
              <a:rPr lang="en-GB" sz="1400" b="1"/>
              <a:t>Databricks</a:t>
            </a:r>
            <a:r>
              <a:rPr lang="en-GB" sz="1400"/>
              <a:t> environment.</a:t>
            </a:r>
          </a:p>
          <a:p>
            <a:pPr marL="171450" lvl="0" indent="-171450" defTabSz="914377">
              <a:spcAft>
                <a:spcPts val="300"/>
              </a:spcAft>
              <a:buFont typeface="Arial" panose="020B0604020202020204" pitchFamily="34" charset="0"/>
              <a:buChar char="•"/>
              <a:defRPr/>
            </a:pPr>
            <a:r>
              <a:rPr lang="en-GB" sz="1400"/>
              <a:t>Designed flexible, schema-adaptive ingestion mechanisms for diverse healthcare data sources.</a:t>
            </a:r>
            <a:endParaRPr kumimoji="0" lang="en-US" sz="1100" b="0" i="0" u="none" strike="noStrike" kern="1200" cap="none" spc="0" normalizeH="0" baseline="0" noProof="0">
              <a:ln>
                <a:noFill/>
              </a:ln>
              <a:solidFill>
                <a:srgbClr val="222222"/>
              </a:solidFill>
              <a:effectLst/>
              <a:uLnTx/>
              <a:uFillTx/>
              <a:latin typeface="Calibri"/>
              <a:ea typeface="Calibri"/>
              <a:cs typeface="Calibri"/>
            </a:endParaRPr>
          </a:p>
        </p:txBody>
      </p:sp>
      <p:sp>
        <p:nvSpPr>
          <p:cNvPr id="11" name="Rectangle 10">
            <a:extLst>
              <a:ext uri="{FF2B5EF4-FFF2-40B4-BE49-F238E27FC236}">
                <a16:creationId xmlns:a16="http://schemas.microsoft.com/office/drawing/2014/main" id="{3FE0E734-4561-1A34-D3CE-9903038EE35C}"/>
              </a:ext>
            </a:extLst>
          </p:cNvPr>
          <p:cNvSpPr/>
          <p:nvPr/>
        </p:nvSpPr>
        <p:spPr>
          <a:xfrm>
            <a:off x="6548398" y="4460617"/>
            <a:ext cx="5202260" cy="2046714"/>
          </a:xfrm>
          <a:prstGeom prst="rect">
            <a:avLst/>
          </a:prstGeom>
        </p:spPr>
        <p:txBody>
          <a:bodyPr wrap="square" lIns="0" tIns="45720" rIns="0" bIns="45720" anchor="t">
            <a:spAutoFit/>
          </a:bodyPr>
          <a:lstStyle/>
          <a:p>
            <a:pPr marL="285750" lvl="0" indent="-285750">
              <a:spcAft>
                <a:spcPts val="600"/>
              </a:spcAft>
              <a:buFont typeface="Arial" panose="020B0604020202020204" pitchFamily="34" charset="0"/>
              <a:buChar char="•"/>
              <a:defRPr/>
            </a:pPr>
            <a:r>
              <a:rPr lang="en-GB" sz="1400"/>
              <a:t>Significantly </a:t>
            </a:r>
            <a:r>
              <a:rPr lang="en-GB" sz="1400" b="1"/>
              <a:t>improved data processing capabilities</a:t>
            </a:r>
            <a:r>
              <a:rPr lang="en-GB" sz="1400"/>
              <a:t>, enabling more precise measurement of clinical intervention outcomes.</a:t>
            </a:r>
          </a:p>
          <a:p>
            <a:pPr marL="285750" lvl="0" indent="-285750">
              <a:spcAft>
                <a:spcPts val="600"/>
              </a:spcAft>
              <a:buFont typeface="Arial" panose="020B0604020202020204" pitchFamily="34" charset="0"/>
              <a:buChar char="•"/>
              <a:defRPr/>
            </a:pPr>
            <a:r>
              <a:rPr lang="en-GB" sz="1400"/>
              <a:t>Enhanced ability to quantify program impact through comprehensive </a:t>
            </a:r>
            <a:r>
              <a:rPr lang="en-GB" sz="1400" b="1"/>
              <a:t>claims data analysis</a:t>
            </a:r>
            <a:r>
              <a:rPr lang="en-GB" sz="1400"/>
              <a:t>.</a:t>
            </a:r>
          </a:p>
          <a:p>
            <a:pPr marL="285750" lvl="0" indent="-285750">
              <a:spcAft>
                <a:spcPts val="600"/>
              </a:spcAft>
              <a:buFont typeface="Arial" panose="020B0604020202020204" pitchFamily="34" charset="0"/>
              <a:buChar char="•"/>
              <a:defRPr/>
            </a:pPr>
            <a:r>
              <a:rPr lang="en-GB" sz="1400"/>
              <a:t>Reduced data processing complexity and improved overall data quality and reliability.</a:t>
            </a:r>
          </a:p>
          <a:p>
            <a:pPr marL="285750" lvl="0" indent="-285750">
              <a:spcAft>
                <a:spcPts val="600"/>
              </a:spcAft>
              <a:buFont typeface="Arial" panose="020B0604020202020204" pitchFamily="34" charset="0"/>
              <a:buChar char="•"/>
              <a:defRPr/>
            </a:pPr>
            <a:r>
              <a:rPr lang="en-GB" sz="1400"/>
              <a:t>Implemented </a:t>
            </a:r>
            <a:r>
              <a:rPr lang="en-GB" sz="1400" b="1"/>
              <a:t>cost-efficient data management strategies</a:t>
            </a:r>
            <a:r>
              <a:rPr lang="en-GB" sz="1400"/>
              <a:t>, optimizing Databricks resource utilization.</a:t>
            </a:r>
            <a:endParaRPr kumimoji="0" lang="en-US" sz="1050" b="0" i="0" u="none" strike="noStrike" kern="1200" cap="none" spc="0" normalizeH="0" baseline="0" noProof="0">
              <a:ln>
                <a:noFill/>
              </a:ln>
              <a:solidFill>
                <a:srgbClr val="222222"/>
              </a:solidFill>
              <a:effectLst/>
              <a:uLnTx/>
              <a:uFillTx/>
              <a:latin typeface="Calibri"/>
              <a:ea typeface="+mn-ea"/>
              <a:cs typeface="+mn-cs"/>
            </a:endParaRPr>
          </a:p>
        </p:txBody>
      </p:sp>
      <p:pic>
        <p:nvPicPr>
          <p:cNvPr id="2" name="image3.png">
            <a:extLst>
              <a:ext uri="{FF2B5EF4-FFF2-40B4-BE49-F238E27FC236}">
                <a16:creationId xmlns:a16="http://schemas.microsoft.com/office/drawing/2014/main" id="{365F0BD3-8A37-EF96-B17E-6600DA0384C8}"/>
              </a:ext>
            </a:extLst>
          </p:cNvPr>
          <p:cNvPicPr/>
          <p:nvPr/>
        </p:nvPicPr>
        <p:blipFill>
          <a:blip r:embed="rId5"/>
          <a:srcRect/>
          <a:stretch>
            <a:fillRect/>
          </a:stretch>
        </p:blipFill>
        <p:spPr>
          <a:xfrm>
            <a:off x="647030" y="2969597"/>
            <a:ext cx="4728706" cy="3388995"/>
          </a:xfrm>
          <a:prstGeom prst="rect">
            <a:avLst/>
          </a:prstGeom>
          <a:ln/>
        </p:spPr>
      </p:pic>
      <p:sp>
        <p:nvSpPr>
          <p:cNvPr id="4" name="TextBox 3">
            <a:extLst>
              <a:ext uri="{FF2B5EF4-FFF2-40B4-BE49-F238E27FC236}">
                <a16:creationId xmlns:a16="http://schemas.microsoft.com/office/drawing/2014/main" id="{E924E6FD-FA17-A40F-DD7D-6C228A9121A4}"/>
              </a:ext>
            </a:extLst>
          </p:cNvPr>
          <p:cNvSpPr txBox="1"/>
          <p:nvPr/>
        </p:nvSpPr>
        <p:spPr>
          <a:xfrm>
            <a:off x="528320" y="2753360"/>
            <a:ext cx="2306320" cy="246221"/>
          </a:xfrm>
          <a:prstGeom prst="rect">
            <a:avLst/>
          </a:prstGeom>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1" u="none" strike="noStrike" kern="1200" cap="none" spc="0" normalizeH="0" baseline="0" noProof="0">
                <a:ln>
                  <a:noFill/>
                </a:ln>
                <a:solidFill>
                  <a:srgbClr val="000000"/>
                </a:solidFill>
                <a:effectLst/>
                <a:uLnTx/>
                <a:uFillTx/>
                <a:latin typeface="Calibri"/>
                <a:ea typeface="+mn-ea"/>
                <a:cs typeface="+mn-cs"/>
              </a:rPr>
              <a:t>Architecture Layout:</a:t>
            </a:r>
          </a:p>
        </p:txBody>
      </p:sp>
      <p:sp>
        <p:nvSpPr>
          <p:cNvPr id="3" name="Example Scenario delivered by EPAM">
            <a:extLst>
              <a:ext uri="{FF2B5EF4-FFF2-40B4-BE49-F238E27FC236}">
                <a16:creationId xmlns:a16="http://schemas.microsoft.com/office/drawing/2014/main" id="{D2448E74-2B17-B33A-E8AD-52C36B38C74B}"/>
              </a:ext>
            </a:extLst>
          </p:cNvPr>
          <p:cNvSpPr txBox="1"/>
          <p:nvPr/>
        </p:nvSpPr>
        <p:spPr>
          <a:xfrm>
            <a:off x="9784501" y="59604"/>
            <a:ext cx="2412000" cy="246221"/>
          </a:xfrm>
          <a:prstGeom prst="rect">
            <a:avLst/>
          </a:prstGeom>
          <a:gradFill flip="none" rotWithShape="1">
            <a:gsLst>
              <a:gs pos="47000">
                <a:schemeClr val="accent2"/>
              </a:gs>
              <a:gs pos="74000">
                <a:schemeClr val="accent5"/>
              </a:gs>
              <a:gs pos="99000">
                <a:schemeClr val="accent4"/>
              </a:gs>
            </a:gsLst>
            <a:lin ang="0" scaled="1"/>
            <a:tileRect/>
          </a:grad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p14="http://schemas.microsoft.com/office/powerpoint/2010/main" xmlns:a16="http://schemas.microsoft.com/office/drawing/2014/main" xmlns="" val="1"/>
            </a:ext>
          </a:extLst>
        </p:spPr>
        <p:txBody>
          <a:bodyPr wrap="square" lIns="45719" tIns="45719" rIns="45719" bIns="45719" numCol="1" anchor="ctr">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133350" lvl="0" eaLnBrk="1">
              <a:defRPr sz="1400" b="1" kern="0">
                <a:solidFill>
                  <a:srgbClr val="FFFFFF"/>
                </a:solidFill>
                <a:uLnTx/>
                <a:latin typeface="Calibri Bold"/>
                <a:ea typeface="+mn-ea"/>
                <a:cs typeface="+mn-cs"/>
              </a:defRPr>
            </a:lvl1pPr>
          </a:lstStyle>
          <a:p>
            <a:pPr algn="ctr"/>
            <a:r>
              <a:rPr lang="en-US"/>
              <a:t>Kafka</a:t>
            </a:r>
          </a:p>
        </p:txBody>
      </p:sp>
    </p:spTree>
    <p:custDataLst>
      <p:tags r:id="rId1"/>
    </p:custDataLst>
    <p:extLst>
      <p:ext uri="{BB962C8B-B14F-4D97-AF65-F5344CB8AC3E}">
        <p14:creationId xmlns:p14="http://schemas.microsoft.com/office/powerpoint/2010/main" val="10476829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Title 12"/>
          <p:cNvSpPr>
            <a:spLocks noGrp="1"/>
          </p:cNvSpPr>
          <p:nvPr>
            <p:ph type="title"/>
          </p:nvPr>
        </p:nvSpPr>
        <p:spPr>
          <a:xfrm>
            <a:off x="437663" y="158765"/>
            <a:ext cx="9263898" cy="307777"/>
          </a:xfrm>
        </p:spPr>
        <p:txBody>
          <a:bodyPr/>
          <a:lstStyle/>
          <a:p>
            <a:r>
              <a:rPr lang="en-US" sz="2000" b="1">
                <a:solidFill>
                  <a:schemeClr val="accent2">
                    <a:lumMod val="75000"/>
                  </a:schemeClr>
                </a:solidFill>
              </a:rPr>
              <a:t>Large wealth management company - Micro-Frontends Development</a:t>
            </a:r>
            <a:endParaRPr lang="en-US" b="1">
              <a:solidFill>
                <a:schemeClr val="accent2">
                  <a:lumMod val="75000"/>
                </a:schemeClr>
              </a:solidFill>
            </a:endParaRPr>
          </a:p>
        </p:txBody>
      </p:sp>
      <p:sp>
        <p:nvSpPr>
          <p:cNvPr id="11" name="Content Placeholder 10">
            <a:extLst>
              <a:ext uri="{FF2B5EF4-FFF2-40B4-BE49-F238E27FC236}">
                <a16:creationId xmlns:a16="http://schemas.microsoft.com/office/drawing/2014/main" id="{4A4F2224-38BB-4ECE-8A14-FB72542326B1}"/>
              </a:ext>
            </a:extLst>
          </p:cNvPr>
          <p:cNvSpPr txBox="1">
            <a:spLocks/>
          </p:cNvSpPr>
          <p:nvPr/>
        </p:nvSpPr>
        <p:spPr>
          <a:xfrm>
            <a:off x="437663" y="567627"/>
            <a:ext cx="6506601" cy="5851975"/>
          </a:xfrm>
          <a:prstGeom prst="rect">
            <a:avLst/>
          </a:prstGeom>
        </p:spPr>
        <p:txBody>
          <a:bodyPr lIns="0" tIns="45720" rIns="91440" bIns="45720" anchor="t"/>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2" indent="0" algn="just" defTabSz="342869">
              <a:spcBef>
                <a:spcPts val="113"/>
              </a:spcBef>
              <a:spcAft>
                <a:spcPts val="675"/>
              </a:spcAft>
              <a:buClr>
                <a:srgbClr val="39C2D7"/>
              </a:buClr>
              <a:buNone/>
              <a:tabLst>
                <a:tab pos="478590" algn="l"/>
              </a:tabLst>
              <a:defRPr/>
            </a:pPr>
            <a:r>
              <a:rPr lang="en-US" sz="1100" b="1">
                <a:solidFill>
                  <a:schemeClr val="accent2"/>
                </a:solidFill>
              </a:rPr>
              <a:t>Business Driver </a:t>
            </a:r>
          </a:p>
          <a:p>
            <a:pPr marL="0" lvl="2" indent="0" algn="just" defTabSz="342869">
              <a:spcBef>
                <a:spcPts val="113"/>
              </a:spcBef>
              <a:spcAft>
                <a:spcPts val="675"/>
              </a:spcAft>
              <a:buClr>
                <a:srgbClr val="39C2D7"/>
              </a:buClr>
              <a:buNone/>
              <a:tabLst>
                <a:tab pos="478590" algn="l"/>
              </a:tabLst>
              <a:defRPr/>
            </a:pPr>
            <a:r>
              <a:rPr lang="en-GB" sz="1100">
                <a:solidFill>
                  <a:srgbClr val="222222"/>
                </a:solidFill>
              </a:rPr>
              <a:t>Modern enterprise applications require rapid feature delivery and team scalability while maintaining system stability. Monolithic frontend architectures create bottlenecks where multiple teams compete for the same codebase, slowing releases and increasing risk of system-wide failures. Organizations need architectural flexibility to adopt new technologies without costly rewrites while ensuring isolated team ownership and faster time-to-market.</a:t>
            </a:r>
          </a:p>
          <a:p>
            <a:pPr marL="0" lvl="2" indent="0" algn="just" defTabSz="342869">
              <a:spcBef>
                <a:spcPts val="113"/>
              </a:spcBef>
              <a:spcAft>
                <a:spcPts val="675"/>
              </a:spcAft>
              <a:buClr>
                <a:srgbClr val="39C2D7"/>
              </a:buClr>
              <a:buNone/>
              <a:tabLst>
                <a:tab pos="478590" algn="l"/>
              </a:tabLst>
              <a:defRPr/>
            </a:pPr>
            <a:r>
              <a:rPr lang="en-US" sz="1100" b="1">
                <a:solidFill>
                  <a:schemeClr val="accent2"/>
                </a:solidFill>
              </a:rPr>
              <a:t>Challenges</a:t>
            </a:r>
            <a:endParaRPr lang="en-US" sz="1100" b="1">
              <a:solidFill>
                <a:schemeClr val="accent2"/>
              </a:solidFill>
              <a:cs typeface="Calibri"/>
            </a:endParaRPr>
          </a:p>
          <a:p>
            <a:pPr marL="285750" lvl="2" indent="-285750" algn="just" defTabSz="342869">
              <a:spcBef>
                <a:spcPts val="0"/>
              </a:spcBef>
              <a:spcAft>
                <a:spcPts val="675"/>
              </a:spcAft>
              <a:buClr>
                <a:srgbClr val="39C2D7"/>
              </a:buClr>
              <a:tabLst>
                <a:tab pos="478590" algn="l"/>
              </a:tabLst>
              <a:defRPr/>
            </a:pPr>
            <a:r>
              <a:rPr lang="en-GB" sz="1100"/>
              <a:t>Deployment Bottlenecks: Monolithic releases require full regression testing and coordination across all teams, turning weekly deployments into month-long cycles.</a:t>
            </a:r>
          </a:p>
          <a:p>
            <a:pPr marL="285750" lvl="2" indent="-285750" algn="just" defTabSz="342869">
              <a:spcBef>
                <a:spcPts val="0"/>
              </a:spcBef>
              <a:spcAft>
                <a:spcPts val="675"/>
              </a:spcAft>
              <a:buClr>
                <a:srgbClr val="39C2D7"/>
              </a:buClr>
              <a:tabLst>
                <a:tab pos="478590" algn="l"/>
              </a:tabLst>
              <a:defRPr/>
            </a:pPr>
            <a:r>
              <a:rPr lang="en-GB" sz="1100"/>
              <a:t>Scalability Constraints: Adding new teams to a monolithic codebase increases merge conflicts, code coupling, and coordination overhead exponentially.</a:t>
            </a:r>
          </a:p>
          <a:p>
            <a:pPr marL="285750" lvl="2" indent="-285750" algn="just" defTabSz="342869">
              <a:spcBef>
                <a:spcPts val="0"/>
              </a:spcBef>
              <a:spcAft>
                <a:spcPts val="675"/>
              </a:spcAft>
              <a:buClr>
                <a:srgbClr val="39C2D7"/>
              </a:buClr>
              <a:tabLst>
                <a:tab pos="478590" algn="l"/>
              </a:tabLst>
              <a:defRPr/>
            </a:pPr>
            <a:r>
              <a:rPr lang="en-GB" sz="1100"/>
              <a:t>Technology Lock-in: Upgrading frameworks or adopting new technologies requires "big bang" rewrites, risking months of development with no incremental value delivery.</a:t>
            </a:r>
          </a:p>
          <a:p>
            <a:pPr marL="285750" lvl="2" indent="-285750" algn="just" defTabSz="342869">
              <a:spcBef>
                <a:spcPts val="0"/>
              </a:spcBef>
              <a:spcAft>
                <a:spcPts val="675"/>
              </a:spcAft>
              <a:buClr>
                <a:srgbClr val="39C2D7"/>
              </a:buClr>
              <a:tabLst>
                <a:tab pos="478590" algn="l"/>
              </a:tabLst>
              <a:defRPr/>
            </a:pPr>
            <a:r>
              <a:rPr lang="en-GB" sz="1100"/>
              <a:t>Blast Radius: A single team's bug can bring down the entire application, impacting all users and features simultaneously.</a:t>
            </a:r>
          </a:p>
          <a:p>
            <a:pPr marL="285750" lvl="2" indent="-285750" algn="just" defTabSz="342869">
              <a:spcBef>
                <a:spcPts val="0"/>
              </a:spcBef>
              <a:spcAft>
                <a:spcPts val="675"/>
              </a:spcAft>
              <a:buClr>
                <a:srgbClr val="39C2D7"/>
              </a:buClr>
              <a:tabLst>
                <a:tab pos="478590" algn="l"/>
              </a:tabLst>
              <a:defRPr/>
            </a:pPr>
            <a:r>
              <a:rPr lang="en-GB" sz="1100"/>
              <a:t>Team Dependencies: Feature delivery blocked by waiting for other teams' code freezes, releases, or architectural decisions.</a:t>
            </a:r>
            <a:endParaRPr lang="en-US" sz="1100">
              <a:cs typeface="Calibri"/>
            </a:endParaRPr>
          </a:p>
          <a:p>
            <a:pPr marL="0" lvl="2" indent="0" algn="just" defTabSz="342869">
              <a:spcBef>
                <a:spcPts val="113"/>
              </a:spcBef>
              <a:spcAft>
                <a:spcPts val="675"/>
              </a:spcAft>
              <a:buClr>
                <a:srgbClr val="39C2D7"/>
              </a:buClr>
              <a:buNone/>
              <a:tabLst>
                <a:tab pos="478590" algn="l"/>
              </a:tabLst>
              <a:defRPr/>
            </a:pPr>
            <a:r>
              <a:rPr lang="en-US" sz="1100" b="1">
                <a:solidFill>
                  <a:schemeClr val="accent2"/>
                </a:solidFill>
              </a:rPr>
              <a:t>Solution / Results</a:t>
            </a:r>
            <a:endParaRPr lang="en-US" sz="1100" b="1">
              <a:solidFill>
                <a:schemeClr val="accent2"/>
              </a:solidFill>
              <a:cs typeface="Calibri"/>
            </a:endParaRPr>
          </a:p>
          <a:p>
            <a:pPr marL="0" lvl="2" indent="0" algn="just" defTabSz="342869">
              <a:spcBef>
                <a:spcPts val="0"/>
              </a:spcBef>
              <a:spcAft>
                <a:spcPts val="675"/>
              </a:spcAft>
              <a:buClr>
                <a:srgbClr val="39C2D7"/>
              </a:buClr>
              <a:buNone/>
              <a:tabLst>
                <a:tab pos="478590" algn="l"/>
              </a:tabLst>
              <a:defRPr/>
            </a:pPr>
            <a:r>
              <a:rPr lang="en-GB" sz="1100"/>
              <a:t>EPAM implemented MFE architecture for a large wealth-management company across 20+ teams for critical client-facing applications, enabling independent team velocity while maintaining enterprise-grade reliability and security standards.</a:t>
            </a:r>
          </a:p>
          <a:p>
            <a:pPr marL="285750" lvl="2" indent="-285750" algn="just" defTabSz="342869">
              <a:spcBef>
                <a:spcPts val="0"/>
              </a:spcBef>
              <a:spcAft>
                <a:spcPts val="675"/>
              </a:spcAft>
              <a:buClr>
                <a:srgbClr val="39C2D7"/>
              </a:buClr>
              <a:tabLst>
                <a:tab pos="478590" algn="l"/>
              </a:tabLst>
              <a:defRPr/>
            </a:pPr>
            <a:r>
              <a:rPr lang="en-GB" sz="1100"/>
              <a:t>Time-to-market improved from 12 days to 3 days average (75% reduction)</a:t>
            </a:r>
          </a:p>
          <a:p>
            <a:pPr marL="285750" lvl="2" indent="-285750" algn="just" defTabSz="342869">
              <a:spcBef>
                <a:spcPts val="0"/>
              </a:spcBef>
              <a:spcAft>
                <a:spcPts val="675"/>
              </a:spcAft>
              <a:buClr>
                <a:srgbClr val="39C2D7"/>
              </a:buClr>
              <a:tabLst>
                <a:tab pos="478590" algn="l"/>
              </a:tabLst>
              <a:defRPr/>
            </a:pPr>
            <a:r>
              <a:rPr lang="en-GB" sz="1100"/>
              <a:t>Deployment frequency increased to 20 deployments per team per sprint on average</a:t>
            </a:r>
          </a:p>
          <a:p>
            <a:pPr marL="285750" lvl="2" indent="-285750" algn="just" defTabSz="342869">
              <a:spcBef>
                <a:spcPts val="0"/>
              </a:spcBef>
              <a:spcAft>
                <a:spcPts val="675"/>
              </a:spcAft>
              <a:buClr>
                <a:srgbClr val="39C2D7"/>
              </a:buClr>
              <a:tabLst>
                <a:tab pos="478590" algn="l"/>
              </a:tabLst>
              <a:defRPr/>
            </a:pPr>
            <a:r>
              <a:rPr lang="en-GB" sz="1100"/>
              <a:t>Eliminated constant Scrum of Scrums coordination - reduced cross-team dependencies</a:t>
            </a:r>
          </a:p>
          <a:p>
            <a:pPr marL="285750" lvl="2" indent="-285750" algn="just" defTabSz="342869">
              <a:spcBef>
                <a:spcPts val="0"/>
              </a:spcBef>
              <a:spcAft>
                <a:spcPts val="675"/>
              </a:spcAft>
              <a:buClr>
                <a:srgbClr val="39C2D7"/>
              </a:buClr>
              <a:tabLst>
                <a:tab pos="478590" algn="l"/>
              </a:tabLst>
              <a:defRPr/>
            </a:pPr>
            <a:r>
              <a:rPr lang="en-GB" sz="1100"/>
              <a:t>Enabled independent team velocity while maintaining enterprise-grade reliability and security standards</a:t>
            </a:r>
          </a:p>
          <a:p>
            <a:pPr marL="285750" lvl="2" indent="-285750" algn="just" defTabSz="342869">
              <a:spcBef>
                <a:spcPts val="0"/>
              </a:spcBef>
              <a:spcAft>
                <a:spcPts val="675"/>
              </a:spcAft>
              <a:buClr>
                <a:srgbClr val="39C2D7"/>
              </a:buClr>
              <a:tabLst>
                <a:tab pos="478590" algn="l"/>
              </a:tabLst>
              <a:defRPr/>
            </a:pPr>
            <a:r>
              <a:rPr lang="en-US" sz="1100"/>
              <a:t>MFEs are easily integrated in AI driven solution like agents and chatbots via MCP because of size and limited context</a:t>
            </a:r>
            <a:endParaRPr lang="en-GB" sz="1100"/>
          </a:p>
          <a:p>
            <a:pPr marL="0" lvl="2" indent="0" algn="just" defTabSz="342869">
              <a:spcBef>
                <a:spcPts val="0"/>
              </a:spcBef>
              <a:spcAft>
                <a:spcPts val="675"/>
              </a:spcAft>
              <a:buClr>
                <a:srgbClr val="39C2D7"/>
              </a:buClr>
              <a:buNone/>
              <a:tabLst>
                <a:tab pos="478590" algn="l"/>
              </a:tabLst>
              <a:defRPr/>
            </a:pPr>
            <a:r>
              <a:rPr lang="en-GB" sz="1100"/>
              <a:t>Q</a:t>
            </a:r>
          </a:p>
          <a:p>
            <a:pPr marL="0" lvl="2" indent="0" algn="just" defTabSz="342869">
              <a:spcBef>
                <a:spcPts val="0"/>
              </a:spcBef>
              <a:spcAft>
                <a:spcPts val="675"/>
              </a:spcAft>
              <a:buClr>
                <a:srgbClr val="39C2D7"/>
              </a:buClr>
              <a:buNone/>
              <a:tabLst>
                <a:tab pos="478590" algn="l"/>
              </a:tabLst>
              <a:defRPr/>
            </a:pPr>
            <a:endParaRPr lang="en-US" sz="1100"/>
          </a:p>
        </p:txBody>
      </p:sp>
      <p:pic>
        <p:nvPicPr>
          <p:cNvPr id="2" name="Picture 1">
            <a:extLst>
              <a:ext uri="{FF2B5EF4-FFF2-40B4-BE49-F238E27FC236}">
                <a16:creationId xmlns:a16="http://schemas.microsoft.com/office/drawing/2014/main" id="{D8ACCC3B-8B0C-1491-F96D-BE58BCF9A05F}"/>
              </a:ext>
            </a:extLst>
          </p:cNvPr>
          <p:cNvPicPr>
            <a:picLocks noChangeAspect="1"/>
          </p:cNvPicPr>
          <p:nvPr/>
        </p:nvPicPr>
        <p:blipFill>
          <a:blip r:embed="rId4"/>
          <a:stretch>
            <a:fillRect/>
          </a:stretch>
        </p:blipFill>
        <p:spPr>
          <a:xfrm>
            <a:off x="6944264" y="1316391"/>
            <a:ext cx="5050570" cy="4836160"/>
          </a:xfrm>
          <a:prstGeom prst="rect">
            <a:avLst/>
          </a:prstGeom>
        </p:spPr>
      </p:pic>
    </p:spTree>
    <p:custDataLst>
      <p:tags r:id="rId1"/>
    </p:custDataLst>
    <p:extLst>
      <p:ext uri="{BB962C8B-B14F-4D97-AF65-F5344CB8AC3E}">
        <p14:creationId xmlns:p14="http://schemas.microsoft.com/office/powerpoint/2010/main" val="85193325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USPP_DOC_ID" val="gen-7264def78df7fd12e86aede9fa369612"/>
  <p:tag name="USPP_LAST_MODIFIED" val="06.05.24 03:02:03"/>
</p:tagLst>
</file>

<file path=ppt/tags/tag2.xml><?xml version="1.0" encoding="utf-8"?>
<p:tagLst xmlns:a="http://schemas.openxmlformats.org/drawingml/2006/main" xmlns:r="http://schemas.openxmlformats.org/officeDocument/2006/relationships" xmlns:p="http://schemas.openxmlformats.org/presentationml/2006/main">
  <p:tag name="USPP_DOC_ID" val="gen-dbd6ab735e11add19090471eb819aa69"/>
  <p:tag name="USPP_LAST_MODIFIED" val="07.10.25 12:09:13"/>
</p:tagLst>
</file>

<file path=ppt/tags/tag3.xml><?xml version="1.0" encoding="utf-8"?>
<p:tagLst xmlns:a="http://schemas.openxmlformats.org/drawingml/2006/main" xmlns:r="http://schemas.openxmlformats.org/officeDocument/2006/relationships" xmlns:p="http://schemas.openxmlformats.org/presentationml/2006/main">
  <p:tag name="EMPOWERBULLETV2" val="empowerBulletV2"/>
</p:tagLst>
</file>

<file path=ppt/tags/tag4.xml><?xml version="1.0" encoding="utf-8"?>
<p:tagLst xmlns:a="http://schemas.openxmlformats.org/drawingml/2006/main" xmlns:r="http://schemas.openxmlformats.org/officeDocument/2006/relationships" xmlns:p="http://schemas.openxmlformats.org/presentationml/2006/main">
  <p:tag name="MIO_GUID" val="a9964d33-58d8-4336-969c-d6b80a9f14cb"/>
  <p:tag name="MIO_EKGUID" val="d2a91562-c77e-495e-9ef0-4b88d1d6f062"/>
  <p:tag name="MIO_UPDATE" val="True"/>
  <p:tag name="MIO_VERSION" val="03.09.2019 18:18:42"/>
  <p:tag name="MIO_DBID" val="D7ED4A1B-644D-42C8-B85A-3AF7EB19A1AD"/>
  <p:tag name="MIO_LASTDOWNLOADED" val="03.09.2019 19:56:33"/>
  <p:tag name="MIO_OBJECTNAME" val="Customer Portal based on Salesforce Community Cloud"/>
  <p:tag name="MIO_LASTEDITORNAME" val="Peter Peter"/>
  <p:tag name="MIO_STRING_IGNORE_CHECKSUM_FOR_NEXT_SAVE" val="False"/>
</p:tagLst>
</file>

<file path=ppt/theme/theme1.xml><?xml version="1.0" encoding="utf-8"?>
<a:theme xmlns:a="http://schemas.openxmlformats.org/drawingml/2006/main" name="1_EPAM Master 2023.5">
  <a:themeElements>
    <a:clrScheme name="EPAM 2023">
      <a:dk1>
        <a:srgbClr val="000000"/>
      </a:dk1>
      <a:lt1>
        <a:srgbClr val="FFFFFF"/>
      </a:lt1>
      <a:dk2>
        <a:srgbClr val="A0A0A0"/>
      </a:dk2>
      <a:lt2>
        <a:srgbClr val="FBFAFA"/>
      </a:lt2>
      <a:accent1>
        <a:srgbClr val="060606"/>
      </a:accent1>
      <a:accent2>
        <a:srgbClr val="418DFF"/>
      </a:accent2>
      <a:accent3>
        <a:srgbClr val="107E8D"/>
      </a:accent3>
      <a:accent4>
        <a:srgbClr val="8353D2"/>
      </a:accent4>
      <a:accent5>
        <a:srgbClr val="3055DA"/>
      </a:accent5>
      <a:accent6>
        <a:srgbClr val="009CBE"/>
      </a:accent6>
      <a:hlink>
        <a:srgbClr val="61E2BB"/>
      </a:hlink>
      <a:folHlink>
        <a:srgbClr val="03815B"/>
      </a:folHlink>
    </a:clrScheme>
    <a:fontScheme name="EPAM">
      <a:majorFont>
        <a:latin typeface="Calibri Bold"/>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accent1"/>
        </a:solidFill>
        <a:ln>
          <a:noFill/>
        </a:ln>
        <a:effectLst/>
      </a:spPr>
      <a:bodyPr wrap="square" lIns="0" tIns="0" rIns="0" bIns="0" rtlCol="0" anchor="ctr"/>
      <a:lstStyle>
        <a:defPPr algn="ctr">
          <a:defRPr sz="2400" dirty="0" smtClean="0">
            <a:solidFill>
              <a:schemeClr val="bg1"/>
            </a:solidFill>
            <a:latin typeface="Calibri Light" panose="020F0302020204030204" pitchFamily="34" charset="0"/>
            <a:ea typeface="Human Sans ExtraLight" charset="0"/>
            <a:cs typeface="Human Sans ExtraLight" charset="0"/>
          </a:defRPr>
        </a:defPPr>
      </a:lst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a:spAutoFit/>
      </a:bodyPr>
      <a:lstStyle>
        <a:defPPr algn="l">
          <a:defRPr dirty="0" smtClean="0"/>
        </a:defPPr>
      </a:lstStyle>
    </a:txDef>
  </a:objectDefaults>
  <a:extraClrSchemeLst/>
  <a:custClrLst>
    <a:custClr name="PALINA BLUE">
      <a:srgbClr val="A9C9D7"/>
    </a:custClr>
    <a:custClr name="DARK PURPLE ">
      <a:srgbClr val="8A7CBB"/>
    </a:custClr>
    <a:custClr name="LIGHT PURPLE">
      <a:srgbClr val="AE9BD8"/>
    </a:custClr>
    <a:custClr name="BRIGHT CORAL">
      <a:srgbClr val="FF4E33"/>
    </a:custClr>
    <a:custClr name="EPAM CORAL">
      <a:srgbClr val="FF8468"/>
    </a:custClr>
    <a:custClr name="BRIGHT ORANGE">
      <a:srgbClr val="FF8500"/>
    </a:custClr>
    <a:custClr name="ORANGE ">
      <a:srgbClr val="FFA436"/>
    </a:custClr>
    <a:custClr name="DARK GREEN">
      <a:srgbClr val="62A230"/>
    </a:custClr>
    <a:custClr name="BRIGHT GREEN">
      <a:srgbClr val="9BC838"/>
    </a:custClr>
    <a:custClr name="LIME GREEN">
      <a:srgbClr val="C8DE49"/>
    </a:custClr>
    <a:custClr name="Coral Orange">
      <a:srgbClr val="F57F41"/>
    </a:custClr>
    <a:custClr name="Tangerine">
      <a:srgbClr val="F15C44"/>
    </a:custClr>
    <a:custClr name="Gold">
      <a:srgbClr val="DBB661"/>
    </a:custClr>
    <a:custClr name="Turqoise">
      <a:srgbClr val="2A9D8E"/>
    </a:custClr>
    <a:custClr name="Ocean">
      <a:srgbClr val="209EBD"/>
    </a:custClr>
    <a:custClr name="Charcoal">
      <a:srgbClr val="264553"/>
    </a:custClr>
    <a:custClr name="Eggplant">
      <a:srgbClr val="58335E"/>
    </a:custClr>
    <a:custClr name="Grape Soda">
      <a:srgbClr val="745C97"/>
    </a:custClr>
    <a:custClr name="Wild Berry">
      <a:srgbClr val="89608E"/>
    </a:custClr>
    <a:custClr name="Taffy">
      <a:srgbClr val="8ACDEA"/>
    </a:custClr>
    <a:custClr name="Honey">
      <a:srgbClr val="EFEA5A"/>
    </a:custClr>
    <a:custClr name="Mint">
      <a:srgbClr val="2CD094"/>
    </a:custClr>
    <a:custClr name="Malibu">
      <a:srgbClr val="BAD49C"/>
    </a:custClr>
    <a:custClr name="Cotton Candy">
      <a:srgbClr val="EEB4B3"/>
    </a:custClr>
    <a:custClr name="Guava">
      <a:srgbClr val="E26D5C"/>
    </a:custClr>
  </a:custClrLst>
  <a:extLst>
    <a:ext uri="{05A4C25C-085E-4340-85A3-A5531E510DB2}">
      <thm15:themeFamily xmlns:thm15="http://schemas.microsoft.com/office/thememl/2012/main" name="Continuum_Master_v1.1" id="{D2F91407-39AD-2344-8F42-01B4155FF2FD}" vid="{09F1F252-BD3A-0A45-9F6B-518524EA322F}"/>
    </a:ext>
  </a:extLst>
</a:theme>
</file>

<file path=ppt/theme/theme2.xml><?xml version="1.0" encoding="utf-8"?>
<a:theme xmlns:a="http://schemas.openxmlformats.org/drawingml/2006/main" name="2_EPAM Master 2023.5">
  <a:themeElements>
    <a:clrScheme name="EPAM 2023">
      <a:dk1>
        <a:srgbClr val="000000"/>
      </a:dk1>
      <a:lt1>
        <a:srgbClr val="FFFFFF"/>
      </a:lt1>
      <a:dk2>
        <a:srgbClr val="A0A0A0"/>
      </a:dk2>
      <a:lt2>
        <a:srgbClr val="FBFAFA"/>
      </a:lt2>
      <a:accent1>
        <a:srgbClr val="060606"/>
      </a:accent1>
      <a:accent2>
        <a:srgbClr val="418DFF"/>
      </a:accent2>
      <a:accent3>
        <a:srgbClr val="107E8D"/>
      </a:accent3>
      <a:accent4>
        <a:srgbClr val="8353D2"/>
      </a:accent4>
      <a:accent5>
        <a:srgbClr val="3055DA"/>
      </a:accent5>
      <a:accent6>
        <a:srgbClr val="009CBE"/>
      </a:accent6>
      <a:hlink>
        <a:srgbClr val="61E2BB"/>
      </a:hlink>
      <a:folHlink>
        <a:srgbClr val="03815B"/>
      </a:folHlink>
    </a:clrScheme>
    <a:fontScheme name="EPAM">
      <a:majorFont>
        <a:latin typeface="Calibri Bold"/>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accent1"/>
        </a:solidFill>
        <a:ln>
          <a:noFill/>
        </a:ln>
        <a:effectLst/>
      </a:spPr>
      <a:bodyPr wrap="square" lIns="0" tIns="0" rIns="0" bIns="0" rtlCol="0" anchor="ctr"/>
      <a:lstStyle>
        <a:defPPr algn="ctr">
          <a:defRPr sz="2400" dirty="0" smtClean="0">
            <a:solidFill>
              <a:schemeClr val="bg1"/>
            </a:solidFill>
            <a:latin typeface="Calibri Light" panose="020F0302020204030204" pitchFamily="34" charset="0"/>
            <a:ea typeface="Human Sans ExtraLight" charset="0"/>
            <a:cs typeface="Human Sans ExtraLight" charset="0"/>
          </a:defRPr>
        </a:defPPr>
      </a:lst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a:spAutoFit/>
      </a:bodyPr>
      <a:lstStyle>
        <a:defPPr algn="l">
          <a:defRPr dirty="0" smtClean="0"/>
        </a:defPPr>
      </a:lstStyle>
    </a:txDef>
  </a:objectDefaults>
  <a:extraClrSchemeLst/>
  <a:custClrLst>
    <a:custClr name="PALINA BLUE">
      <a:srgbClr val="A9C9D7"/>
    </a:custClr>
    <a:custClr name="DARK PURPLE ">
      <a:srgbClr val="8A7CBB"/>
    </a:custClr>
    <a:custClr name="LIGHT PURPLE">
      <a:srgbClr val="AE9BD8"/>
    </a:custClr>
    <a:custClr name="BRIGHT CORAL">
      <a:srgbClr val="FF4E33"/>
    </a:custClr>
    <a:custClr name="EPAM CORAL">
      <a:srgbClr val="FF8468"/>
    </a:custClr>
    <a:custClr name="BRIGHT ORANGE">
      <a:srgbClr val="FF8500"/>
    </a:custClr>
    <a:custClr name="ORANGE ">
      <a:srgbClr val="FFA436"/>
    </a:custClr>
    <a:custClr name="DARK GREEN">
      <a:srgbClr val="62A230"/>
    </a:custClr>
    <a:custClr name="BRIGHT GREEN">
      <a:srgbClr val="9BC838"/>
    </a:custClr>
    <a:custClr name="LIME GREEN">
      <a:srgbClr val="C8DE49"/>
    </a:custClr>
    <a:custClr name="Coral Orange">
      <a:srgbClr val="F57F41"/>
    </a:custClr>
    <a:custClr name="Tangerine">
      <a:srgbClr val="F15C44"/>
    </a:custClr>
    <a:custClr name="Gold">
      <a:srgbClr val="DBB661"/>
    </a:custClr>
    <a:custClr name="Turqoise">
      <a:srgbClr val="2A9D8E"/>
    </a:custClr>
    <a:custClr name="Ocean">
      <a:srgbClr val="209EBD"/>
    </a:custClr>
    <a:custClr name="Charcoal">
      <a:srgbClr val="264553"/>
    </a:custClr>
    <a:custClr name="Eggplant">
      <a:srgbClr val="58335E"/>
    </a:custClr>
    <a:custClr name="Grape Soda">
      <a:srgbClr val="745C97"/>
    </a:custClr>
    <a:custClr name="Wild Berry">
      <a:srgbClr val="89608E"/>
    </a:custClr>
    <a:custClr name="Taffy">
      <a:srgbClr val="8ACDEA"/>
    </a:custClr>
    <a:custClr name="Honey">
      <a:srgbClr val="EFEA5A"/>
    </a:custClr>
    <a:custClr name="Mint">
      <a:srgbClr val="2CD094"/>
    </a:custClr>
    <a:custClr name="Malibu">
      <a:srgbClr val="BAD49C"/>
    </a:custClr>
    <a:custClr name="Cotton Candy">
      <a:srgbClr val="EEB4B3"/>
    </a:custClr>
    <a:custClr name="Guava">
      <a:srgbClr val="E26D5C"/>
    </a:custClr>
  </a:custClrLst>
  <a:extLst>
    <a:ext uri="{05A4C25C-085E-4340-85A3-A5531E510DB2}">
      <thm15:themeFamily xmlns:thm15="http://schemas.microsoft.com/office/thememl/2012/main" name="Continuum_Master_v1.1" id="{D2F91407-39AD-2344-8F42-01B4155FF2FD}" vid="{09F1F252-BD3A-0A45-9F6B-518524EA322F}"/>
    </a:ext>
  </a:extLst>
</a:theme>
</file>

<file path=ppt/theme/theme3.xml><?xml version="1.0" encoding="utf-8"?>
<a:theme xmlns:a="http://schemas.openxmlformats.org/drawingml/2006/main" name="EPAM Master 2024.1">
  <a:themeElements>
    <a:clrScheme name="EPAM 2023">
      <a:dk1>
        <a:srgbClr val="000000"/>
      </a:dk1>
      <a:lt1>
        <a:srgbClr val="FFFFFF"/>
      </a:lt1>
      <a:dk2>
        <a:srgbClr val="A0A0A0"/>
      </a:dk2>
      <a:lt2>
        <a:srgbClr val="FBFAFA"/>
      </a:lt2>
      <a:accent1>
        <a:srgbClr val="060606"/>
      </a:accent1>
      <a:accent2>
        <a:srgbClr val="418DFF"/>
      </a:accent2>
      <a:accent3>
        <a:srgbClr val="107E8D"/>
      </a:accent3>
      <a:accent4>
        <a:srgbClr val="8353D2"/>
      </a:accent4>
      <a:accent5>
        <a:srgbClr val="3055DA"/>
      </a:accent5>
      <a:accent6>
        <a:srgbClr val="009CBE"/>
      </a:accent6>
      <a:hlink>
        <a:srgbClr val="61E2BB"/>
      </a:hlink>
      <a:folHlink>
        <a:srgbClr val="03815B"/>
      </a:folHlink>
    </a:clrScheme>
    <a:fontScheme name="EPAM">
      <a:majorFont>
        <a:latin typeface="Calibri Bold"/>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accent1"/>
        </a:solidFill>
        <a:ln>
          <a:noFill/>
        </a:ln>
        <a:effectLst/>
      </a:spPr>
      <a:bodyPr wrap="square" lIns="0" tIns="0" rIns="0" bIns="0" rtlCol="0" anchor="ctr"/>
      <a:lstStyle>
        <a:defPPr algn="ctr">
          <a:defRPr sz="2400" dirty="0" smtClean="0">
            <a:solidFill>
              <a:schemeClr val="bg1"/>
            </a:solidFill>
            <a:latin typeface="Calibri Light" panose="020F0302020204030204" pitchFamily="34" charset="0"/>
            <a:ea typeface="Human Sans ExtraLight" charset="0"/>
            <a:cs typeface="Human Sans ExtraLight" charset="0"/>
          </a:defRPr>
        </a:defPPr>
      </a:lst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a:spAutoFit/>
      </a:bodyPr>
      <a:lstStyle>
        <a:defPPr algn="l">
          <a:defRPr dirty="0" smtClean="0"/>
        </a:defPPr>
      </a:lstStyle>
    </a:txDef>
  </a:objectDefaults>
  <a:extraClrSchemeLst/>
  <a:custClrLst>
    <a:custClr name="PALINA BLUE">
      <a:srgbClr val="A9C9D7"/>
    </a:custClr>
    <a:custClr name="DARK PURPLE ">
      <a:srgbClr val="8A7CBB"/>
    </a:custClr>
    <a:custClr name="LIGHT PURPLE">
      <a:srgbClr val="AE9BD8"/>
    </a:custClr>
    <a:custClr name="BRIGHT CORAL">
      <a:srgbClr val="FF4E33"/>
    </a:custClr>
    <a:custClr name="EPAM CORAL">
      <a:srgbClr val="FF8468"/>
    </a:custClr>
    <a:custClr name="BRIGHT ORANGE">
      <a:srgbClr val="FF8500"/>
    </a:custClr>
    <a:custClr name="ORANGE ">
      <a:srgbClr val="FFA436"/>
    </a:custClr>
    <a:custClr name="DARK GREEN">
      <a:srgbClr val="62A230"/>
    </a:custClr>
    <a:custClr name="BRIGHT GREEN">
      <a:srgbClr val="9BC838"/>
    </a:custClr>
    <a:custClr name="LIME GREEN">
      <a:srgbClr val="C8DE49"/>
    </a:custClr>
    <a:custClr name="Coral Orange">
      <a:srgbClr val="F57F41"/>
    </a:custClr>
    <a:custClr name="Tangerine">
      <a:srgbClr val="F15C44"/>
    </a:custClr>
    <a:custClr name="Gold">
      <a:srgbClr val="DBB661"/>
    </a:custClr>
    <a:custClr name="Turqoise">
      <a:srgbClr val="2A9D8E"/>
    </a:custClr>
    <a:custClr name="Ocean">
      <a:srgbClr val="209EBD"/>
    </a:custClr>
    <a:custClr name="Charcoal">
      <a:srgbClr val="264553"/>
    </a:custClr>
    <a:custClr name="Eggplant">
      <a:srgbClr val="58335E"/>
    </a:custClr>
    <a:custClr name="Grape Soda">
      <a:srgbClr val="745C97"/>
    </a:custClr>
    <a:custClr name="Wild Berry">
      <a:srgbClr val="89608E"/>
    </a:custClr>
    <a:custClr name="Taffy">
      <a:srgbClr val="8ACDEA"/>
    </a:custClr>
    <a:custClr name="Honey">
      <a:srgbClr val="EFEA5A"/>
    </a:custClr>
    <a:custClr name="Mint">
      <a:srgbClr val="2CD094"/>
    </a:custClr>
    <a:custClr name="Malibu">
      <a:srgbClr val="BAD49C"/>
    </a:custClr>
    <a:custClr name="Cotton Candy">
      <a:srgbClr val="EEB4B3"/>
    </a:custClr>
    <a:custClr name="Guava">
      <a:srgbClr val="E26D5C"/>
    </a:custClr>
  </a:custClrLst>
  <a:extLst>
    <a:ext uri="{05A4C25C-085E-4340-85A3-A5531E510DB2}">
      <thm15:themeFamily xmlns:thm15="http://schemas.microsoft.com/office/thememl/2012/main" name="EPAM_PresalesTemplate" id="{BA2CABEF-164A-0B40-9E1D-A9B96AE60B87}" vid="{65C357FB-1C5F-AA46-A42C-758D0D80597A}"/>
    </a:ext>
  </a:extLst>
</a:theme>
</file>

<file path=ppt/theme/theme4.xml><?xml version="1.0" encoding="utf-8"?>
<a:theme xmlns:a="http://schemas.openxmlformats.org/drawingml/2006/main" name="3_EPAM Master 2023.5">
  <a:themeElements>
    <a:clrScheme name="EPAM 2023">
      <a:dk1>
        <a:srgbClr val="000000"/>
      </a:dk1>
      <a:lt1>
        <a:srgbClr val="FFFFFF"/>
      </a:lt1>
      <a:dk2>
        <a:srgbClr val="A0A0A0"/>
      </a:dk2>
      <a:lt2>
        <a:srgbClr val="FBFAFA"/>
      </a:lt2>
      <a:accent1>
        <a:srgbClr val="060606"/>
      </a:accent1>
      <a:accent2>
        <a:srgbClr val="418DFF"/>
      </a:accent2>
      <a:accent3>
        <a:srgbClr val="107E8D"/>
      </a:accent3>
      <a:accent4>
        <a:srgbClr val="8353D2"/>
      </a:accent4>
      <a:accent5>
        <a:srgbClr val="3055DA"/>
      </a:accent5>
      <a:accent6>
        <a:srgbClr val="009CBE"/>
      </a:accent6>
      <a:hlink>
        <a:srgbClr val="61E2BB"/>
      </a:hlink>
      <a:folHlink>
        <a:srgbClr val="03815B"/>
      </a:folHlink>
    </a:clrScheme>
    <a:fontScheme name="EPAM">
      <a:majorFont>
        <a:latin typeface="Calibri Bold"/>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accent1"/>
        </a:solidFill>
        <a:ln>
          <a:noFill/>
        </a:ln>
        <a:effectLst/>
      </a:spPr>
      <a:bodyPr wrap="square" lIns="0" tIns="0" rIns="0" bIns="0" rtlCol="0" anchor="ctr"/>
      <a:lstStyle>
        <a:defPPr algn="ctr">
          <a:defRPr sz="2400" dirty="0" smtClean="0">
            <a:solidFill>
              <a:schemeClr val="bg1"/>
            </a:solidFill>
            <a:latin typeface="Calibri Light" panose="020F0302020204030204" pitchFamily="34" charset="0"/>
            <a:ea typeface="Human Sans ExtraLight" charset="0"/>
            <a:cs typeface="Human Sans ExtraLight" charset="0"/>
          </a:defRPr>
        </a:defPPr>
      </a:lst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a:spAutoFit/>
      </a:bodyPr>
      <a:lstStyle>
        <a:defPPr algn="l">
          <a:defRPr dirty="0" smtClean="0"/>
        </a:defPPr>
      </a:lstStyle>
    </a:txDef>
  </a:objectDefaults>
  <a:extraClrSchemeLst/>
  <a:custClrLst>
    <a:custClr name="PALINA BLUE">
      <a:srgbClr val="A9C9D7"/>
    </a:custClr>
    <a:custClr name="DARK PURPLE ">
      <a:srgbClr val="8A7CBB"/>
    </a:custClr>
    <a:custClr name="LIGHT PURPLE">
      <a:srgbClr val="AE9BD8"/>
    </a:custClr>
    <a:custClr name="BRIGHT CORAL">
      <a:srgbClr val="FF4E33"/>
    </a:custClr>
    <a:custClr name="EPAM CORAL">
      <a:srgbClr val="FF8468"/>
    </a:custClr>
    <a:custClr name="BRIGHT ORANGE">
      <a:srgbClr val="FF8500"/>
    </a:custClr>
    <a:custClr name="ORANGE ">
      <a:srgbClr val="FFA436"/>
    </a:custClr>
    <a:custClr name="DARK GREEN">
      <a:srgbClr val="62A230"/>
    </a:custClr>
    <a:custClr name="BRIGHT GREEN">
      <a:srgbClr val="9BC838"/>
    </a:custClr>
    <a:custClr name="LIME GREEN">
      <a:srgbClr val="C8DE49"/>
    </a:custClr>
    <a:custClr name="Coral Orange">
      <a:srgbClr val="F57F41"/>
    </a:custClr>
    <a:custClr name="Tangerine">
      <a:srgbClr val="F15C44"/>
    </a:custClr>
    <a:custClr name="Gold">
      <a:srgbClr val="DBB661"/>
    </a:custClr>
    <a:custClr name="Turqoise">
      <a:srgbClr val="2A9D8E"/>
    </a:custClr>
    <a:custClr name="Ocean">
      <a:srgbClr val="209EBD"/>
    </a:custClr>
    <a:custClr name="Charcoal">
      <a:srgbClr val="264553"/>
    </a:custClr>
    <a:custClr name="Eggplant">
      <a:srgbClr val="58335E"/>
    </a:custClr>
    <a:custClr name="Grape Soda">
      <a:srgbClr val="745C97"/>
    </a:custClr>
    <a:custClr name="Wild Berry">
      <a:srgbClr val="89608E"/>
    </a:custClr>
    <a:custClr name="Taffy">
      <a:srgbClr val="8ACDEA"/>
    </a:custClr>
    <a:custClr name="Honey">
      <a:srgbClr val="EFEA5A"/>
    </a:custClr>
    <a:custClr name="Mint">
      <a:srgbClr val="2CD094"/>
    </a:custClr>
    <a:custClr name="Malibu">
      <a:srgbClr val="BAD49C"/>
    </a:custClr>
    <a:custClr name="Cotton Candy">
      <a:srgbClr val="EEB4B3"/>
    </a:custClr>
    <a:custClr name="Guava">
      <a:srgbClr val="E26D5C"/>
    </a:custClr>
  </a:custClrLst>
  <a:extLst>
    <a:ext uri="{05A4C25C-085E-4340-85A3-A5531E510DB2}">
      <thm15:themeFamily xmlns:thm15="http://schemas.microsoft.com/office/thememl/2012/main" name="Continuum_Master_v1.1" id="{D2F91407-39AD-2344-8F42-01B4155FF2FD}" vid="{09F1F252-BD3A-0A45-9F6B-518524EA322F}"/>
    </a:ext>
  </a:extLst>
</a:theme>
</file>

<file path=ppt/theme/theme5.xml><?xml version="1.0" encoding="utf-8"?>
<a:theme xmlns:a="http://schemas.openxmlformats.org/drawingml/2006/main" name="4_EPAM Master 2023.5">
  <a:themeElements>
    <a:clrScheme name="EPAM 2023">
      <a:dk1>
        <a:srgbClr val="000000"/>
      </a:dk1>
      <a:lt1>
        <a:srgbClr val="FFFFFF"/>
      </a:lt1>
      <a:dk2>
        <a:srgbClr val="A0A0A0"/>
      </a:dk2>
      <a:lt2>
        <a:srgbClr val="FBFAFA"/>
      </a:lt2>
      <a:accent1>
        <a:srgbClr val="060606"/>
      </a:accent1>
      <a:accent2>
        <a:srgbClr val="418DFF"/>
      </a:accent2>
      <a:accent3>
        <a:srgbClr val="107E8D"/>
      </a:accent3>
      <a:accent4>
        <a:srgbClr val="8353D2"/>
      </a:accent4>
      <a:accent5>
        <a:srgbClr val="3055DA"/>
      </a:accent5>
      <a:accent6>
        <a:srgbClr val="009CBE"/>
      </a:accent6>
      <a:hlink>
        <a:srgbClr val="61E2BB"/>
      </a:hlink>
      <a:folHlink>
        <a:srgbClr val="03815B"/>
      </a:folHlink>
    </a:clrScheme>
    <a:fontScheme name="EPAM">
      <a:majorFont>
        <a:latin typeface="Calibri Bold"/>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accent1"/>
        </a:solidFill>
        <a:ln>
          <a:noFill/>
        </a:ln>
        <a:effectLst/>
      </a:spPr>
      <a:bodyPr wrap="square" lIns="0" tIns="0" rIns="0" bIns="0" rtlCol="0" anchor="ctr"/>
      <a:lstStyle>
        <a:defPPr algn="ctr">
          <a:defRPr sz="2400" dirty="0" smtClean="0">
            <a:solidFill>
              <a:schemeClr val="bg1"/>
            </a:solidFill>
            <a:latin typeface="Calibri Light" panose="020F0302020204030204" pitchFamily="34" charset="0"/>
            <a:ea typeface="Human Sans ExtraLight" charset="0"/>
            <a:cs typeface="Human Sans ExtraLight" charset="0"/>
          </a:defRPr>
        </a:defPPr>
      </a:lst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a:spAutoFit/>
      </a:bodyPr>
      <a:lstStyle>
        <a:defPPr algn="l">
          <a:defRPr dirty="0" smtClean="0"/>
        </a:defPPr>
      </a:lstStyle>
    </a:txDef>
  </a:objectDefaults>
  <a:extraClrSchemeLst/>
  <a:custClrLst>
    <a:custClr name="PALINA BLUE">
      <a:srgbClr val="A9C9D7"/>
    </a:custClr>
    <a:custClr name="DARK PURPLE ">
      <a:srgbClr val="8A7CBB"/>
    </a:custClr>
    <a:custClr name="LIGHT PURPLE">
      <a:srgbClr val="AE9BD8"/>
    </a:custClr>
    <a:custClr name="BRIGHT CORAL">
      <a:srgbClr val="FF4E33"/>
    </a:custClr>
    <a:custClr name="EPAM CORAL">
      <a:srgbClr val="FF8468"/>
    </a:custClr>
    <a:custClr name="BRIGHT ORANGE">
      <a:srgbClr val="FF8500"/>
    </a:custClr>
    <a:custClr name="ORANGE ">
      <a:srgbClr val="FFA436"/>
    </a:custClr>
    <a:custClr name="DARK GREEN">
      <a:srgbClr val="62A230"/>
    </a:custClr>
    <a:custClr name="BRIGHT GREEN">
      <a:srgbClr val="9BC838"/>
    </a:custClr>
    <a:custClr name="LIME GREEN">
      <a:srgbClr val="C8DE49"/>
    </a:custClr>
    <a:custClr name="Coral Orange">
      <a:srgbClr val="F57F41"/>
    </a:custClr>
    <a:custClr name="Tangerine">
      <a:srgbClr val="F15C44"/>
    </a:custClr>
    <a:custClr name="Gold">
      <a:srgbClr val="DBB661"/>
    </a:custClr>
    <a:custClr name="Turqoise">
      <a:srgbClr val="2A9D8E"/>
    </a:custClr>
    <a:custClr name="Ocean">
      <a:srgbClr val="209EBD"/>
    </a:custClr>
    <a:custClr name="Charcoal">
      <a:srgbClr val="264553"/>
    </a:custClr>
    <a:custClr name="Eggplant">
      <a:srgbClr val="58335E"/>
    </a:custClr>
    <a:custClr name="Grape Soda">
      <a:srgbClr val="745C97"/>
    </a:custClr>
    <a:custClr name="Wild Berry">
      <a:srgbClr val="89608E"/>
    </a:custClr>
    <a:custClr name="Taffy">
      <a:srgbClr val="8ACDEA"/>
    </a:custClr>
    <a:custClr name="Honey">
      <a:srgbClr val="EFEA5A"/>
    </a:custClr>
    <a:custClr name="Mint">
      <a:srgbClr val="2CD094"/>
    </a:custClr>
    <a:custClr name="Malibu">
      <a:srgbClr val="BAD49C"/>
    </a:custClr>
    <a:custClr name="Cotton Candy">
      <a:srgbClr val="EEB4B3"/>
    </a:custClr>
    <a:custClr name="Guava">
      <a:srgbClr val="E26D5C"/>
    </a:custClr>
  </a:custClrLst>
  <a:extLst>
    <a:ext uri="{05A4C25C-085E-4340-85A3-A5531E510DB2}">
      <thm15:themeFamily xmlns:thm15="http://schemas.microsoft.com/office/thememl/2012/main" name="Continuum_Master_v1.1" id="{D2F91407-39AD-2344-8F42-01B4155FF2FD}" vid="{09F1F252-BD3A-0A45-9F6B-518524EA322F}"/>
    </a:ext>
  </a:extLst>
</a:theme>
</file>

<file path=ppt/theme/theme6.xml><?xml version="1.0" encoding="utf-8"?>
<a:theme xmlns:a="http://schemas.openxmlformats.org/drawingml/2006/main" name="1_EPAM Master 2023.5">
  <a:themeElements>
    <a:clrScheme name="EPAM 2023">
      <a:dk1>
        <a:srgbClr val="000000"/>
      </a:dk1>
      <a:lt1>
        <a:srgbClr val="FFFFFF"/>
      </a:lt1>
      <a:dk2>
        <a:srgbClr val="A0A0A0"/>
      </a:dk2>
      <a:lt2>
        <a:srgbClr val="FBFAFA"/>
      </a:lt2>
      <a:accent1>
        <a:srgbClr val="060606"/>
      </a:accent1>
      <a:accent2>
        <a:srgbClr val="418DFF"/>
      </a:accent2>
      <a:accent3>
        <a:srgbClr val="107E8D"/>
      </a:accent3>
      <a:accent4>
        <a:srgbClr val="8353D2"/>
      </a:accent4>
      <a:accent5>
        <a:srgbClr val="3055DA"/>
      </a:accent5>
      <a:accent6>
        <a:srgbClr val="009CBE"/>
      </a:accent6>
      <a:hlink>
        <a:srgbClr val="61E2BB"/>
      </a:hlink>
      <a:folHlink>
        <a:srgbClr val="03815B"/>
      </a:folHlink>
    </a:clrScheme>
    <a:fontScheme name="EPAM">
      <a:majorFont>
        <a:latin typeface="Calibri Bold"/>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accent1"/>
        </a:solidFill>
        <a:ln>
          <a:noFill/>
        </a:ln>
        <a:effectLst/>
      </a:spPr>
      <a:bodyPr wrap="square" lIns="0" tIns="0" rIns="0" bIns="0" rtlCol="0" anchor="ctr"/>
      <a:lstStyle>
        <a:defPPr algn="ctr">
          <a:defRPr sz="2400" dirty="0">
            <a:solidFill>
              <a:schemeClr val="bg1"/>
            </a:solidFill>
            <a:latin typeface="Calibri Light" panose="020F0302020204030204" pitchFamily="34" charset="0"/>
            <a:ea typeface="Human Sans ExtraLight" charset="0"/>
            <a:cs typeface="Human Sans ExtraLight" charset="0"/>
          </a:defRPr>
        </a:defPPr>
      </a:lst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a:spAutoFit/>
      </a:bodyPr>
      <a:lstStyle>
        <a:defPPr algn="l">
          <a:defRPr dirty="0"/>
        </a:defPPr>
      </a:lstStyle>
    </a:txDef>
  </a:objectDefaults>
  <a:extraClrSchemeLst/>
  <a:custClrLst>
    <a:custClr name="PALINA BLUE">
      <a:srgbClr val="A9C9D7"/>
    </a:custClr>
    <a:custClr name="DARK PURPLE ">
      <a:srgbClr val="8A7CBB"/>
    </a:custClr>
    <a:custClr name="LIGHT PURPLE">
      <a:srgbClr val="AE9BD8"/>
    </a:custClr>
    <a:custClr name="BRIGHT CORAL">
      <a:srgbClr val="FF4E33"/>
    </a:custClr>
    <a:custClr name="EPAM CORAL">
      <a:srgbClr val="FF8468"/>
    </a:custClr>
    <a:custClr name="BRIGHT ORANGE">
      <a:srgbClr val="FF8500"/>
    </a:custClr>
    <a:custClr name="ORANGE ">
      <a:srgbClr val="FFA436"/>
    </a:custClr>
    <a:custClr name="DARK GREEN">
      <a:srgbClr val="62A230"/>
    </a:custClr>
    <a:custClr name="BRIGHT GREEN">
      <a:srgbClr val="9BC838"/>
    </a:custClr>
    <a:custClr name="LIME GREEN">
      <a:srgbClr val="C8DE49"/>
    </a:custClr>
    <a:custClr name="Coral Orange">
      <a:srgbClr val="F57F41"/>
    </a:custClr>
    <a:custClr name="Tangerine">
      <a:srgbClr val="F15C44"/>
    </a:custClr>
    <a:custClr name="Gold">
      <a:srgbClr val="DBB661"/>
    </a:custClr>
    <a:custClr name="Turqoise">
      <a:srgbClr val="2A9D8E"/>
    </a:custClr>
    <a:custClr name="Ocean">
      <a:srgbClr val="209EBD"/>
    </a:custClr>
    <a:custClr name="Charcoal">
      <a:srgbClr val="264553"/>
    </a:custClr>
    <a:custClr name="Eggplant">
      <a:srgbClr val="58335E"/>
    </a:custClr>
    <a:custClr name="Grape Soda">
      <a:srgbClr val="745C97"/>
    </a:custClr>
    <a:custClr name="Wild Berry">
      <a:srgbClr val="89608E"/>
    </a:custClr>
    <a:custClr name="Taffy">
      <a:srgbClr val="8ACDEA"/>
    </a:custClr>
    <a:custClr name="Honey">
      <a:srgbClr val="EFEA5A"/>
    </a:custClr>
    <a:custClr name="Mint">
      <a:srgbClr val="2CD094"/>
    </a:custClr>
    <a:custClr name="Malibu">
      <a:srgbClr val="BAD49C"/>
    </a:custClr>
    <a:custClr name="Cotton Candy">
      <a:srgbClr val="EEB4B3"/>
    </a:custClr>
    <a:custClr name="Guava">
      <a:srgbClr val="E26D5C"/>
    </a:custClr>
  </a:custClrLst>
  <a:extLst>
    <a:ext uri="{05A4C25C-085E-4340-85A3-A5531E510DB2}">
      <thm15:themeFamily xmlns:thm15="http://schemas.microsoft.com/office/thememl/2012/main" name="Continuum_Master_v1.1" id="{D2F91407-39AD-2344-8F42-01B4155FF2FD}" vid="{09F1F252-BD3A-0A45-9F6B-518524EA322F}"/>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4">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1122A407-A933-4C69-ACC8-0C50CDCB415B}">
  <we:reference id="0712333e-3078-4353-bc6c-307328446e34" version="1.2.0.0" store="EXCatalog" storeType="EXCatalog"/>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69103e69-1072-484c-a8b4-48db1490b990" xsi:nil="true"/>
    <lcf76f155ced4ddcb4097134ff3c332f xmlns="d02e4372-f684-4e99-a4d3-6085a5ac129e">
      <Terms xmlns="http://schemas.microsoft.com/office/infopath/2007/PartnerControls"/>
    </lcf76f155ced4ddcb4097134ff3c332f>
  </documentManagement>
</p:properties>
</file>

<file path=customXml/item2.xml>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FE770655AAFC86439086EA130576A296" ma:contentTypeVersion="17" ma:contentTypeDescription="Create a new document." ma:contentTypeScope="" ma:versionID="2d9895b5fa22bc675b6594d7499a9e30">
  <xsd:schema xmlns:xsd="http://www.w3.org/2001/XMLSchema" xmlns:xs="http://www.w3.org/2001/XMLSchema" xmlns:p="http://schemas.microsoft.com/office/2006/metadata/properties" xmlns:ns2="d02e4372-f684-4e99-a4d3-6085a5ac129e" xmlns:ns3="69103e69-1072-484c-a8b4-48db1490b990" targetNamespace="http://schemas.microsoft.com/office/2006/metadata/properties" ma:root="true" ma:fieldsID="a871f1bcf9e9dc867ff9c5368451a309" ns2:_="" ns3:_="">
    <xsd:import namespace="d02e4372-f684-4e99-a4d3-6085a5ac129e"/>
    <xsd:import namespace="69103e69-1072-484c-a8b4-48db1490b99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bjectDetectorVersions"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02e4372-f684-4e99-a4d3-6085a5ac129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debda6a7-6b37-4000-ac6c-4fd0a963898e" ma:termSetId="09814cd3-568e-fe90-9814-8d621ff8fb84" ma:anchorId="fba54fb3-c3e1-fe81-a776-ca4b69148c4d" ma:open="true" ma:isKeyword="false">
      <xsd:complexType>
        <xsd:sequence>
          <xsd:element ref="pc:Terms" minOccurs="0" maxOccurs="1"/>
        </xsd:sequence>
      </xsd:complexType>
    </xsd:element>
    <xsd:element name="MediaServiceDateTaken" ma:index="21" nillable="true" ma:displayName="MediaServiceDateTaken" ma:hidden="true" ma:indexed="true" ma:internalName="MediaServiceDateTake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103e69-1072-484c-a8b4-48db1490b990"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509094d9-9339-4f3e-a290-93d0d70e2541}" ma:internalName="TaxCatchAll" ma:showField="CatchAllData" ma:web="69103e69-1072-484c-a8b4-48db1490b99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3629FD4-096D-4D9C-A0EB-D64DB4DC9ECA}">
  <ds:schemaRefs>
    <ds:schemaRef ds:uri="http://purl.org/dc/terms/"/>
    <ds:schemaRef ds:uri="http://purl.org/dc/dcmitype/"/>
    <ds:schemaRef ds:uri="http://schemas.microsoft.com/office/2006/documentManagement/types"/>
    <ds:schemaRef ds:uri="http://schemas.microsoft.com/office/2006/metadata/properties"/>
    <ds:schemaRef ds:uri="http://www.w3.org/XML/1998/namespace"/>
    <ds:schemaRef ds:uri="http://purl.org/dc/elements/1.1/"/>
    <ds:schemaRef ds:uri="http://schemas.microsoft.com/office/infopath/2007/PartnerControls"/>
    <ds:schemaRef ds:uri="http://schemas.openxmlformats.org/package/2006/metadata/core-properties"/>
    <ds:schemaRef ds:uri="69103e69-1072-484c-a8b4-48db1490b990"/>
    <ds:schemaRef ds:uri="d02e4372-f684-4e99-a4d3-6085a5ac129e"/>
  </ds:schemaRefs>
</ds:datastoreItem>
</file>

<file path=customXml/itemProps2.xml><?xml version="1.0" encoding="utf-8"?>
<ds:datastoreItem xmlns:ds="http://schemas.openxmlformats.org/officeDocument/2006/customXml" ds:itemID="{E73FA1E5-CCFE-4B24-8C51-23C9CF58B718}">
  <ds:schemaRefs/>
</ds:datastoreItem>
</file>

<file path=customXml/itemProps3.xml><?xml version="1.0" encoding="utf-8"?>
<ds:datastoreItem xmlns:ds="http://schemas.openxmlformats.org/officeDocument/2006/customXml" ds:itemID="{74DD7A15-A6FA-4FAC-8ADC-4B72209BAA24}">
  <ds:schemaRefs>
    <ds:schemaRef ds:uri="http://schemas.microsoft.com/sharepoint/v3/contenttype/forms"/>
  </ds:schemaRefs>
</ds:datastoreItem>
</file>

<file path=customXml/itemProps4.xml><?xml version="1.0" encoding="utf-8"?>
<ds:datastoreItem xmlns:ds="http://schemas.openxmlformats.org/officeDocument/2006/customXml" ds:itemID="{F7AE9A49-2DF1-4F81-B292-FB26420FB6B7}">
  <ds:schemaRefs>
    <ds:schemaRef ds:uri="69103e69-1072-484c-a8b4-48db1490b990"/>
    <ds:schemaRef ds:uri="d02e4372-f684-4e99-a4d3-6085a5ac129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0/xmlns/"/>
    <ds:schemaRef ds:uri="http://www.w3.org/2001/XMLSchema"/>
  </ds:schemaRefs>
</ds:datastoreItem>
</file>

<file path=docMetadata/LabelInfo.xml><?xml version="1.0" encoding="utf-8"?>
<clbl:labelList xmlns:clbl="http://schemas.microsoft.com/office/2020/mipLabelMetadata">
  <clbl:label id="{ed1093ed-f639-41f3-8ff9-69f9a7d23765}" enabled="1" method="Privileged" siteId="{ad200093-0cba-48cb-9853-16fb53354a4d}" contentBits="2" removed="0"/>
</clbl:labelList>
</file>

<file path=docProps/app.xml><?xml version="1.0" encoding="utf-8"?>
<Properties xmlns="http://schemas.openxmlformats.org/officeDocument/2006/extended-properties" xmlns:vt="http://schemas.openxmlformats.org/officeDocument/2006/docPropsVTypes">
  <TotalTime>3</TotalTime>
  <Words>1084</Words>
  <Application>Microsoft Macintosh PowerPoint</Application>
  <PresentationFormat>Widescreen</PresentationFormat>
  <Paragraphs>84</Paragraphs>
  <Slides>4</Slides>
  <Notes>4</Notes>
  <HiddenSlides>4</HiddenSlides>
  <MMClips>0</MMClips>
  <ScaleCrop>false</ScaleCrop>
  <HeadingPairs>
    <vt:vector size="6" baseType="variant">
      <vt:variant>
        <vt:lpstr>Fonts Used</vt:lpstr>
      </vt:variant>
      <vt:variant>
        <vt:i4>8</vt:i4>
      </vt:variant>
      <vt:variant>
        <vt:lpstr>Theme</vt:lpstr>
      </vt:variant>
      <vt:variant>
        <vt:i4>6</vt:i4>
      </vt:variant>
      <vt:variant>
        <vt:lpstr>Slide Titles</vt:lpstr>
      </vt:variant>
      <vt:variant>
        <vt:i4>4</vt:i4>
      </vt:variant>
    </vt:vector>
  </HeadingPairs>
  <TitlesOfParts>
    <vt:vector size="18" baseType="lpstr">
      <vt:lpstr>Aptos</vt:lpstr>
      <vt:lpstr>Arial</vt:lpstr>
      <vt:lpstr>Calibri</vt:lpstr>
      <vt:lpstr>Calibri Bold</vt:lpstr>
      <vt:lpstr>Calibri Light</vt:lpstr>
      <vt:lpstr>Courier New</vt:lpstr>
      <vt:lpstr>Human Sans</vt:lpstr>
      <vt:lpstr>Trebuchet MS</vt:lpstr>
      <vt:lpstr>1_EPAM Master 2023.5</vt:lpstr>
      <vt:lpstr>2_EPAM Master 2023.5</vt:lpstr>
      <vt:lpstr>EPAM Master 2024.1</vt:lpstr>
      <vt:lpstr>3_EPAM Master 2023.5</vt:lpstr>
      <vt:lpstr>4_EPAM Master 2023.5</vt:lpstr>
      <vt:lpstr>1_EPAM Master 2023.5</vt:lpstr>
      <vt:lpstr>Enterprise Claims System Modernization on AWS</vt:lpstr>
      <vt:lpstr>Agentic Data Modernization</vt:lpstr>
      <vt:lpstr>Transforming Healthcare Claims Analytics with Data Pipeline Modernization</vt:lpstr>
      <vt:lpstr>Large wealth management company - Micro-Frontends Development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Pharmacy Payments System Modernization</dc:title>
  <dc:creator>Suvigya Sardana</dc:creator>
  <cp:lastModifiedBy>ZDANOVICH, DMITRY (ext.)</cp:lastModifiedBy>
  <cp:revision>4</cp:revision>
  <dcterms:created xsi:type="dcterms:W3CDTF">2025-01-10T03:22:13Z</dcterms:created>
  <dcterms:modified xsi:type="dcterms:W3CDTF">2026-07-17T15:49:29Z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2a535040-0af2-483f-adc3-a132c21e3e2b_Enabled">
    <vt:lpwstr>true</vt:lpwstr>
  </property>
  <property fmtid="{D5CDD505-2E9C-101B-9397-08002B2CF9AE}" pid="3" name="MSIP_Label_2a535040-0af2-483f-adc3-a132c21e3e2b_Method">
    <vt:lpwstr>Standard</vt:lpwstr>
  </property>
  <property fmtid="{D5CDD505-2E9C-101B-9397-08002B2CF9AE}" pid="4" name="MSIP_Label_2a535040-0af2-483f-adc3-a132c21e3e2b_Name">
    <vt:lpwstr>EPAM_Confidential</vt:lpwstr>
  </property>
  <property fmtid="{D5CDD505-2E9C-101B-9397-08002B2CF9AE}" pid="5" name="MSIP_Label_2a535040-0af2-483f-adc3-a132c21e3e2b_SiteId">
    <vt:lpwstr>b41b72d0-4e9f-4c26-8a69-f949f367c91d</vt:lpwstr>
  </property>
  <property fmtid="{D5CDD505-2E9C-101B-9397-08002B2CF9AE}" pid="6" name="MSIP_Label_2a535040-0af2-483f-adc3-a132c21e3e2b_ActionId">
    <vt:lpwstr>8c61eec1-4d31-4e0c-a3f6-a7c31ed5c76f</vt:lpwstr>
  </property>
  <property fmtid="{D5CDD505-2E9C-101B-9397-08002B2CF9AE}" pid="7" name="MSIP_Label_2a535040-0af2-483f-adc3-a132c21e3e2b_ContentBits">
    <vt:lpwstr>0</vt:lpwstr>
  </property>
  <property fmtid="{D5CDD505-2E9C-101B-9397-08002B2CF9AE}" pid="8" name="ContentTypeId">
    <vt:lpwstr>0x010100FE770655AAFC86439086EA130576A296</vt:lpwstr>
  </property>
  <property fmtid="{D5CDD505-2E9C-101B-9397-08002B2CF9AE}" pid="9" name="MediaServiceImageTags">
    <vt:lpwstr/>
  </property>
  <property fmtid="{D5CDD505-2E9C-101B-9397-08002B2CF9AE}" pid="10" name="MSIP_Label_2a535040-0af2-483f-adc3-a132c21e3e2b_Tag">
    <vt:lpwstr>10, 3, 0, 2</vt:lpwstr>
  </property>
  <property fmtid="{D5CDD505-2E9C-101B-9397-08002B2CF9AE}" pid="11" name="MSIP_Label_2a535040-0af2-483f-adc3-a132c21e3e2b_SetDate">
    <vt:lpwstr>2025-12-11T07:12:57Z</vt:lpwstr>
  </property>
  <property fmtid="{D5CDD505-2E9C-101B-9397-08002B2CF9AE}" pid="12" name="ClassificationContentMarkingFooterLocations">
    <vt:lpwstr>1_EPAM Master 2023.5:5\2_EPAM Master 2023.5:4\EPAM Master 2024.1:5\3_EPAM Master 2023.5:5\4_EPAM Master 2023.5:5\1_EPAM Master 2023.5:4</vt:lpwstr>
  </property>
  <property fmtid="{D5CDD505-2E9C-101B-9397-08002B2CF9AE}" pid="13" name="ClassificationContentMarkingFooterText">
    <vt:lpwstr>Classified as Internal and General Business</vt:lpwstr>
  </property>
</Properties>
</file>