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50" r:id="rId5"/>
  </p:sldMasterIdLst>
  <p:notesMasterIdLst>
    <p:notesMasterId r:id="rId6"/>
  </p:notesMasterIdLst>
  <p:handoutMasterIdLst>
    <p:handoutMasterId r:id="rId7"/>
  </p:handoutMasterIdLst>
  <p:sldSz cx="12192000" cy="6858000"/>
  <p:notesSz cx="6858000" cy="9144000"/>
  <p:custDataLst>
    <p:tags r:id="rId8"/>
  </p:custDataLst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36" userDrawn="1">
          <p15:clr>
            <a:srgbClr val="A4A3A4"/>
          </p15:clr>
        </p15:guide>
        <p15:guide id="2" pos="147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5DA"/>
    <a:srgbClr val="D9D9D9"/>
    <a:srgbClr val="FED143"/>
    <a:srgbClr val="77CED7"/>
    <a:srgbClr val="484749"/>
    <a:srgbClr val="7F993A"/>
    <a:srgbClr val="39C2D7"/>
    <a:srgbClr val="1887BB"/>
    <a:srgbClr val="62A230"/>
    <a:srgbClr val="675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610" autoAdjust="0"/>
  </p:normalViewPr>
  <p:slideViewPr>
    <p:cSldViewPr snapToGrid="0" showGuides="1">
      <p:cViewPr varScale="1">
        <p:scale>
          <a:sx n="83" d="100"/>
          <a:sy n="83" d="100"/>
        </p:scale>
        <p:origin x="1084" y="5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>
        <p:guide orient="horz" pos="2736"/>
        <p:guide pos="147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C14FC-A894-4869-A797-1EC82735D106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D33E97-F2BE-44DB-A57D-0C85E2CB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778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99C05-63F9-4248-8E20-3ACD9DF9DE7F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4FABB-6DBE-47C4-B626-20167906F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864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-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right light in the dark&#10;&#10;Description automatically generated with medium confidence">
            <a:extLst>
              <a:ext uri="{FF2B5EF4-FFF2-40B4-BE49-F238E27FC236}">
                <a16:creationId xmlns:a16="http://schemas.microsoft.com/office/drawing/2014/main" id="{292D94B7-0233-C940-0B7E-BB187340B7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8AADE-3723-5675-1E93-91E2083DA9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775" y="4663440"/>
            <a:ext cx="6489700" cy="276999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>
                <a:effectLst/>
              </a:rPr>
              <a:t>Sub-description text goes here over one or two lines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2020841-C9E1-4289-E94E-04CC0C8D6E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8775" y="5245390"/>
            <a:ext cx="64897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 b="1" spc="400" baseline="0" dirty="0">
                <a:solidFill>
                  <a:schemeClr val="bg1"/>
                </a:solidFill>
                <a:effectLst/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effectLst/>
              </a:rPr>
              <a:t>JANUARY 2023</a:t>
            </a:r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1E233166-418F-6386-079E-CEDA3BF98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165" y="1696496"/>
            <a:ext cx="7843822" cy="2462213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8000" b="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AC7376-20F0-E0B1-E7D5-414FC5DC35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14" y="740715"/>
            <a:ext cx="1226857" cy="45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5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Header_Custiom_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05BDBBF2-452B-8A53-D3BC-946EEC4030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265" y="1793240"/>
            <a:ext cx="5640805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CA620CE-1B8B-D388-B43E-902BAFDB8F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1265" y="1336040"/>
            <a:ext cx="498928" cy="32162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000" b="1" dirty="0">
                <a:gradFill>
                  <a:gsLst>
                    <a:gs pos="76000">
                      <a:schemeClr val="accent5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1800000" scaled="0"/>
                </a:gra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9B21D373-42F2-86AB-3F79-81C1BE3482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1265" y="3126991"/>
            <a:ext cx="4554537" cy="28943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Section description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8720EBE-A59D-52D5-044F-DF5C07F83D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F31129-9154-6101-E99F-40D9C428A70F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7BD8E2-6131-A98D-36C8-080B716E4D62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212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Header_Custiom_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8BEA6F8A-F8D2-0E03-127C-C4C39351EE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265" y="1793240"/>
            <a:ext cx="5640805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86F72EA-0ABE-9A8E-4E77-930AA5496A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1265" y="1336040"/>
            <a:ext cx="498928" cy="32162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000" b="1" dirty="0">
                <a:gradFill>
                  <a:gsLst>
                    <a:gs pos="76000">
                      <a:schemeClr val="accent5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1800000" scaled="0"/>
                </a:gra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5E6E347-3D84-596D-2504-6BB7F348311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1265" y="3126991"/>
            <a:ext cx="4554537" cy="28943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Section description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5684E56-61FE-0760-81FB-D738FF31CE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AFDEA9-4B5D-18D7-3B7C-ADC156E9EFCF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818241-0582-A630-8CB0-7598682D85EA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292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Header_Custiom_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48956E04-CBD7-E482-8975-949516BE35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265" y="1793240"/>
            <a:ext cx="5640805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DF04DE8-18FA-CC1C-A2E5-416F24CA08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1265" y="1336040"/>
            <a:ext cx="498928" cy="32162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000" b="1" dirty="0">
                <a:gradFill>
                  <a:gsLst>
                    <a:gs pos="76000">
                      <a:schemeClr val="accent5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1800000" scaled="0"/>
                </a:gra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BD1EAAB-FF14-59B6-EB7C-E327DBE476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1265" y="3126991"/>
            <a:ext cx="4554537" cy="28943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Section description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3ED1D57-42C1-01EC-FDEC-8930A13F02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158379-42B6-CCBC-ACEF-3055CDBB2DD6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C1715E-3786-F104-88AB-8B85E2F6D918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488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CBC286D-0325-2652-6DE3-BC17B7921CDE}"/>
              </a:ext>
            </a:extLst>
          </p:cNvPr>
          <p:cNvSpPr txBox="1">
            <a:spLocks/>
          </p:cNvSpPr>
          <p:nvPr userDrawn="1"/>
        </p:nvSpPr>
        <p:spPr>
          <a:xfrm>
            <a:off x="481264" y="1667844"/>
            <a:ext cx="4403565" cy="101566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lnSpc>
                <a:spcPct val="100000"/>
              </a:lnSpc>
              <a:spcBef>
                <a:spcPct val="0"/>
              </a:spcBef>
              <a:buNone/>
              <a:defRPr lang="en-US" sz="6000" b="1" i="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Disclaimer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5C60129C-ED73-46C0-0FB7-BB32CA2BD978}"/>
              </a:ext>
            </a:extLst>
          </p:cNvPr>
          <p:cNvSpPr txBox="1">
            <a:spLocks/>
          </p:cNvSpPr>
          <p:nvPr userDrawn="1"/>
        </p:nvSpPr>
        <p:spPr>
          <a:xfrm>
            <a:off x="481263" y="2919114"/>
            <a:ext cx="6664971" cy="10507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200" b="1" i="0" kern="120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b="0" dirty="0">
                <a:solidFill>
                  <a:schemeClr val="bg1"/>
                </a:solidFill>
                <a:latin typeface="Calibri Light"/>
                <a:cs typeface="Calibri Light"/>
              </a:rPr>
              <a:t>Do not share this presentation without a signed NDA.</a:t>
            </a:r>
            <a:endParaRPr lang="en-US" sz="2400" dirty="0">
              <a:solidFill>
                <a:schemeClr val="bg1"/>
              </a:solidFill>
              <a:latin typeface="Calibri Light"/>
              <a:cs typeface="Calibri Light"/>
            </a:endParaRPr>
          </a:p>
          <a:p>
            <a:pPr>
              <a:lnSpc>
                <a:spcPct val="150000"/>
              </a:lnSpc>
            </a:pPr>
            <a:r>
              <a:rPr lang="en-US" sz="2400" b="0" dirty="0">
                <a:solidFill>
                  <a:schemeClr val="bg1"/>
                </a:solidFill>
                <a:latin typeface="Calibri Light"/>
                <a:cs typeface="Calibri Light"/>
              </a:rPr>
              <a:t>Convert to PDF to protect sensitive slide notes.</a:t>
            </a:r>
            <a:endParaRPr lang="en-US" sz="24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3464A0-B9BD-B9A5-38BA-45F5800B2D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64" y="872962"/>
            <a:ext cx="668294" cy="62220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9E71BD3-C16B-E833-87BA-15C3037764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42082F-236C-033C-4BB1-ED91055E10D6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DC278-1F97-461F-020F-97C4F17BCD4E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494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-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93E89BDD-DFE0-2F52-8234-B4BA719C24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4529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BAB1331E-AD8D-C6DD-2EB9-162F1E8744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E73F41-F196-FE58-99BD-8AFA2B909861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CA775BE-E377-94D3-AEB3-0F6AC5EABBE8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51296AC5-6772-5447-9F7F-930222E7DD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77" y="3005339"/>
            <a:ext cx="8686800" cy="269202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>
                <a:effectLst/>
              </a:rPr>
              <a:t>Section description</a:t>
            </a:r>
            <a:endParaRPr lang="en-US" dirty="0"/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522FF93D-C8A6-33EF-5BC7-877E52BEE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77" y="1751304"/>
            <a:ext cx="9601200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b="1" spc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A81627C-09AF-5EC8-CA35-DF312ECADD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77" y="1356499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663220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-Ligh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E60C0F2-79B7-EE1B-6041-90317B3CB1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" y="-1"/>
            <a:ext cx="12172950" cy="686874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199D6FE-5F94-4710-8291-B343815879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3F08F0-0194-EA75-42BA-A0773D6D3D9A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CD999-82B2-EE7A-6B7F-62E9DF0FC3BB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F60BC1F9-F5BB-BACB-98D9-6B1EA76689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77" y="3005339"/>
            <a:ext cx="8686800" cy="269202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>
                <a:effectLst/>
              </a:rPr>
              <a:t>Section description</a:t>
            </a:r>
            <a:endParaRPr lang="en-US" dirty="0"/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21A2213A-A5D0-F62A-BDB3-8BB538A659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77" y="1751304"/>
            <a:ext cx="9601200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b="1" spc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00BD8D1-BEE3-CC7B-18BC-B2C6739412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77" y="1356499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0113714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-Ligh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47254E77-EA64-0D5B-1B56-09AF228EFA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" y="-1"/>
            <a:ext cx="12172950" cy="686874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41AD50E6-D58E-3D8C-41A0-48F21CC758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BEC493A-D2B3-E243-2D3B-B6C3183A3174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F48D13-7FE0-0CB2-89F9-E7AA85593DB9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7D221B2F-F01A-3D8B-58F3-2E0CD57769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77" y="3005339"/>
            <a:ext cx="8686800" cy="269202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>
                <a:effectLst/>
              </a:rPr>
              <a:t>Section description</a:t>
            </a:r>
            <a:endParaRPr lang="en-US" dirty="0"/>
          </a:p>
        </p:txBody>
      </p:sp>
      <p:sp>
        <p:nvSpPr>
          <p:cNvPr id="7" name="Title 8">
            <a:extLst>
              <a:ext uri="{FF2B5EF4-FFF2-40B4-BE49-F238E27FC236}">
                <a16:creationId xmlns:a16="http://schemas.microsoft.com/office/drawing/2014/main" id="{5E154CAE-C4D8-C2A0-6BE8-461C3B8FA5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77" y="1751304"/>
            <a:ext cx="9601200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b="1" spc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02DE92A-A744-9D66-5950-661ECF019C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77" y="1356499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5017214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-Ligh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5381F3-7ADD-A798-2917-70C400E5FC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4668" y="2820541"/>
            <a:ext cx="4487332" cy="403745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ECD9392-FD78-BAFC-F25C-F397815B41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C8D2A9-E7E5-3BDF-6F80-BF5E11614C79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562172F-E23C-EEAE-BC22-38510E2D1068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747460E-84D6-E4C7-66CE-0A88D0D3B7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77" y="3005339"/>
            <a:ext cx="8686800" cy="269202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>
                <a:effectLst/>
              </a:rPr>
              <a:t>Section description</a:t>
            </a:r>
            <a:endParaRPr lang="en-US" dirty="0"/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4C926E2E-67D5-D03F-CAF1-D936DD3C01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77" y="1751304"/>
            <a:ext cx="9601200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b="1" spc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470B9D3F-8FFD-EE49-3B30-05286E2EBB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77" y="1356499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5071653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-Ligh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35273E55-8F47-AC18-08B7-C31C53E2A2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ECD9392-FD78-BAFC-F25C-F397815B41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C8D2A9-E7E5-3BDF-6F80-BF5E11614C79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562172F-E23C-EEAE-BC22-38510E2D1068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CBBCDB36-A5F4-DF81-FE84-1CBB05508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277" y="3005339"/>
            <a:ext cx="8686800" cy="269202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>
                <a:effectLst/>
              </a:rPr>
              <a:t>Section description</a:t>
            </a:r>
            <a:endParaRPr lang="en-US" dirty="0"/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36520FD8-AF16-A7D1-FBFD-C07B1B5276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77" y="1751304"/>
            <a:ext cx="9601200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b="1" spc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EA145C4-F1AE-010B-FC94-C27466A66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77" y="1356499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4104833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721896"/>
            <a:ext cx="11274552" cy="45720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6033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-BG-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E3A7CEE-E1C9-5E29-7BD1-4DC1A1B47F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" y="-1"/>
            <a:ext cx="12172950" cy="686874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8AADE-3723-5675-1E93-91E2083DA9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775" y="4663440"/>
            <a:ext cx="6489700" cy="276999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>
                <a:effectLst/>
              </a:rPr>
              <a:t>Sub-description text goes here over one or two lines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2020841-C9E1-4289-E94E-04CC0C8D6E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8775" y="5245390"/>
            <a:ext cx="64897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 b="1" spc="4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effectLst/>
              </a:rPr>
              <a:t>JANUARY 2023</a:t>
            </a:r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1E233166-418F-6386-079E-CEDA3BF98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165" y="1696496"/>
            <a:ext cx="7843822" cy="2462213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8000" b="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046FBA0-34E7-8BA0-8C70-B6AFD4D64D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5414" y="748727"/>
            <a:ext cx="1226857" cy="43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06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Up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723900"/>
            <a:ext cx="11274552" cy="45720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799394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E4F57360-96E0-124A-8B27-F0C4589ED9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195614"/>
            <a:ext cx="11274552" cy="246221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B4284D-C7B7-AF33-505C-3BCE70543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11274552" cy="45720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8CBF3641-43B5-6FAC-E7AA-3C2E1B6868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271990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1217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90717A-8E85-0A40-B27D-E9A4F8826E8E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0D8E0D9-9406-08F5-F3AB-192276B84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11274552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23010F0C-E353-B615-EE43-DC7134E728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28E7F92-C4B1-FD15-88E1-E80C3CABEB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7BE634E-7C12-4735-5F97-ACA0CB41F520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91A8E84-4915-F847-688F-F749F3B632BE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1403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Subtitle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90717A-8E85-0A40-B27D-E9A4F8826E8E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0D8E0D9-9406-08F5-F3AB-192276B84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11274552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23010F0C-E353-B615-EE43-DC7134E728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28E7F92-C4B1-FD15-88E1-E80C3CABEB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7BE634E-7C12-4735-5F97-ACA0CB41F520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91A8E84-4915-F847-688F-F749F3B632BE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AA4049EA-1C80-CEF2-C39E-9249C1D295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195614"/>
            <a:ext cx="11274552" cy="246221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8477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17DFB89-A9BD-47AC-B57A-7869039229B5}"/>
              </a:ext>
            </a:extLst>
          </p:cNvPr>
          <p:cNvSpPr/>
          <p:nvPr userDrawn="1"/>
        </p:nvSpPr>
        <p:spPr bwMode="auto">
          <a:xfrm>
            <a:off x="0" y="0"/>
            <a:ext cx="5988049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7" name="Isosceles Triangle 13">
            <a:extLst>
              <a:ext uri="{FF2B5EF4-FFF2-40B4-BE49-F238E27FC236}">
                <a16:creationId xmlns:a16="http://schemas.microsoft.com/office/drawing/2014/main" id="{33DA4BCA-E06D-9C46-8E45-43243DD633D7}"/>
              </a:ext>
            </a:extLst>
          </p:cNvPr>
          <p:cNvSpPr/>
          <p:nvPr userDrawn="1"/>
        </p:nvSpPr>
        <p:spPr>
          <a:xfrm rot="5400000" flipH="1">
            <a:off x="2835445" y="3152602"/>
            <a:ext cx="6858002" cy="55279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D2FFF58-70EB-C86F-9E59-1581F18B87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FF9120F-E29C-8B3A-D5EB-E673F7B24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98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A6D870D-A9F4-488C-8ECB-5016711134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2698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1242001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-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17DFB89-A9BD-47AC-B57A-7869039229B5}"/>
              </a:ext>
            </a:extLst>
          </p:cNvPr>
          <p:cNvSpPr/>
          <p:nvPr userDrawn="1"/>
        </p:nvSpPr>
        <p:spPr bwMode="auto">
          <a:xfrm>
            <a:off x="0" y="0"/>
            <a:ext cx="598804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7" name="Isosceles Triangle 13">
            <a:extLst>
              <a:ext uri="{FF2B5EF4-FFF2-40B4-BE49-F238E27FC236}">
                <a16:creationId xmlns:a16="http://schemas.microsoft.com/office/drawing/2014/main" id="{33DA4BCA-E06D-9C46-8E45-43243DD633D7}"/>
              </a:ext>
            </a:extLst>
          </p:cNvPr>
          <p:cNvSpPr/>
          <p:nvPr userDrawn="1"/>
        </p:nvSpPr>
        <p:spPr>
          <a:xfrm rot="5400000" flipH="1">
            <a:off x="2835445" y="3152602"/>
            <a:ext cx="6858002" cy="552793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F9120F-E29C-8B3A-D5EB-E673F7B24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98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A6D870D-A9F4-488C-8ECB-5016711134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2698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9CE1444-B151-5430-2753-A94BFE5986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518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-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7891C23-3EE8-0CED-28FE-170D18A2D615}"/>
              </a:ext>
            </a:extLst>
          </p:cNvPr>
          <p:cNvGrpSpPr/>
          <p:nvPr userDrawn="1"/>
        </p:nvGrpSpPr>
        <p:grpSpPr>
          <a:xfrm>
            <a:off x="3909694" y="-2"/>
            <a:ext cx="4653972" cy="6858002"/>
            <a:chOff x="3300840" y="-2"/>
            <a:chExt cx="4653972" cy="6858002"/>
          </a:xfrm>
          <a:solidFill>
            <a:schemeClr val="bg1">
              <a:lumMod val="95000"/>
            </a:schemeClr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E4E5E53-9F1A-D61C-9EEB-E1510482E5BF}"/>
                </a:ext>
              </a:extLst>
            </p:cNvPr>
            <p:cNvSpPr/>
            <p:nvPr userDrawn="1"/>
          </p:nvSpPr>
          <p:spPr bwMode="auto">
            <a:xfrm>
              <a:off x="3300840" y="0"/>
              <a:ext cx="4110732" cy="6858000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none"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Human Sans ExtraLight" charset="0"/>
                <a:cs typeface="Human Sans ExtraLight" charset="0"/>
              </a:endParaRPr>
            </a:p>
          </p:txBody>
        </p:sp>
        <p:sp>
          <p:nvSpPr>
            <p:cNvPr id="13" name="Isosceles Triangle 13">
              <a:extLst>
                <a:ext uri="{FF2B5EF4-FFF2-40B4-BE49-F238E27FC236}">
                  <a16:creationId xmlns:a16="http://schemas.microsoft.com/office/drawing/2014/main" id="{DF41968F-990C-67B1-0475-04E0249E281A}"/>
                </a:ext>
              </a:extLst>
            </p:cNvPr>
            <p:cNvSpPr/>
            <p:nvPr userDrawn="1"/>
          </p:nvSpPr>
          <p:spPr>
            <a:xfrm rot="5400000" flipH="1">
              <a:off x="4249415" y="3152602"/>
              <a:ext cx="6858002" cy="5527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B17DFB89-A9BD-47AC-B57A-7869039229B5}"/>
              </a:ext>
            </a:extLst>
          </p:cNvPr>
          <p:cNvSpPr/>
          <p:nvPr userDrawn="1"/>
        </p:nvSpPr>
        <p:spPr bwMode="auto">
          <a:xfrm>
            <a:off x="-1" y="0"/>
            <a:ext cx="4076701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E036E7A-2B84-45D1-985C-C2AD71420C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7" name="Isosceles Triangle 13">
            <a:extLst>
              <a:ext uri="{FF2B5EF4-FFF2-40B4-BE49-F238E27FC236}">
                <a16:creationId xmlns:a16="http://schemas.microsoft.com/office/drawing/2014/main" id="{33DA4BCA-E06D-9C46-8E45-43243DD633D7}"/>
              </a:ext>
            </a:extLst>
          </p:cNvPr>
          <p:cNvSpPr/>
          <p:nvPr userDrawn="1"/>
        </p:nvSpPr>
        <p:spPr>
          <a:xfrm rot="5400000" flipH="1">
            <a:off x="936060" y="3152602"/>
            <a:ext cx="6858002" cy="55279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80E4AD9-5B60-F04F-FEE1-80647A0EA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2586789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B189EAA6-8653-D9C5-4653-C4B7BB2BB3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9491909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 flipH="1">
            <a:off x="9820274" y="0"/>
            <a:ext cx="237172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0894D8D-7B75-A627-E4B9-1C694A55C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8252847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E205EF53-7E88-FC61-2AD6-524C995155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091D4E-6AE3-3F04-D0A0-8C96044CC29F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678EB0A-0FF2-079E-6368-97511A388F28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0077284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6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 flipH="1">
            <a:off x="9820275" y="0"/>
            <a:ext cx="2371722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E6AE37-FC1E-5269-1E83-C3E9928ED250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7A8488-5F43-686E-E10B-16D16E352EED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7DE099-ACDF-D41B-FBC3-5EE9A76F4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7450138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AF7055BE-CD0F-6E9E-5992-4C7B9EF5FA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6"/>
            <a:ext cx="3600000" cy="255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02645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188486-1E04-4170-877E-F561315E0F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0BD2E969-F100-6B32-8DFD-11A45E5E43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775" y="4663440"/>
            <a:ext cx="6489700" cy="276999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>
                <a:effectLst/>
              </a:rPr>
              <a:t>Sub-description text goes here over one or two lines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67B491-F517-CB8D-96B1-B02A50D723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8775" y="5245390"/>
            <a:ext cx="64897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 b="1" spc="400" baseline="0" dirty="0">
                <a:solidFill>
                  <a:schemeClr val="bg1"/>
                </a:solidFill>
                <a:effectLst/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effectLst/>
              </a:rPr>
              <a:t>JANUARY 2023</a:t>
            </a:r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30FF820-B532-1296-E817-DF961B67D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165" y="1696496"/>
            <a:ext cx="7843822" cy="2462213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8000" b="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54D4BD-6E7A-841D-F70C-31FAEF56CD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14" y="740715"/>
            <a:ext cx="1226857" cy="45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8217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6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50FD50C-06F7-21CC-1F6A-D75586A5063A}"/>
              </a:ext>
            </a:extLst>
          </p:cNvPr>
          <p:cNvSpPr/>
          <p:nvPr userDrawn="1"/>
        </p:nvSpPr>
        <p:spPr bwMode="auto">
          <a:xfrm>
            <a:off x="5166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6866651-9DE6-3C00-E38E-CCE80D6049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2367" y="6438901"/>
            <a:ext cx="540540" cy="1904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 flipH="1">
            <a:off x="9820274" y="0"/>
            <a:ext cx="237172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0894D8D-7B75-A627-E4B9-1C694A55C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8252847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E205EF53-7E88-FC61-2AD6-524C995155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BD1CA3-DE0B-7A9B-CE98-826ACE3DFEBF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5F033AD-4765-5FA3-B45B-9232B4A16A8B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0826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 flipH="1">
            <a:off x="7907337" y="0"/>
            <a:ext cx="428466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C395CC0-872C-69F3-88ED-BEF3B6BA9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84DF7A43-01BC-022E-268E-6B2F50E13A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F6CAB9-3229-A377-2782-A27CB6B30495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B5412B9-D91D-8002-0693-897E81DD8C82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9658784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3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441E88-7FE8-D22E-100F-B090659320A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FA5AB7F-48A8-2636-3278-4702BB8C57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 flipH="1">
            <a:off x="7907337" y="0"/>
            <a:ext cx="4284661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C395CC0-872C-69F3-88ED-BEF3B6BA9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84DF7A43-01BC-022E-268E-6B2F50E13A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ACC802-5D81-6EBD-4496-14A01AE49DBC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233E5D9-D527-CAC4-3B1E-44AA802D7240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3843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3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 flipH="1">
            <a:off x="7907337" y="0"/>
            <a:ext cx="428466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9FDF51-3B9F-C5D8-7A84-09B7B6CB9E8B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D3A15A-582D-3DDB-CC40-43726E84CA43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D8F2DF5-DE6F-E2FC-0057-63CC04174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764213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4897430-924B-CB14-9A94-8DB20A76C7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6"/>
            <a:ext cx="5764213" cy="255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05313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 flipH="1">
            <a:off x="6095999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8BAA6E4E-7596-A644-93F2-6ABBAFCD6B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82021" y="723900"/>
            <a:ext cx="2302297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>
            <a:lvl1pPr>
              <a:defRPr lang="en-US" sz="1600" b="1" kern="800" cap="none" spc="130" baseline="0" smtClean="0">
                <a:solidFill>
                  <a:schemeClr val="tx1"/>
                </a:solidFill>
                <a:ea typeface="+mj-ea"/>
                <a:cs typeface="+mj-cs"/>
              </a:defRPr>
            </a:lvl1pPr>
            <a:lvl2pPr marL="171450" indent="0">
              <a:buNone/>
              <a:defRPr lang="en-US" sz="1350" smtClean="0"/>
            </a:lvl2pPr>
            <a:lvl3pPr>
              <a:defRPr lang="en-US" sz="1350" smtClean="0"/>
            </a:lvl3pPr>
            <a:lvl4pPr>
              <a:defRPr lang="en-US" sz="1350" smtClean="0"/>
            </a:lvl4pPr>
            <a:lvl5pPr>
              <a:defRPr lang="en-US" sz="1350"/>
            </a:lvl5pPr>
          </a:lstStyle>
          <a:p>
            <a:pPr marL="0" lvl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dirty="0"/>
              <a:t>Edit Master Text Styles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182FF9AB-2A1C-E54B-B99E-245DE32DDE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82020" y="3200114"/>
            <a:ext cx="2302297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>
            <a:lvl1pPr>
              <a:defRPr lang="en-US" sz="1600" b="1" kern="800" cap="none" spc="130" baseline="0" smtClean="0">
                <a:solidFill>
                  <a:schemeClr val="tx1"/>
                </a:solidFill>
                <a:ea typeface="+mj-ea"/>
                <a:cs typeface="+mj-cs"/>
              </a:defRPr>
            </a:lvl1pPr>
            <a:lvl2pPr marL="171450" indent="0">
              <a:buNone/>
              <a:defRPr lang="en-US" sz="1350" smtClean="0"/>
            </a:lvl2pPr>
            <a:lvl3pPr>
              <a:defRPr lang="en-US" sz="1350" smtClean="0"/>
            </a:lvl3pPr>
            <a:lvl4pPr>
              <a:defRPr lang="en-US" sz="1350" smtClean="0"/>
            </a:lvl4pPr>
            <a:lvl5pPr>
              <a:defRPr lang="en-US" sz="1350"/>
            </a:lvl5pPr>
          </a:lstStyle>
          <a:p>
            <a:pPr marL="0" lvl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dirty="0"/>
              <a:t>Edit Master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ED9D0C0-2EBB-53F1-FD7B-7BFF49053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EBF6AFA3-4B0B-A44E-C32C-9E35F112D7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7A437B-1C43-BD15-538B-E37E3F956D9A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23EDF6C-81ED-D75B-14CE-F3906A1FF5DD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9190511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2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6C5343-68AD-9879-2727-7ECBCB6A1B2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BEF0FAA-381C-3A89-42AF-830EF59119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56236"/>
            <a:ext cx="540540" cy="1904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24921F-F7DB-7A40-465F-85F610FC20C6}"/>
              </a:ext>
            </a:extLst>
          </p:cNvPr>
          <p:cNvSpPr txBox="1"/>
          <p:nvPr userDrawn="1"/>
        </p:nvSpPr>
        <p:spPr>
          <a:xfrm>
            <a:off x="10048875" y="6423925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4F018D9-6B5F-8BCB-BD75-7816BF58C56F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23926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 flipH="1">
            <a:off x="6095999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8BAA6E4E-7596-A644-93F2-6ABBAFCD6B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82021" y="723900"/>
            <a:ext cx="2213811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>
            <a:lvl1pPr>
              <a:defRPr lang="en-US" sz="1600" b="1" cap="none" spc="100" baseline="0" smtClean="0">
                <a:solidFill>
                  <a:schemeClr val="bg1"/>
                </a:solidFill>
                <a:ea typeface="+mj-ea"/>
                <a:cs typeface="+mj-cs"/>
              </a:defRPr>
            </a:lvl1pPr>
            <a:lvl2pPr marL="171450" indent="0">
              <a:buNone/>
              <a:defRPr lang="en-US" sz="1350" smtClean="0"/>
            </a:lvl2pPr>
            <a:lvl3pPr>
              <a:defRPr lang="en-US" sz="1350" smtClean="0"/>
            </a:lvl3pPr>
            <a:lvl4pPr>
              <a:defRPr lang="en-US" sz="1350" smtClean="0"/>
            </a:lvl4pPr>
            <a:lvl5pPr>
              <a:defRPr lang="en-US" sz="1350"/>
            </a:lvl5pPr>
          </a:lstStyle>
          <a:p>
            <a:pPr marL="0" lvl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dirty="0"/>
              <a:t>Edit Master Text Styles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182FF9AB-2A1C-E54B-B99E-245DE32DDE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82020" y="3200114"/>
            <a:ext cx="2213811" cy="246221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>
            <a:lvl1pPr>
              <a:defRPr lang="en-US" sz="1600" b="1" cap="none" spc="100" baseline="0" smtClean="0">
                <a:solidFill>
                  <a:schemeClr val="bg1"/>
                </a:solidFill>
                <a:ea typeface="+mj-ea"/>
                <a:cs typeface="+mj-cs"/>
              </a:defRPr>
            </a:lvl1pPr>
            <a:lvl2pPr marL="171450" indent="0">
              <a:buNone/>
              <a:defRPr lang="en-US" sz="1350" smtClean="0"/>
            </a:lvl2pPr>
            <a:lvl3pPr>
              <a:defRPr lang="en-US" sz="1350" smtClean="0"/>
            </a:lvl3pPr>
            <a:lvl4pPr>
              <a:defRPr lang="en-US" sz="1350" smtClean="0"/>
            </a:lvl4pPr>
            <a:lvl5pPr>
              <a:defRPr lang="en-US" sz="1350"/>
            </a:lvl5pPr>
          </a:lstStyle>
          <a:p>
            <a:pPr marL="0" lvl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dirty="0"/>
              <a:t>Edit Master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ED9D0C0-2EBB-53F1-FD7B-7BFF49053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EBF6AFA3-4B0B-A44E-C32C-9E35F112D7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7A437B-1C43-BD15-538B-E37E3F956D9A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23EDF6C-81ED-D75B-14CE-F3906A1FF5DD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586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9870588-DEAA-3B45-9A4B-86DCE176308E}"/>
              </a:ext>
            </a:extLst>
          </p:cNvPr>
          <p:cNvSpPr/>
          <p:nvPr userDrawn="1"/>
        </p:nvSpPr>
        <p:spPr bwMode="auto">
          <a:xfrm flipH="1">
            <a:off x="6095999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71F9CF-CDF3-4EE6-A083-D93A581134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40C5E2-D359-5FED-B284-19CF47A41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EA60CDFE-3A94-5F3A-0523-ABA56078007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7052EF-2C83-09DE-9638-F3492217FF7E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97612B5-8615-3AC0-8239-012312B6FD99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743743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2 Picture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2960BA-AA0C-9715-43A2-22B9050A4780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1783F67-AD13-06FC-C79E-DE6FBF4D05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9870588-DEAA-3B45-9A4B-86DCE176308E}"/>
              </a:ext>
            </a:extLst>
          </p:cNvPr>
          <p:cNvSpPr/>
          <p:nvPr userDrawn="1"/>
        </p:nvSpPr>
        <p:spPr bwMode="auto">
          <a:xfrm flipH="1">
            <a:off x="6095999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71F9CF-CDF3-4EE6-A083-D93A581134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F414E4-F961-7DD4-8CFB-7B93DD10B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B2BE525B-A1C0-1DD5-E075-79F96E71ED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67A229-8E7F-A1E8-7492-218AEFB06B0E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71751A4-BF09-09F2-77C6-42F2F2AEB242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8184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2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 flipH="1">
            <a:off x="6095999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B7486B-35A7-A3FF-6F44-2159B1E9FAD3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82A7F25-3763-4002-A844-19432F963122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BC1AB0-2CF4-70A1-0BD7-A9A57D9F9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342021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B299D4E-38EF-AC64-7836-1AD1E87996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6"/>
            <a:ext cx="5342021" cy="255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498776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1/2 Pictur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4D51ED0-4D08-4641-87AC-8F2B5E2A3B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091CD3F7-14AE-A849-9B73-75D2354D484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C6BA4E-CBCB-554D-CA98-146A521CFDF4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BB62B8-4926-8E23-51B4-D8AC31708BB8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808058-9E6F-F0D8-A385-7B4C54766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005137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93D95AB9-CE03-7AFD-DBBE-C67756B352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6"/>
            <a:ext cx="5005137" cy="255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8401070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-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339377C-8642-441F-BDC6-500DB01AD362}"/>
              </a:ext>
            </a:extLst>
          </p:cNvPr>
          <p:cNvSpPr/>
          <p:nvPr userDrawn="1"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1A216CA-E680-42EB-BC45-95A09D6275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5998" y="0"/>
            <a:ext cx="6096001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0094E5E-6EFF-CE7E-D775-2FA95EEE2F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775" y="4663440"/>
            <a:ext cx="5309027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>
                <a:effectLst/>
              </a:rPr>
              <a:t>Sub-description text goes here over one or two lines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E632B84-D810-D682-26F1-538579099E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8775" y="5245390"/>
            <a:ext cx="5309027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200" b="1" spc="400" baseline="0" dirty="0">
                <a:solidFill>
                  <a:schemeClr val="bg1"/>
                </a:solidFill>
                <a:effectLst/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effectLst/>
              </a:rPr>
              <a:t>JANUARY 2023</a:t>
            </a:r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E6BD730-15BB-8DAE-B807-85A733E0F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165" y="1696496"/>
            <a:ext cx="5311637" cy="1846659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en-US" sz="6000" b="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229A6F-36FA-05D5-E223-1581D31CE2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14" y="740715"/>
            <a:ext cx="1226857" cy="45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785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2/3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B0B5FC9B-C94B-DD4C-B568-43367EF1D40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14697" y="0"/>
            <a:ext cx="7877303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C81004-83D3-1FD9-8DEB-8753B6752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723900"/>
            <a:ext cx="3611880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B05C9E2-FF8C-3AB5-99B5-2786F045CA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93178D-6CC8-41D7-8CEB-9ED5EE67A4BD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CC52C08-BA77-F41F-7A2A-48DD915C7E8E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168045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2/3 Picture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463925-928E-4FE1-B9E5-B83141A2C221}"/>
              </a:ext>
            </a:extLst>
          </p:cNvPr>
          <p:cNvSpPr/>
          <p:nvPr userDrawn="1"/>
        </p:nvSpPr>
        <p:spPr bwMode="auto">
          <a:xfrm>
            <a:off x="-1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169AD5E-5F94-E6C0-0DB3-77E8A5A0D3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0" y="6438901"/>
            <a:ext cx="540540" cy="1904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63DBF0C-CA25-003D-B5D8-6EE24C1F808C}"/>
              </a:ext>
            </a:extLst>
          </p:cNvPr>
          <p:cNvSpPr txBox="1"/>
          <p:nvPr userDrawn="1"/>
        </p:nvSpPr>
        <p:spPr>
          <a:xfrm>
            <a:off x="10048874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97B36E0-E687-34C7-ACB3-F681FF77C582}"/>
              </a:ext>
            </a:extLst>
          </p:cNvPr>
          <p:cNvSpPr txBox="1">
            <a:spLocks/>
          </p:cNvSpPr>
          <p:nvPr userDrawn="1"/>
        </p:nvSpPr>
        <p:spPr>
          <a:xfrm>
            <a:off x="11498093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B0B5FC9B-C94B-DD4C-B568-43367EF1D40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14697" y="0"/>
            <a:ext cx="787730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C81004-83D3-1FD9-8DEB-8753B6752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723900"/>
            <a:ext cx="3611880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B05C9E2-FF8C-3AB5-99B5-2786F045CA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93178D-6CC8-41D7-8CEB-9ED5EE67A4BD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CC52C08-BA77-F41F-7A2A-48DD915C7E8E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739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237807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03841" y="1600200"/>
            <a:ext cx="4797425" cy="338554"/>
          </a:xfrm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FE7496-2B11-468F-A424-81EF7552D4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6414" y="2286000"/>
            <a:ext cx="4784852" cy="36576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</a:lstStyle>
          <a:p>
            <a:pPr lvl="0"/>
            <a:r>
              <a:rPr lang="en-US"/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err="1"/>
              <a:t>popularised</a:t>
            </a:r>
            <a:r>
              <a:rPr lang="en-US"/>
              <a:t> in the 1960s with the release of Letraset sheets containing Lorem Ipsum passages, and more recently with desktop publishing software like Aldus PageMaker including versions of Lorem Ipsum.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5EB0785-A8B2-B844-97DC-362F6DEDBA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022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MockUp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D6310AE-15DA-337B-9B5E-33A904BF3549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2378075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03841" y="1600200"/>
            <a:ext cx="4797425" cy="338554"/>
          </a:xfrm>
        </p:spPr>
        <p:txBody>
          <a:bodyPr>
            <a:spAutoFit/>
          </a:bodyPr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FE7496-2B11-468F-A424-81EF7552D4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6414" y="2286000"/>
            <a:ext cx="4784852" cy="36576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</a:lstStyle>
          <a:p>
            <a:pPr lvl="0"/>
            <a:r>
              <a:rPr lang="en-US" dirty="0"/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dirty="0" err="1"/>
              <a:t>popularised</a:t>
            </a:r>
            <a:r>
              <a:rPr lang="en-US" dirty="0"/>
              <a:t> in the 1960s with the release of Letraset sheets containing Lorem Ipsum passages, and more recently with desktop publishing software like Aldus PageMaker including versions of Lorem Ipsum.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4F314DE-C7E3-7237-4318-0407E44F57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5B1A98-E850-C3DE-38BF-EFAE0A2DC98C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E6FC5F8-7CE5-D29D-2CCA-C5715CDD43BD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3655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Mock U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718026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CD48285-8885-4D22-8AE4-172AF61141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5F520A7-9AB7-29A3-F6E1-6EDE842DF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B35B6FBE-AD77-73FE-AB75-C5B0A0FF3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5738485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Mock Up Left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69C4A8F-5B1E-7B0E-CAF7-B9F33D92C844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7180263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5F520A7-9AB7-29A3-F6E1-6EDE842DF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530849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B35B6FBE-AD77-73FE-AB75-C5B0A0FF3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3611880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D6F42AB-F517-759C-A3C4-63443ED771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4E9D77-5CF8-5131-6018-48DF58117ECE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34280A7-4796-759A-6B00-0444E865A6A0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2892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Mock Up Lef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7180263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61EEF5-D25E-43F9-9DE7-B0D48CE58D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700771F-7FE8-2510-0C0E-734572A38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5764213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E1513A24-C9FD-06A1-1015-D9656D68B88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6"/>
            <a:ext cx="5764213" cy="255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543363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Mock Up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23780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03841" y="1600200"/>
            <a:ext cx="4797425" cy="338554"/>
          </a:xfrm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FE7496-2B11-468F-A424-81EF7552D4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6414" y="2286000"/>
            <a:ext cx="4784852" cy="36576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</a:lstStyle>
          <a:p>
            <a:pPr lvl="0"/>
            <a:r>
              <a:rPr lang="en-US"/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err="1"/>
              <a:t>popularised</a:t>
            </a:r>
            <a:r>
              <a:rPr lang="en-US"/>
              <a:t> in the 1960s with the release of Letraset sheets containing Lorem Ipsum passages, and more recently with desktop publishing software like Aldus PageMaker including versions of Lorem Ipsum.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5D96D1E-C1BD-6F40-A978-D03F53CD4A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837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17DFB89-A9BD-47AC-B57A-7869039229B5}"/>
              </a:ext>
            </a:extLst>
          </p:cNvPr>
          <p:cNvSpPr/>
          <p:nvPr userDrawn="1"/>
        </p:nvSpPr>
        <p:spPr bwMode="auto">
          <a:xfrm>
            <a:off x="-34032" y="0"/>
            <a:ext cx="3142357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E036E7A-2B84-45D1-985C-C2AD71420C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E8FAB7B-4710-4747-B680-F6B4F0097B2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08325" y="0"/>
            <a:ext cx="9083675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54523F-EFD3-EDB0-4AF0-FB2421CCF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2586789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7DB8D92B-BDD7-86B1-A31A-C3740736BA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6"/>
            <a:ext cx="2586789" cy="255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8543917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-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17DFB89-A9BD-47AC-B57A-7869039229B5}"/>
              </a:ext>
            </a:extLst>
          </p:cNvPr>
          <p:cNvSpPr/>
          <p:nvPr userDrawn="1"/>
        </p:nvSpPr>
        <p:spPr bwMode="auto">
          <a:xfrm>
            <a:off x="-34032" y="0"/>
            <a:ext cx="314235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E8FAB7B-4710-4747-B680-F6B4F0097B2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08325" y="0"/>
            <a:ext cx="9083675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54523F-EFD3-EDB0-4AF0-FB2421CCF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2586789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7DB8D92B-BDD7-86B1-A31A-C3740736BA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6"/>
            <a:ext cx="2586789" cy="255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104305F-427E-7B08-9801-43AF5256FF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890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">
            <a:extLst>
              <a:ext uri="{FF2B5EF4-FFF2-40B4-BE49-F238E27FC236}">
                <a16:creationId xmlns:a16="http://schemas.microsoft.com/office/drawing/2014/main" id="{7D36EB9C-BBDB-7447-884B-AC6C7C7D1D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40" y="1191039"/>
            <a:ext cx="3024846" cy="923330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b="1" spc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Contents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ECE784D3-D287-664F-80A6-CBA29DD12F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24216" y="1521418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29A1CE94-599A-5146-9EFB-9AEECE43678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4216" y="2214485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B0E828E5-70FD-D449-B964-390D8366EA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24216" y="2897391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3D1ADF7-7F17-9F4A-A000-26CFD756A3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4216" y="3590458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C8974FB4-0DC4-9A48-849B-3445C17323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24216" y="4273364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B70AEBB-A750-864B-B6BD-21B4D0EFE2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24216" y="4956271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B6A80AC0-F1D6-7541-A91C-C279FD1948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56507" y="1521418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48BEB51A-F18F-5749-809D-EC078A513A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56507" y="2214485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C6735154-D863-074C-BEF0-25E8F08360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56507" y="2897391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C373B72A-00B1-9E4F-BC7F-202B2AC57F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56507" y="3590458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A584DDAC-74C3-8649-AA09-BE37E59266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56507" y="4273364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BE98457-B105-874C-9706-66BA69C1AFC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56507" y="4956271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</p:spTree>
    <p:extLst>
      <p:ext uri="{BB962C8B-B14F-4D97-AF65-F5344CB8AC3E}">
        <p14:creationId xmlns:p14="http://schemas.microsoft.com/office/powerpoint/2010/main" val="3500199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CB0227B-1090-48E9-B33D-CB9CA73DF05F}"/>
              </a:ext>
            </a:extLst>
          </p:cNvPr>
          <p:cNvSpPr/>
          <p:nvPr userDrawn="1"/>
        </p:nvSpPr>
        <p:spPr bwMode="auto">
          <a:xfrm flipH="1">
            <a:off x="3108325" y="0"/>
            <a:ext cx="90836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C45522-9A1C-E9EB-4D96-B0CFFD2F7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723900"/>
            <a:ext cx="2502567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E2E6E8F6-4D6C-2884-0A7D-72BB39B21D6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7"/>
            <a:ext cx="2502567" cy="2257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07FC1-18DF-2355-0123-10BF2390C02D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B024407-B901-7B1F-04F9-932983C670E0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550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2/3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430212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A9547FE-7857-4A70-ACDF-06ACC0CC38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096CA2-6B8E-1E0B-7446-BC5F37E73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2586789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50402405-4264-41C3-7E10-6A2AF1A461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6"/>
            <a:ext cx="2586789" cy="255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325515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2/3 Black-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43021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096CA2-6B8E-1E0B-7446-BC5F37E73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2586789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50402405-4264-41C3-7E10-6A2AF1A461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382446"/>
            <a:ext cx="2586789" cy="255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5DC425F-9CC1-9DF3-3F54-17DAA0EB5E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756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Stat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3D721A-127A-4DBE-B738-ABA4893319B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03841" y="1600200"/>
            <a:ext cx="4797425" cy="338554"/>
          </a:xfrm>
        </p:spPr>
        <p:txBody>
          <a:bodyPr>
            <a:spAutoFit/>
          </a:bodyPr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FE7496-2B11-468F-A424-81EF7552D4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6414" y="2286000"/>
            <a:ext cx="4784852" cy="36576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</a:lstStyle>
          <a:p>
            <a:pPr lvl="0"/>
            <a:r>
              <a:rPr lang="en-US"/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err="1"/>
              <a:t>popularised</a:t>
            </a:r>
            <a:r>
              <a:rPr lang="en-US"/>
              <a:t> in the 1960s with the release of Letraset sheets containing Lorem Ipsum passages, and more recently with desktop publishing software like Aldus PageMaker including versions of Lorem Ipsum.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E44CDB4-CF54-423C-9681-C9AAACA56B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32F6686-8C0A-120D-0C06-1F8DA97E3C4D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65D26-CB94-F414-6836-638151C91C4F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2057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umn Pictur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B02766-9497-4A26-BB62-880E918552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2921251"/>
            <a:ext cx="2407920" cy="46211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4ACCEEE-9EE8-4BBF-B992-09ACA791A93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543216"/>
            <a:ext cx="2407920" cy="2630592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Leo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facilisi</a:t>
            </a:r>
            <a:r>
              <a:rPr lang="en-US"/>
              <a:t>.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scelerisque</a:t>
            </a:r>
            <a:r>
              <a:rPr lang="en-US"/>
              <a:t> fermentum. </a:t>
            </a:r>
            <a:r>
              <a:rPr lang="en-US" err="1"/>
              <a:t>Venenatis</a:t>
            </a:r>
            <a:r>
              <a:rPr lang="en-US"/>
              <a:t>,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netus</a:t>
            </a:r>
            <a:r>
              <a:rPr lang="en-US"/>
              <a:t> magna </a:t>
            </a:r>
            <a:r>
              <a:rPr lang="en-US" err="1"/>
              <a:t>eleifend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. Eros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at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tellus</a:t>
            </a:r>
            <a:r>
              <a:rPr lang="en-US"/>
              <a:t> </a:t>
            </a:r>
            <a:r>
              <a:rPr lang="en-US" err="1"/>
              <a:t>malesuada</a:t>
            </a:r>
            <a:r>
              <a:rPr lang="en-US"/>
              <a:t>. Leo dui </a:t>
            </a:r>
            <a:r>
              <a:rPr lang="en-US" err="1"/>
              <a:t>sapien</a:t>
            </a:r>
            <a:r>
              <a:rPr lang="en-US"/>
              <a:t>, </a:t>
            </a:r>
            <a:r>
              <a:rPr lang="en-US" err="1"/>
              <a:t>imperdiet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. Cras sit integer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Magna in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2C8C061-6443-461A-A052-E19A46AADC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13760" y="2921251"/>
            <a:ext cx="2407920" cy="46211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26FC49A-5396-46E4-8A00-C0A017834ED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13760" y="3543216"/>
            <a:ext cx="2407920" cy="2630592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Leo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facilisi</a:t>
            </a:r>
            <a:r>
              <a:rPr lang="en-US"/>
              <a:t>.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scelerisque</a:t>
            </a:r>
            <a:r>
              <a:rPr lang="en-US"/>
              <a:t> fermentum. </a:t>
            </a:r>
            <a:r>
              <a:rPr lang="en-US" err="1"/>
              <a:t>Venenatis</a:t>
            </a:r>
            <a:r>
              <a:rPr lang="en-US"/>
              <a:t>,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netus</a:t>
            </a:r>
            <a:r>
              <a:rPr lang="en-US"/>
              <a:t> magna </a:t>
            </a:r>
            <a:r>
              <a:rPr lang="en-US" err="1"/>
              <a:t>eleifend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. Eros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at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tellus</a:t>
            </a:r>
            <a:r>
              <a:rPr lang="en-US"/>
              <a:t> </a:t>
            </a:r>
            <a:r>
              <a:rPr lang="en-US" err="1"/>
              <a:t>malesuada</a:t>
            </a:r>
            <a:r>
              <a:rPr lang="en-US"/>
              <a:t>. Leo dui </a:t>
            </a:r>
            <a:r>
              <a:rPr lang="en-US" err="1"/>
              <a:t>sapien</a:t>
            </a:r>
            <a:r>
              <a:rPr lang="en-US"/>
              <a:t>, </a:t>
            </a:r>
            <a:r>
              <a:rPr lang="en-US" err="1"/>
              <a:t>imperdiet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. Cras sit integer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Magna in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 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EE17DA-6635-495B-A481-BBD7188AD45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70320" y="2921251"/>
            <a:ext cx="2407920" cy="46211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F29616B-A8DB-42A6-A277-8CAE573E98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70320" y="3543216"/>
            <a:ext cx="2407920" cy="2630592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Leo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facilisi</a:t>
            </a:r>
            <a:r>
              <a:rPr lang="en-US"/>
              <a:t>.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scelerisque</a:t>
            </a:r>
            <a:r>
              <a:rPr lang="en-US"/>
              <a:t> fermentum. </a:t>
            </a:r>
            <a:r>
              <a:rPr lang="en-US" err="1"/>
              <a:t>Venenatis</a:t>
            </a:r>
            <a:r>
              <a:rPr lang="en-US"/>
              <a:t>,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netus</a:t>
            </a:r>
            <a:r>
              <a:rPr lang="en-US"/>
              <a:t> magna </a:t>
            </a:r>
            <a:r>
              <a:rPr lang="en-US" err="1"/>
              <a:t>eleifend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. Eros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at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tellus</a:t>
            </a:r>
            <a:r>
              <a:rPr lang="en-US"/>
              <a:t> </a:t>
            </a:r>
            <a:r>
              <a:rPr lang="en-US" err="1"/>
              <a:t>malesuada</a:t>
            </a:r>
            <a:r>
              <a:rPr lang="en-US"/>
              <a:t>. Leo dui </a:t>
            </a:r>
            <a:r>
              <a:rPr lang="en-US" err="1"/>
              <a:t>sapien</a:t>
            </a:r>
            <a:r>
              <a:rPr lang="en-US"/>
              <a:t>, </a:t>
            </a:r>
            <a:r>
              <a:rPr lang="en-US" err="1"/>
              <a:t>imperdiet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. Cras sit integer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Magna in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 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D35C967-D122-42CE-BDAF-F34B55F00E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26880" y="2921251"/>
            <a:ext cx="2407920" cy="46211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54FDC613-45BE-47C3-82C5-FC027C2DE43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26880" y="3543216"/>
            <a:ext cx="2407920" cy="2630592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Leo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facilisi</a:t>
            </a:r>
            <a:r>
              <a:rPr lang="en-US"/>
              <a:t>.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scelerisque</a:t>
            </a:r>
            <a:r>
              <a:rPr lang="en-US"/>
              <a:t> fermentum. </a:t>
            </a:r>
            <a:r>
              <a:rPr lang="en-US" err="1"/>
              <a:t>Venenatis</a:t>
            </a:r>
            <a:r>
              <a:rPr lang="en-US"/>
              <a:t>,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netus</a:t>
            </a:r>
            <a:r>
              <a:rPr lang="en-US"/>
              <a:t> magna </a:t>
            </a:r>
            <a:r>
              <a:rPr lang="en-US" err="1"/>
              <a:t>eleifend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. Eros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at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tellus</a:t>
            </a:r>
            <a:r>
              <a:rPr lang="en-US"/>
              <a:t> </a:t>
            </a:r>
            <a:r>
              <a:rPr lang="en-US" err="1"/>
              <a:t>malesuada</a:t>
            </a:r>
            <a:r>
              <a:rPr lang="en-US"/>
              <a:t>. Leo dui </a:t>
            </a:r>
            <a:r>
              <a:rPr lang="en-US" err="1"/>
              <a:t>sapien</a:t>
            </a:r>
            <a:r>
              <a:rPr lang="en-US"/>
              <a:t>, </a:t>
            </a:r>
            <a:r>
              <a:rPr lang="en-US" err="1"/>
              <a:t>imperdiet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. Cras sit integer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Magna in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 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F84AF8F5-D562-4FBF-9069-09A640AACD0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63731" y="1389801"/>
            <a:ext cx="2408238" cy="1371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4F5537FA-B25A-4A75-AFE8-CB3D2D4EA78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413442" y="1389801"/>
            <a:ext cx="2408238" cy="1371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62EC0755-06FE-418F-830B-3953EAC2B2B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363153" y="1389801"/>
            <a:ext cx="2408238" cy="1371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23">
            <a:extLst>
              <a:ext uri="{FF2B5EF4-FFF2-40B4-BE49-F238E27FC236}">
                <a16:creationId xmlns:a16="http://schemas.microsoft.com/office/drawing/2014/main" id="{5145A383-DF32-4D59-98B6-07591E0CE3E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312864" y="1389801"/>
            <a:ext cx="2408238" cy="1371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E02B5D-C175-DE3C-BEC7-EB4A41870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11271069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293C67F9-F2A6-3918-0A8D-555112C9F4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1" y="382446"/>
            <a:ext cx="2695074" cy="207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953817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Pictures-Leil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B02766-9497-4A26-BB62-880E918552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192" y="2921251"/>
            <a:ext cx="3600000" cy="462114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4ACCEEE-9EE8-4BBF-B992-09ACA791A93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192" y="3543216"/>
            <a:ext cx="3600000" cy="2630592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Leo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facilisi</a:t>
            </a:r>
            <a:r>
              <a:rPr lang="en-US"/>
              <a:t>.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scelerisque</a:t>
            </a:r>
            <a:r>
              <a:rPr lang="en-US"/>
              <a:t> fermentum. </a:t>
            </a:r>
            <a:r>
              <a:rPr lang="en-US" err="1"/>
              <a:t>Venenatis</a:t>
            </a:r>
            <a:r>
              <a:rPr lang="en-US"/>
              <a:t>,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netus</a:t>
            </a:r>
            <a:r>
              <a:rPr lang="en-US"/>
              <a:t> magna </a:t>
            </a:r>
            <a:r>
              <a:rPr lang="en-US" err="1"/>
              <a:t>eleifend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. Eros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at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tellus</a:t>
            </a:r>
            <a:r>
              <a:rPr lang="en-US"/>
              <a:t> </a:t>
            </a:r>
            <a:r>
              <a:rPr lang="en-US" err="1"/>
              <a:t>malesuada</a:t>
            </a:r>
            <a:r>
              <a:rPr lang="en-US"/>
              <a:t>. Leo dui </a:t>
            </a:r>
            <a:r>
              <a:rPr lang="en-US" err="1"/>
              <a:t>sapien</a:t>
            </a:r>
            <a:r>
              <a:rPr lang="en-US"/>
              <a:t>, </a:t>
            </a:r>
            <a:r>
              <a:rPr lang="en-US" err="1"/>
              <a:t>imperdiet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. Cras sit integer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Magna in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2C8C061-6443-461A-A052-E19A46AADC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07656" y="2921251"/>
            <a:ext cx="3600000" cy="462114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26FC49A-5396-46E4-8A00-C0A017834ED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07656" y="3543216"/>
            <a:ext cx="3600000" cy="2630592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Leo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facilisi</a:t>
            </a:r>
            <a:r>
              <a:rPr lang="en-US"/>
              <a:t>.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scelerisque</a:t>
            </a:r>
            <a:r>
              <a:rPr lang="en-US"/>
              <a:t> fermentum. </a:t>
            </a:r>
            <a:r>
              <a:rPr lang="en-US" err="1"/>
              <a:t>Venenatis</a:t>
            </a:r>
            <a:r>
              <a:rPr lang="en-US"/>
              <a:t>,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netus</a:t>
            </a:r>
            <a:r>
              <a:rPr lang="en-US"/>
              <a:t> magna </a:t>
            </a:r>
            <a:r>
              <a:rPr lang="en-US" err="1"/>
              <a:t>eleifend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. Eros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at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tellus</a:t>
            </a:r>
            <a:r>
              <a:rPr lang="en-US"/>
              <a:t> </a:t>
            </a:r>
            <a:r>
              <a:rPr lang="en-US" err="1"/>
              <a:t>malesuada</a:t>
            </a:r>
            <a:r>
              <a:rPr lang="en-US"/>
              <a:t>. Leo dui </a:t>
            </a:r>
            <a:r>
              <a:rPr lang="en-US" err="1"/>
              <a:t>sapien</a:t>
            </a:r>
            <a:r>
              <a:rPr lang="en-US"/>
              <a:t>, </a:t>
            </a:r>
            <a:r>
              <a:rPr lang="en-US" err="1"/>
              <a:t>imperdiet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. Cras sit integer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Magna in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 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EE17DA-6635-495B-A481-BBD7188AD45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47867" y="2921251"/>
            <a:ext cx="3600000" cy="462114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F29616B-A8DB-42A6-A277-8CAE573E98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47867" y="3543216"/>
            <a:ext cx="3600000" cy="2630592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Leo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viverra</a:t>
            </a:r>
            <a:r>
              <a:rPr lang="en-US"/>
              <a:t> </a:t>
            </a:r>
            <a:r>
              <a:rPr lang="en-US" err="1"/>
              <a:t>facilisi</a:t>
            </a:r>
            <a:r>
              <a:rPr lang="en-US"/>
              <a:t>. </a:t>
            </a:r>
            <a:r>
              <a:rPr lang="en-US" err="1"/>
              <a:t>Tristique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scelerisque</a:t>
            </a:r>
            <a:r>
              <a:rPr lang="en-US"/>
              <a:t> fermentum. </a:t>
            </a:r>
            <a:r>
              <a:rPr lang="en-US" err="1"/>
              <a:t>Venenatis</a:t>
            </a:r>
            <a:r>
              <a:rPr lang="en-US"/>
              <a:t>,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netus</a:t>
            </a:r>
            <a:r>
              <a:rPr lang="en-US"/>
              <a:t> magna </a:t>
            </a:r>
            <a:r>
              <a:rPr lang="en-US" err="1"/>
              <a:t>eleifend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. Eros </a:t>
            </a:r>
            <a:r>
              <a:rPr lang="en-US" err="1"/>
              <a:t>orci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at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tellus</a:t>
            </a:r>
            <a:r>
              <a:rPr lang="en-US"/>
              <a:t> </a:t>
            </a:r>
            <a:r>
              <a:rPr lang="en-US" err="1"/>
              <a:t>malesuada</a:t>
            </a:r>
            <a:r>
              <a:rPr lang="en-US"/>
              <a:t>. Leo dui </a:t>
            </a:r>
            <a:r>
              <a:rPr lang="en-US" err="1"/>
              <a:t>sapien</a:t>
            </a:r>
            <a:r>
              <a:rPr lang="en-US"/>
              <a:t>, </a:t>
            </a:r>
            <a:r>
              <a:rPr lang="en-US" err="1"/>
              <a:t>imperdiet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. Cras sit integer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Magna in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 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F84AF8F5-D562-4FBF-9069-09A640AACD0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63723" y="1389801"/>
            <a:ext cx="3600000" cy="1371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4F5537FA-B25A-4A75-AFE8-CB3D2D4EA78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307338" y="1389801"/>
            <a:ext cx="3600000" cy="1371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62EC0755-06FE-418F-830B-3953EAC2B2B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140700" y="1389801"/>
            <a:ext cx="3600000" cy="1371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E02B5D-C175-DE3C-BEC7-EB4A41870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23900"/>
            <a:ext cx="11271069" cy="45720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293C67F9-F2A6-3918-0A8D-555112C9F46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1" y="382446"/>
            <a:ext cx="2695074" cy="207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000" cap="all" spc="3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 dirty="0"/>
              <a:t>Click to add section title</a:t>
            </a:r>
          </a:p>
        </p:txBody>
      </p:sp>
    </p:spTree>
    <p:extLst>
      <p:ext uri="{BB962C8B-B14F-4D97-AF65-F5344CB8AC3E}">
        <p14:creationId xmlns:p14="http://schemas.microsoft.com/office/powerpoint/2010/main" val="7107384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1" y="4124960"/>
            <a:ext cx="3312160" cy="246221"/>
          </a:xfrm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FE7496-2B11-468F-A424-81EF7552D4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9773" y="4502295"/>
            <a:ext cx="3299588" cy="80239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</a:lstStyle>
          <a:p>
            <a:pPr lvl="0"/>
            <a:r>
              <a:rPr lang="en-US"/>
              <a:t>Lorem Ipsum is simply dummy text of the printing and typesetting industry. Lorem Ipsum has been the industry's standard dummy text ever since the 1500s, when an unknown printer took a galley of type and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56621FE-2493-434D-BD83-B0B78B101F2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4076700" cy="3429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2F7B19A9-71C0-403D-B507-22838A53F1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76700" y="0"/>
            <a:ext cx="4064000" cy="3429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584A1708-3D5F-4AC2-B35F-FB446EFEB7C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40700" y="0"/>
            <a:ext cx="4064000" cy="3429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7BF9D5A-73E5-43EB-95F4-FF563695164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4697" y="4502295"/>
            <a:ext cx="3299588" cy="80239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</a:lstStyle>
          <a:p>
            <a:pPr lvl="0"/>
            <a:r>
              <a:rPr lang="en-US"/>
              <a:t>Lorem Ipsum is simply dummy text of the printing and typesetting industry. Lorem Ipsum has been the industry's standard dummy text ever since the 1500s, when an unknown printer took a galley of type and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AC52B6B-2068-4BD5-8D7B-E2AA5CC142A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06449" y="4502295"/>
            <a:ext cx="3299588" cy="80239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solidFill>
                  <a:schemeClr val="tx1"/>
                </a:solidFill>
                <a:latin typeface="+mn-lt"/>
                <a:cs typeface="Calibri Light" panose="020F030202020403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</a:lstStyle>
          <a:p>
            <a:pPr lvl="0"/>
            <a:r>
              <a:rPr lang="en-US"/>
              <a:t>Lorem Ipsum is simply dummy text of the printing and typesetting industry. Lorem Ipsum has been the industry's standard dummy text ever since the 1500s, when an unknown printer took a galley of type and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56DCAB-CD09-4E29-A907-70E7EBE0E68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02125" y="4124325"/>
            <a:ext cx="3311525" cy="24622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600" b="1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9A5C7D-52BE-42FF-9382-B63BBD810FD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406449" y="4114800"/>
            <a:ext cx="3312160" cy="24622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lang="en-US" sz="1600" b="1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33506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4 Pictures-Le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56621FE-2493-434D-BD83-B0B78B101F2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1" y="0"/>
            <a:ext cx="3060000" cy="3429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2F7B19A9-71C0-403D-B507-22838A53F1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43999" y="0"/>
            <a:ext cx="3060000" cy="3429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584A1708-3D5F-4AC2-B35F-FB446EFEB7C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87999" y="0"/>
            <a:ext cx="3060000" cy="3429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4C3044EB-579C-1960-F9EB-F116665A729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132000" y="0"/>
            <a:ext cx="3060000" cy="3429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D6271A-50EF-A83C-8073-0A6628457E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3731479"/>
            <a:ext cx="2407920" cy="46211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3A26170-4FED-69CC-E7CF-6F163320DA0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7200" y="4353444"/>
            <a:ext cx="2407920" cy="120866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Leo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 </a:t>
            </a:r>
            <a:r>
              <a:rPr lang="en-US" dirty="0" err="1"/>
              <a:t>Tristique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fermentum. </a:t>
            </a:r>
            <a:r>
              <a:rPr lang="en-US" dirty="0" err="1"/>
              <a:t>Venenatis</a:t>
            </a:r>
            <a:r>
              <a:rPr lang="en-US" dirty="0"/>
              <a:t>,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netus</a:t>
            </a:r>
            <a:r>
              <a:rPr lang="en-US" dirty="0"/>
              <a:t> magna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FF5574A-DA2F-79E2-5257-E464C4DCBED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0039" y="3731479"/>
            <a:ext cx="2407920" cy="46211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E50C4C1-6951-43AE-9158-49572E0C92C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70039" y="4353444"/>
            <a:ext cx="2407920" cy="120866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Leo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 </a:t>
            </a:r>
            <a:r>
              <a:rPr lang="en-US" dirty="0" err="1"/>
              <a:t>Tristique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fermentum. </a:t>
            </a:r>
            <a:r>
              <a:rPr lang="en-US" dirty="0" err="1"/>
              <a:t>Venenatis</a:t>
            </a:r>
            <a:r>
              <a:rPr lang="en-US" dirty="0"/>
              <a:t>,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netus</a:t>
            </a:r>
            <a:r>
              <a:rPr lang="en-US" dirty="0"/>
              <a:t> magna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00C3D5-7B7C-EDA2-9F53-869EC3327CC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4039" y="3731479"/>
            <a:ext cx="2407920" cy="46211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9AE19AD-1845-6345-DD33-3FC9CF1784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4039" y="4353444"/>
            <a:ext cx="2407920" cy="120866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Leo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 </a:t>
            </a:r>
            <a:r>
              <a:rPr lang="en-US" dirty="0" err="1"/>
              <a:t>Tristique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fermentum. </a:t>
            </a:r>
            <a:r>
              <a:rPr lang="en-US" dirty="0" err="1"/>
              <a:t>Venenatis</a:t>
            </a:r>
            <a:r>
              <a:rPr lang="en-US" dirty="0"/>
              <a:t>,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netus</a:t>
            </a:r>
            <a:r>
              <a:rPr lang="en-US" dirty="0"/>
              <a:t> magna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FF38F98-219B-60E4-DEE4-A49FED7181F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26880" y="3731479"/>
            <a:ext cx="2407920" cy="46211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400" b="1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76073D28-63C4-4EAB-D10E-E4C9A179B80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26880" y="4353444"/>
            <a:ext cx="2407920" cy="120866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200"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Leo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 </a:t>
            </a:r>
            <a:r>
              <a:rPr lang="en-US" dirty="0" err="1"/>
              <a:t>Tristique</a:t>
            </a:r>
            <a:r>
              <a:rPr lang="en-US" dirty="0"/>
              <a:t>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scelerisque</a:t>
            </a:r>
            <a:r>
              <a:rPr lang="en-US" dirty="0"/>
              <a:t> fermentum. </a:t>
            </a:r>
            <a:r>
              <a:rPr lang="en-US" dirty="0" err="1"/>
              <a:t>Venenatis</a:t>
            </a:r>
            <a:r>
              <a:rPr lang="en-US" dirty="0"/>
              <a:t>,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netus</a:t>
            </a:r>
            <a:r>
              <a:rPr lang="en-US" dirty="0"/>
              <a:t> magna</a:t>
            </a:r>
          </a:p>
        </p:txBody>
      </p:sp>
    </p:spTree>
    <p:extLst>
      <p:ext uri="{BB962C8B-B14F-4D97-AF65-F5344CB8AC3E}">
        <p14:creationId xmlns:p14="http://schemas.microsoft.com/office/powerpoint/2010/main" val="26978252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-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56621FE-2493-434D-BD83-B0B78B101F2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1" y="0"/>
            <a:ext cx="3045667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95D56692-426B-4F40-8BC1-45B989D441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48777" y="0"/>
            <a:ext cx="3045667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2">
            <a:extLst>
              <a:ext uri="{FF2B5EF4-FFF2-40B4-BE49-F238E27FC236}">
                <a16:creationId xmlns:a16="http://schemas.microsoft.com/office/drawing/2014/main" id="{32D43E18-54F7-4125-A364-D733497B4F3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7555" y="0"/>
            <a:ext cx="3045667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id="{0D751945-7936-4E08-A1DF-7F344072146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146333" y="0"/>
            <a:ext cx="3045667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F219C23-5248-6A23-1656-7F24D37DB2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0F7879-EF16-5C25-BC5F-DF85AD10BA3F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7931746-EE72-E501-E583-1218E82991FF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8437038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E84340-BD33-8E44-99AA-6996388612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321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A51F759-2C51-4E26-B317-26DFEBAE952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F2C7208-C4AB-4962-96F0-F897DFFC37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37B4F039-C58D-468E-394C-C92CD517A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40" y="1191039"/>
            <a:ext cx="3024846" cy="923330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b="1" i="0" kern="1200" spc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dirty="0"/>
              <a:t>Contents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EBDF361-F375-D313-8D06-BDA2782784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24216" y="1521418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BC6E842-5D88-CC5C-F1DA-808D61BEE7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4216" y="2214485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CD37A923-9C8E-6CA3-1F51-1680DBD253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24216" y="2897391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3DB5EB1A-8556-A82E-AC69-301BA431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4216" y="3590458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11E3B50A-6363-7824-DFC1-3035609DF6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24216" y="4273364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13E6F179-1003-654A-7321-F8FE6D12AC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24216" y="4956271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9A7166E3-13D7-44C2-45BA-F8800FCD1D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56507" y="1521418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42EBD53-BF92-55A6-E85A-50AD5A80A5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56507" y="2214485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41709A76-8AD3-E8A8-447B-E2C8D00A4A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56507" y="2897391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FA4DA4A4-AEAC-105E-34C0-12EBA35F10E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56507" y="3590458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B6DD83F2-9BFD-E0B8-4706-D7200B45DE3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56507" y="4273364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0D94FEEB-2EA8-081B-0B69-F0ED7A8348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56507" y="4956271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0CA163-9EEA-54E4-57D2-BFE989F6F9C9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A0B6ADF-5C55-9945-3F05-7FFC190F1FD0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060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2DEA7B-FE87-E4A3-0E28-5A6940077AAF}"/>
              </a:ext>
            </a:extLst>
          </p:cNvPr>
          <p:cNvSpPr/>
          <p:nvPr userDrawn="1"/>
        </p:nvSpPr>
        <p:spPr bwMode="auto">
          <a:xfrm>
            <a:off x="1020000" y="999000"/>
            <a:ext cx="10152000" cy="4860000"/>
          </a:xfrm>
          <a:prstGeom prst="rect">
            <a:avLst/>
          </a:prstGeom>
          <a:gradFill>
            <a:gsLst>
              <a:gs pos="66000">
                <a:schemeClr val="accent5"/>
              </a:gs>
              <a:gs pos="0">
                <a:schemeClr val="accent2"/>
              </a:gs>
              <a:gs pos="100000">
                <a:schemeClr val="accent4"/>
              </a:gs>
            </a:gsLst>
            <a:lin ang="1800000" scaled="0"/>
          </a:gradFill>
          <a:ln>
            <a:noFill/>
          </a:ln>
          <a:effectLst/>
        </p:spPr>
        <p:txBody>
          <a:bodyPr wrap="square" lIns="0" tIns="0" rIns="0" bIns="0" rtlCol="0" anchor="ctr"/>
          <a:lstStyle/>
          <a:p>
            <a:pPr lvl="0"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388A2ACC-EFED-3CEF-B58F-EA44CFA345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9475" y="2464175"/>
            <a:ext cx="789940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4000" b="0" i="0" spc="0" dirty="0">
                <a:solidFill>
                  <a:schemeClr val="bg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Insert your quote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A967559A-5EC8-8B92-65E3-76928C972876}"/>
              </a:ext>
            </a:extLst>
          </p:cNvPr>
          <p:cNvSpPr txBox="1">
            <a:spLocks/>
          </p:cNvSpPr>
          <p:nvPr userDrawn="1"/>
        </p:nvSpPr>
        <p:spPr>
          <a:xfrm>
            <a:off x="2062976" y="1531155"/>
            <a:ext cx="1248633" cy="147732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0" i="0" kern="1200" spc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GB" sz="9600" dirty="0">
                <a:solidFill>
                  <a:schemeClr val="bg1"/>
                </a:solidFill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40118382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2B93596-9EFA-D1CF-1891-B79E8C1342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08594" y="1585875"/>
            <a:ext cx="3827462" cy="257250"/>
          </a:xfrm>
          <a:prstGeom prst="rect">
            <a:avLst/>
          </a:prstGeo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FDC7A20-9DDC-243D-12E0-D419647A67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08594" y="2359058"/>
            <a:ext cx="3827462" cy="289438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F0BB83A-8F61-9449-F88A-D14428FB92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08594" y="2744373"/>
            <a:ext cx="3827462" cy="22512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accent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08594" y="3273458"/>
            <a:ext cx="3827462" cy="22512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5D4FBD-9119-A47E-823E-8468ED6CF4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08594" y="3560388"/>
            <a:ext cx="3827462" cy="22512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67B81F6-EE7E-69A9-E411-F7C52303401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08594" y="4117149"/>
            <a:ext cx="3827462" cy="1173078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7D40B0A2-8366-4164-6D42-A15D2F6F57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53882"/>
            <a:ext cx="4220135" cy="110799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7200" b="0" i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Thank you!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2A2464A-FAB8-9787-5897-30B871357252}"/>
              </a:ext>
            </a:extLst>
          </p:cNvPr>
          <p:cNvCxnSpPr>
            <a:cxnSpLocks/>
          </p:cNvCxnSpPr>
          <p:nvPr userDrawn="1"/>
        </p:nvCxnSpPr>
        <p:spPr>
          <a:xfrm>
            <a:off x="6008594" y="1981200"/>
            <a:ext cx="6248400" cy="0"/>
          </a:xfrm>
          <a:prstGeom prst="line">
            <a:avLst/>
          </a:prstGeom>
          <a:ln w="6350">
            <a:solidFill>
              <a:schemeClr val="bg1">
                <a:alpha val="65123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84736574-B51A-9653-821A-E3F5C3FCDF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91EA3E-7B20-955D-0C59-DF85A9153658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BB0EE7-0219-6A5E-BA7F-872F2C48D7E9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0476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-Ligh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2B93596-9EFA-D1CF-1891-B79E8C1342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08594" y="1585875"/>
            <a:ext cx="3827462" cy="257250"/>
          </a:xfrm>
          <a:prstGeom prst="rect">
            <a:avLst/>
          </a:prstGeom>
        </p:spPr>
        <p:txBody>
          <a:bodyPr/>
          <a:lstStyle>
            <a:lvl1pPr>
              <a:defRPr sz="16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FDC7A20-9DDC-243D-12E0-D419647A67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08594" y="2359058"/>
            <a:ext cx="3827462" cy="289438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F0BB83A-8F61-9449-F88A-D14428FB92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08594" y="2744373"/>
            <a:ext cx="3827462" cy="22512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accent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08594" y="3273458"/>
            <a:ext cx="3827462" cy="22512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B5D4FBD-9119-A47E-823E-8468ED6CF4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08594" y="3560388"/>
            <a:ext cx="3827462" cy="22512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67B81F6-EE7E-69A9-E411-F7C52303401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08594" y="4117149"/>
            <a:ext cx="3827462" cy="1173078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7D40B0A2-8366-4164-6D42-A15D2F6F57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53882"/>
            <a:ext cx="4220135" cy="110799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7200" b="0" i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Thank you!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2A2464A-FAB8-9787-5897-30B871357252}"/>
              </a:ext>
            </a:extLst>
          </p:cNvPr>
          <p:cNvCxnSpPr>
            <a:cxnSpLocks/>
          </p:cNvCxnSpPr>
          <p:nvPr userDrawn="1"/>
        </p:nvCxnSpPr>
        <p:spPr>
          <a:xfrm>
            <a:off x="6008594" y="1981200"/>
            <a:ext cx="6248400" cy="0"/>
          </a:xfrm>
          <a:prstGeom prst="line">
            <a:avLst/>
          </a:prstGeom>
          <a:ln w="6350">
            <a:solidFill>
              <a:schemeClr val="tx2">
                <a:alpha val="65123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6251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_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C487BF-0EFB-7D6C-3495-E817AE08A6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C4526B2C-80FA-F150-338B-DB03C50733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4663" y="1035424"/>
            <a:ext cx="4648200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7200" b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AF9CC8A-BAB0-4529-6083-A3D7F01CE4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4663" y="2540616"/>
            <a:ext cx="3827462" cy="257250"/>
          </a:xfrm>
          <a:prstGeom prst="rect">
            <a:avLst/>
          </a:prstGeom>
        </p:spPr>
        <p:txBody>
          <a:bodyPr/>
          <a:lstStyle>
            <a:lvl1pPr>
              <a:defRPr sz="16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5054708-622B-37B7-6E33-486A71C952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4663" y="3313799"/>
            <a:ext cx="3827462" cy="289438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56D2A3F-CCA1-F399-D035-1BB32FED63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663" y="3672220"/>
            <a:ext cx="3827462" cy="22512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accent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D50C7B71-5C80-8C3A-B66C-42F7296EB9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663" y="4201305"/>
            <a:ext cx="3827462" cy="22512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BFDDCB6-69BB-2359-40AB-46BA1DA744F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4663" y="4488235"/>
            <a:ext cx="3827462" cy="225126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D16F9E7-5E17-1B62-F499-C761278885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4663" y="4897078"/>
            <a:ext cx="3827462" cy="1173078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8FF80AE-E38B-EC18-E1B5-2B5AAE36C2F4}"/>
              </a:ext>
            </a:extLst>
          </p:cNvPr>
          <p:cNvCxnSpPr>
            <a:cxnSpLocks/>
          </p:cNvCxnSpPr>
          <p:nvPr userDrawn="1"/>
        </p:nvCxnSpPr>
        <p:spPr>
          <a:xfrm>
            <a:off x="474663" y="2935941"/>
            <a:ext cx="3534335" cy="0"/>
          </a:xfrm>
          <a:prstGeom prst="line">
            <a:avLst/>
          </a:prstGeom>
          <a:ln w="6350">
            <a:solidFill>
              <a:schemeClr val="bg1">
                <a:alpha val="65123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B5E39841-8080-2E83-D8BB-7AD807F024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98728A8-4504-9979-0928-94780E8A451A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8625CBB-5BC8-9235-54D3-C8F265017D79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1102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_Photo_+_Caption_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0EF9F7-1BDD-C412-DA7B-D3D0D1ABA0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700" y="670773"/>
            <a:ext cx="10896600" cy="553952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C1B8CB-9FFB-8D0A-F788-18710501B096}"/>
              </a:ext>
            </a:extLst>
          </p:cNvPr>
          <p:cNvSpPr/>
          <p:nvPr userDrawn="1"/>
        </p:nvSpPr>
        <p:spPr bwMode="auto">
          <a:xfrm>
            <a:off x="0" y="2679405"/>
            <a:ext cx="4924396" cy="4178595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8E94620-1500-8D43-BD64-006D83AE4B8E}"/>
              </a:ext>
            </a:extLst>
          </p:cNvPr>
          <p:cNvSpPr/>
          <p:nvPr userDrawn="1"/>
        </p:nvSpPr>
        <p:spPr bwMode="auto">
          <a:xfrm>
            <a:off x="-2151983" y="5103629"/>
            <a:ext cx="3848986" cy="3848986"/>
          </a:xfrm>
          <a:prstGeom prst="ellipse">
            <a:avLst/>
          </a:prstGeom>
          <a:solidFill>
            <a:srgbClr val="8B97FF">
              <a:alpha val="65000"/>
            </a:srgbClr>
          </a:solidFill>
          <a:ln>
            <a:noFill/>
          </a:ln>
          <a:effectLst>
            <a:softEdge rad="805949"/>
          </a:effectLst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Calibri" panose="020F05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159C2A-0FC8-422F-92E4-B92935AAE5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7699" y="3809007"/>
            <a:ext cx="3722281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8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B8E369A2-FC86-4140-9080-E549260B91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700" y="3428999"/>
            <a:ext cx="3732914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b="1" spc="30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>
                <a:effectLst/>
              </a:rPr>
              <a:t>EPAM</a:t>
            </a:r>
            <a:endParaRPr lang="en-US" dirty="0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184CEF6B-33E9-BCE0-3818-CFEBB6352D8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7700" y="5438001"/>
            <a:ext cx="3690384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>
                <a:effectLst/>
              </a:rPr>
              <a:t>Sub-description text goes here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2FADFE-CDC9-BCE0-575D-8C2B21EF5ECA}"/>
              </a:ext>
            </a:extLst>
          </p:cNvPr>
          <p:cNvSpPr txBox="1"/>
          <p:nvPr userDrawn="1"/>
        </p:nvSpPr>
        <p:spPr>
          <a:xfrm>
            <a:off x="2271713" y="-85725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endParaRPr lang="en-US" sz="1200" dirty="0">
              <a:ea typeface="Human Sans" charset="0"/>
              <a:cs typeface="Human Sans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FE3F6A-717B-D671-C21C-B99B4FB231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1" y="237004"/>
            <a:ext cx="495300" cy="1820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5AA398A-2E47-0C00-F4A0-87498FC7BBC1}"/>
              </a:ext>
            </a:extLst>
          </p:cNvPr>
          <p:cNvSpPr txBox="1"/>
          <p:nvPr userDrawn="1"/>
        </p:nvSpPr>
        <p:spPr>
          <a:xfrm>
            <a:off x="9526625" y="6406591"/>
            <a:ext cx="1723301" cy="21893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8E7F306-CD25-215E-BBB0-42720869F90C}"/>
              </a:ext>
            </a:extLst>
          </p:cNvPr>
          <p:cNvSpPr txBox="1">
            <a:spLocks/>
          </p:cNvSpPr>
          <p:nvPr userDrawn="1"/>
        </p:nvSpPr>
        <p:spPr>
          <a:xfrm>
            <a:off x="11340916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800" smtClean="0">
                <a:solidFill>
                  <a:schemeClr val="tx1"/>
                </a:solidFill>
              </a:rPr>
              <a:pPr lvl="0"/>
              <a:t>‹#›</a:t>
            </a:fld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4189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CC2842-970F-4D83-A7C9-C111F3E9E8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40" y="1191039"/>
            <a:ext cx="3024846" cy="923330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b="1" spc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Agenda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73338DC0-8609-4542-8807-E7838F7CE5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30496" y="1541587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header here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43948224-37C6-4D02-AFD9-C1D88C1C073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30496" y="2231845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4BDE3CEE-0230-44C2-A389-A8747AA6BB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30496" y="2922103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6BF9761-22A6-4919-B7B5-2A027DDC6D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30496" y="3612361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1BA13C9B-9D26-4B3E-8215-17F0475C20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30496" y="4302619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64AC5FFC-6616-4F1B-B644-F0560ADC7E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30496" y="4992878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749D503E-C57A-9E5B-19CF-94AF46BB63B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01160" y="1541587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2BD3FFC-05D4-6AF7-0434-C1AC0298E5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01160" y="2234115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0952C60-604F-9F1A-9D20-17D094CE483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101160" y="2923806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D164F81-CDD1-C1B4-ED55-A3321E1032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01160" y="3613497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7DF71D53-1D3F-D8F8-96D5-6DE13F1A9CC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101160" y="4303188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42F11AF-BF37-8BBB-B5E7-A8655CF9477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101160" y="4992878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</p:spTree>
    <p:extLst>
      <p:ext uri="{BB962C8B-B14F-4D97-AF65-F5344CB8AC3E}">
        <p14:creationId xmlns:p14="http://schemas.microsoft.com/office/powerpoint/2010/main" val="22129012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A51F759-2C51-4E26-B317-26DFEBAE952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Calibri Light" panose="020F0302020204030204" pitchFamily="34" charset="0"/>
              <a:ea typeface="Human Sans ExtraLight" charset="0"/>
              <a:cs typeface="Human Sans ExtraLight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CC2842-970F-4D83-A7C9-C111F3E9E8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40" y="1191039"/>
            <a:ext cx="3024846" cy="923330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US" sz="6000" b="1" i="0" kern="1200" spc="0" dirty="0">
                <a:gradFill>
                  <a:gsLst>
                    <a:gs pos="50000">
                      <a:schemeClr val="accent2"/>
                    </a:gs>
                    <a:gs pos="70000">
                      <a:schemeClr val="accent5"/>
                    </a:gs>
                    <a:gs pos="100000">
                      <a:schemeClr val="accent4"/>
                    </a:gs>
                  </a:gsLst>
                  <a:lin ang="1200000" scaled="0"/>
                </a:gra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dirty="0"/>
              <a:t>Agenda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04C027E-E5F6-C4D1-7BE4-B87D52F48E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72B4D0-A39C-FAF6-B1FC-E8138006004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30496" y="1541587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header here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00A134C-93F9-0B06-D8F4-9B3C7532A4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30496" y="2231845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37B92C4-122A-5377-7B74-D58A2319E90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30496" y="2922103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28A167B-CD8D-159B-58DB-AD9C0600F6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30496" y="3612361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D3238DD8-4A7D-554B-8216-37EA1F02317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30496" y="4302619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11D58AB5-54CF-F584-79F8-821E69DF601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30496" y="4992878"/>
            <a:ext cx="4554537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header here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6367AC01-84C2-7E8C-3BF8-201856803E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01160" y="1541587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60B1A9C8-7F43-7DB1-4F91-53075745C4B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01160" y="2234115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46C8629B-DFA8-41AA-9C67-96D3D02BED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101160" y="2923806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11CC2B96-A6B1-5232-3AEE-F9B7FDBBC13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01160" y="3613497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/>
              <a:t>00:00 – 00:00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7A18B250-73F5-69E3-5878-B1D8C984F42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101160" y="4303188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462FE180-ECE1-55D7-0248-053AC1E99B1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101160" y="4992878"/>
            <a:ext cx="1679576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r">
              <a:defRPr sz="2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00:00 – 00:00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634F95-D03F-BB17-0BA8-0AB623989FDE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0C2139A-0FDA-8116-257B-67457AE6A971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8196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Header_Custom_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919866F5-F57A-6C40-4D30-D67CB6A3D2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265" y="1793240"/>
            <a:ext cx="5640805" cy="9233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6000" b="1" i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B0EC5345-D2D0-6B03-7DDB-B62AB64329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1265" y="1336040"/>
            <a:ext cx="498928" cy="32162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>
              <a:defRPr sz="2000" b="1">
                <a:gradFill>
                  <a:gsLst>
                    <a:gs pos="76000">
                      <a:schemeClr val="accent5"/>
                    </a:gs>
                    <a:gs pos="0">
                      <a:schemeClr val="accent2"/>
                    </a:gs>
                    <a:gs pos="100000">
                      <a:schemeClr val="accent4"/>
                    </a:gs>
                  </a:gsLst>
                  <a:lin ang="1800000" scaled="0"/>
                </a:gradFill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B32F50E-D900-4FFA-87A8-502151FBE2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1265" y="3126991"/>
            <a:ext cx="4554537" cy="28943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Section description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BA73176-A11D-D62A-EC12-39C3DF983B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ED43E1-5036-AF03-3AFC-AC404D716E48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bg1"/>
                </a:solidFill>
              </a:rPr>
              <a:t>EPAM Proprietary &amp; Confidential.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4AFFE7B-BAB3-2BE6-68C7-82413494811D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>
                <a:solidFill>
                  <a:schemeClr val="bg1"/>
                </a:solidFill>
              </a:rPr>
              <a:pPr lvl="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039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image" Target="../media/image2.sv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23899"/>
            <a:ext cx="11277599" cy="4572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B532318-7ECA-4FB6-ADB1-48895B543C86}"/>
              </a:ext>
            </a:extLst>
          </p:cNvPr>
          <p:cNvPicPr>
            <a:picLocks noChangeAspect="1"/>
          </p:cNvPicPr>
          <p:nvPr userDrawn="1"/>
        </p:nvPicPr>
        <p:blipFill>
          <a:blip r:embed="rId6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457201" y="6438901"/>
            <a:ext cx="540540" cy="1904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F641FF6-5DCC-D34B-9DD7-29931472CBC7}"/>
              </a:ext>
            </a:extLst>
          </p:cNvPr>
          <p:cNvSpPr txBox="1"/>
          <p:nvPr userDrawn="1"/>
        </p:nvSpPr>
        <p:spPr>
          <a:xfrm>
            <a:off x="10048875" y="6406590"/>
            <a:ext cx="1396815" cy="2228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algn="r">
              <a:defRPr kumimoji="0" sz="6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EPAM Proprietary &amp; Confidential.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1DA6592-6579-C548-911C-85A5195E10BA}"/>
              </a:ext>
            </a:extLst>
          </p:cNvPr>
          <p:cNvSpPr txBox="1">
            <a:spLocks/>
          </p:cNvSpPr>
          <p:nvPr userDrawn="1"/>
        </p:nvSpPr>
        <p:spPr>
          <a:xfrm>
            <a:off x="11498094" y="6406591"/>
            <a:ext cx="242932" cy="21893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algn="r">
              <a:defRPr kumimoji="0" sz="800" b="0" i="0" u="none" strike="noStrike" cap="none" spc="0" normalizeH="0" baseline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07FA7470-6506-4B71-AD87-6F7FA0DD0168}" type="slidenum">
              <a:rPr lang="en-US" sz="1000" smtClean="0"/>
              <a:pPr lvl="0"/>
              <a:t>‹#›</a:t>
            </a:fld>
            <a:endParaRPr lang="en-US" sz="1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3A0289-E5C4-74D3-46E5-CB49BE902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139" y="1680713"/>
            <a:ext cx="11267660" cy="44914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5885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1" r:id="rId1"/>
    <p:sldLayoutId id="2147484352" r:id="rId2"/>
    <p:sldLayoutId id="2147484353" r:id="rId3"/>
    <p:sldLayoutId id="2147484354" r:id="rId4"/>
    <p:sldLayoutId id="2147484355" r:id="rId5"/>
    <p:sldLayoutId id="2147484356" r:id="rId6"/>
    <p:sldLayoutId id="2147484357" r:id="rId7"/>
    <p:sldLayoutId id="2147484358" r:id="rId8"/>
    <p:sldLayoutId id="2147484359" r:id="rId9"/>
    <p:sldLayoutId id="2147484360" r:id="rId10"/>
    <p:sldLayoutId id="2147484361" r:id="rId11"/>
    <p:sldLayoutId id="2147484362" r:id="rId12"/>
    <p:sldLayoutId id="2147484363" r:id="rId13"/>
    <p:sldLayoutId id="2147484364" r:id="rId14"/>
    <p:sldLayoutId id="2147484365" r:id="rId15"/>
    <p:sldLayoutId id="2147484366" r:id="rId16"/>
    <p:sldLayoutId id="2147484367" r:id="rId17"/>
    <p:sldLayoutId id="2147484368" r:id="rId18"/>
    <p:sldLayoutId id="2147484369" r:id="rId19"/>
    <p:sldLayoutId id="2147484370" r:id="rId20"/>
    <p:sldLayoutId id="2147484371" r:id="rId21"/>
    <p:sldLayoutId id="2147484372" r:id="rId22"/>
    <p:sldLayoutId id="2147484373" r:id="rId23"/>
    <p:sldLayoutId id="2147484374" r:id="rId24"/>
    <p:sldLayoutId id="2147484375" r:id="rId25"/>
    <p:sldLayoutId id="2147484376" r:id="rId26"/>
    <p:sldLayoutId id="2147484377" r:id="rId27"/>
    <p:sldLayoutId id="2147484378" r:id="rId28"/>
    <p:sldLayoutId id="2147484379" r:id="rId29"/>
    <p:sldLayoutId id="2147484380" r:id="rId30"/>
    <p:sldLayoutId id="2147484381" r:id="rId31"/>
    <p:sldLayoutId id="2147484382" r:id="rId32"/>
    <p:sldLayoutId id="2147484383" r:id="rId33"/>
    <p:sldLayoutId id="2147484384" r:id="rId34"/>
    <p:sldLayoutId id="2147484385" r:id="rId35"/>
    <p:sldLayoutId id="2147484386" r:id="rId36"/>
    <p:sldLayoutId id="2147484387" r:id="rId37"/>
    <p:sldLayoutId id="2147484388" r:id="rId38"/>
    <p:sldLayoutId id="2147484389" r:id="rId39"/>
    <p:sldLayoutId id="2147484390" r:id="rId40"/>
    <p:sldLayoutId id="2147484391" r:id="rId41"/>
    <p:sldLayoutId id="2147484392" r:id="rId42"/>
    <p:sldLayoutId id="2147484393" r:id="rId43"/>
    <p:sldLayoutId id="2147484394" r:id="rId44"/>
    <p:sldLayoutId id="2147484395" r:id="rId45"/>
    <p:sldLayoutId id="2147484396" r:id="rId46"/>
    <p:sldLayoutId id="2147484397" r:id="rId47"/>
    <p:sldLayoutId id="2147484398" r:id="rId48"/>
    <p:sldLayoutId id="2147484399" r:id="rId49"/>
    <p:sldLayoutId id="2147484400" r:id="rId50"/>
    <p:sldLayoutId id="2147484401" r:id="rId51"/>
    <p:sldLayoutId id="2147484402" r:id="rId52"/>
    <p:sldLayoutId id="2147484403" r:id="rId53"/>
    <p:sldLayoutId id="2147484404" r:id="rId54"/>
    <p:sldLayoutId id="2147484405" r:id="rId55"/>
    <p:sldLayoutId id="2147484406" r:id="rId56"/>
    <p:sldLayoutId id="2147484407" r:id="rId57"/>
    <p:sldLayoutId id="2147484408" r:id="rId58"/>
    <p:sldLayoutId id="2147484409" r:id="rId59"/>
    <p:sldLayoutId id="2147484410" r:id="rId60"/>
    <p:sldLayoutId id="2147484411" r:id="rId61"/>
    <p:sldLayoutId id="2147484412" r:id="rId62"/>
    <p:sldLayoutId id="2147484413" r:id="rId63"/>
    <p:sldLayoutId id="2147484414" r:id="rId6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2200" b="1" i="0" kern="1200" dirty="0">
          <a:solidFill>
            <a:schemeClr val="tx1"/>
          </a:solidFill>
          <a:latin typeface="+mn-lt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Calibri" panose="020F0502020204030204" pitchFamily="34" charset="0"/>
          <a:cs typeface="Calibri" panose="020F0502020204030204" pitchFamily="34" charset="0"/>
        </a:defRPr>
      </a:lvl1pPr>
      <a:lvl2pPr marL="253800" indent="-25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Calibri" panose="020F0502020204030204" pitchFamily="34" charset="0"/>
          <a:cs typeface="Calibri" panose="020F0502020204030204" pitchFamily="34" charset="0"/>
        </a:defRPr>
      </a:lvl2pPr>
      <a:lvl3pPr marL="504000" indent="-25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Courier New" panose="02070309020205020404" pitchFamily="49" charset="0"/>
        <a:buChar char="o"/>
        <a:defRPr sz="1400" b="0" i="0" kern="1200">
          <a:solidFill>
            <a:schemeClr val="tx1"/>
          </a:solidFill>
          <a:latin typeface="+mn-lt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56">
          <p15:clr>
            <a:srgbClr val="F26B43"/>
          </p15:clr>
        </p15:guide>
        <p15:guide id="16" orient="horz" pos="239">
          <p15:clr>
            <a:srgbClr val="F26B43"/>
          </p15:clr>
        </p15:guide>
        <p15:guide id="17" orient="horz" pos="454">
          <p15:clr>
            <a:srgbClr val="F26B43"/>
          </p15:clr>
        </p15:guide>
        <p15:guide id="20" orient="horz" pos="744">
          <p15:clr>
            <a:srgbClr val="F26B43"/>
          </p15:clr>
        </p15:guide>
        <p15:guide id="41" orient="horz" pos="3888">
          <p15:clr>
            <a:srgbClr val="F26B43"/>
          </p15:clr>
        </p15:guide>
        <p15:guide id="43" orient="horz" pos="4176">
          <p15:clr>
            <a:srgbClr val="F26B43"/>
          </p15:clr>
        </p15:guide>
        <p15:guide id="56" orient="horz">
          <p15:clr>
            <a:srgbClr val="F26B43"/>
          </p15:clr>
        </p15:guide>
        <p15:guide id="58" orient="horz" pos="4032">
          <p15:clr>
            <a:srgbClr val="F26B43"/>
          </p15:clr>
        </p15:guide>
        <p15:guide id="59" pos="288">
          <p15:clr>
            <a:srgbClr val="F26B43"/>
          </p15:clr>
        </p15:guide>
        <p15:guide id="61" pos="7392">
          <p15:clr>
            <a:srgbClr val="F26B43"/>
          </p15:clr>
        </p15:guide>
        <p15:guide id="64" pos="1354">
          <p15:clr>
            <a:srgbClr val="F26B43"/>
          </p15:clr>
        </p15:guide>
        <p15:guide id="65" pos="1498">
          <p15:clr>
            <a:srgbClr val="F26B43"/>
          </p15:clr>
        </p15:guide>
        <p15:guide id="68" pos="2710">
          <p15:clr>
            <a:srgbClr val="F26B43"/>
          </p15:clr>
        </p15:guide>
        <p15:guide id="69" pos="2568">
          <p15:clr>
            <a:srgbClr val="F26B43"/>
          </p15:clr>
        </p15:guide>
        <p15:guide id="72" pos="3772">
          <p15:clr>
            <a:srgbClr val="F26B43"/>
          </p15:clr>
        </p15:guide>
        <p15:guide id="73" pos="3919">
          <p15:clr>
            <a:srgbClr val="F26B43"/>
          </p15:clr>
        </p15:guide>
        <p15:guide id="76" pos="5128">
          <p15:clr>
            <a:srgbClr val="F26B43"/>
          </p15:clr>
        </p15:guide>
        <p15:guide id="77" pos="4981">
          <p15:clr>
            <a:srgbClr val="F26B43"/>
          </p15:clr>
        </p15:guide>
        <p15:guide id="80" pos="6186">
          <p15:clr>
            <a:srgbClr val="F26B43"/>
          </p15:clr>
        </p15:guide>
        <p15:guide id="81" pos="6330">
          <p15:clr>
            <a:srgbClr val="F26B43"/>
          </p15:clr>
        </p15:guide>
      </p15:sldGuideLst>
    </p:ext>
  </p:extLst>
</p:sldMaster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HANGETRACKING" val="true"/>
  <p:tag name="MIO_UPDATE" val="True"/>
  <p:tag name="MIO_OBJECTNAME" val="EPAM Overview"/>
  <p:tag name="MIO_LASTEDITORNAME" val="Peter Rutsch"/>
  <p:tag name="MIO_DBID" val="D7ED4A1B-644D-42C8-B85A-3AF7EB19A1AD"/>
  <p:tag name="MIO_LASTDOWNLOADED" val="25.09.2019 20:19:12"/>
  <p:tag name="MIO_VERSION" val="25.09.2019 19:19:12"/>
  <p:tag name="MIO_EKGUID" val="d7e3e5f7-9b32-4300-a908-3232d6ed981a"/>
  <p:tag name="MIO_NATIVESECTIONS" val="﻿&lt;?xml version=&quot;1.0&quot; encoding=&quot;utf-8&quot;?&gt;&lt;ArrayOfNativeSection xmlns:xsd=&quot;http://www.w3.org/2001/XMLSchema&quot; xmlns:xsi=&quot;http://www.w3.org/2001/XMLSchema-instance&quot;&gt;&lt;NativeSection&gt;&lt;Name&gt;About EPAM&lt;/Name&gt;&lt;FirstSlideIndex&gt;3&lt;/FirstSlideIndex&gt;&lt;SlidesCount&gt;15&lt;/SlidesCount&gt;&lt;SlideIDs /&gt;&lt;SlideGuids&gt;&lt;guid&gt;41917f75-77c0-48c8-a973-0468f4fe6223&lt;/guid&gt;&lt;guid&gt;4c4084ce-9dc3-4a2a-bd15-284b0659bb1d&lt;/guid&gt;&lt;guid&gt;c25f9840-0bea-411d-962d-9f3050c735d6&lt;/guid&gt;&lt;guid&gt;7d12a499-7701-4a6e-8610-d9d576cb0dec&lt;/guid&gt;&lt;guid&gt;61ee236e-49d2-4ed5-a476-38e350e3bfd2&lt;/guid&gt;&lt;guid&gt;ef65a5ca-8d54-4147-8afa-2ebb941538e3&lt;/guid&gt;&lt;guid&gt;c94ecc82-7873-4e32-885c-f35e7d8f652f&lt;/guid&gt;&lt;guid&gt;c3fea710-23c7-43d8-8d5d-f36b24c7383e&lt;/guid&gt;&lt;guid&gt;2bba986c-ee29-49a3-8223-b3a7867a5f4b&lt;/guid&gt;&lt;guid&gt;00e49fa1-ccf7-49ac-b1ea-429440dc91c2&lt;/guid&gt;&lt;guid&gt;cd433048-84df-4410-81de-4a8b6f9b00db&lt;/guid&gt;&lt;guid&gt;3c65c556-57fe-432d-8e6c-e872ce9c17e6&lt;/guid&gt;&lt;guid&gt;cfbce635-1caa-40a0-8168-f7cd9a71855f&lt;/guid&gt;&lt;guid&gt;0dd5438a-71f4-45bd-aeb7-e9afb36545e3&lt;/guid&gt;&lt;guid&gt;025c768f-d8c8-481b-827c-fb70a3dea855&lt;/guid&gt;&lt;/SlideGuids&gt;&lt;/NativeSection&gt;&lt;NativeSection&gt;&lt;Name&gt;EPAM Advantage&lt;/Name&gt;&lt;FirstSlideIndex&gt;18&lt;/FirstSlideIndex&gt;&lt;SlidesCount&gt;7&lt;/SlidesCount&gt;&lt;SlideIDs /&gt;&lt;SlideGuids&gt;&lt;guid&gt;1d3f40df-0be8-4722-86b4-ba408afacf35&lt;/guid&gt;&lt;guid&gt;1e4e570a-a814-43ca-b0e7-827ba1e99159&lt;/guid&gt;&lt;guid&gt;10e9fa43-a251-4d26-a911-d8ed059b1b96&lt;/guid&gt;&lt;guid&gt;c7beb776-8ff1-4acc-8007-da30e0319d43&lt;/guid&gt;&lt;guid&gt;34f142e0-cb5b-44f7-b22f-231c1a8fc0f9&lt;/guid&gt;&lt;guid&gt;26526e34-7c79-495c-b434-1b8afad190de&lt;/guid&gt;&lt;guid&gt;877dc4cd-9bef-4f8a-8bbc-52177ac46c56&lt;/guid&gt;&lt;/SlideGuids&gt;&lt;/NativeSection&gt;&lt;/ArrayOfNativeSection&gt;"/>
</p:tagLst>
</file>

<file path=ppt/theme/theme1.xml><?xml version="1.0" encoding="utf-8"?>
<a:theme xmlns:a="http://schemas.openxmlformats.org/drawingml/2006/main" name="EPAM Master 2024.1">
  <a:themeElements>
    <a:clrScheme name="EPAM 2023">
      <a:dk1>
        <a:srgbClr val="000000"/>
      </a:dk1>
      <a:lt1>
        <a:srgbClr val="FFFFFF"/>
      </a:lt1>
      <a:dk2>
        <a:srgbClr val="A0A0A0"/>
      </a:dk2>
      <a:lt2>
        <a:srgbClr val="FBFAFA"/>
      </a:lt2>
      <a:accent1>
        <a:srgbClr val="060606"/>
      </a:accent1>
      <a:accent2>
        <a:srgbClr val="418DFF"/>
      </a:accent2>
      <a:accent3>
        <a:srgbClr val="107E8D"/>
      </a:accent3>
      <a:accent4>
        <a:srgbClr val="8353D2"/>
      </a:accent4>
      <a:accent5>
        <a:srgbClr val="3055DA"/>
      </a:accent5>
      <a:accent6>
        <a:srgbClr val="009CBE"/>
      </a:accent6>
      <a:hlink>
        <a:srgbClr val="61E2BB"/>
      </a:hlink>
      <a:folHlink>
        <a:srgbClr val="03815B"/>
      </a:folHlink>
    </a:clrScheme>
    <a:fontScheme name="EPAM">
      <a:majorFont>
        <a:latin typeface="Calibri Bol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  <a:effectLst/>
      </a:spPr>
      <a:bodyPr wrap="square" lIns="0" tIns="0" rIns="0" bIns="0" rtlCol="0" anchor="ctr"/>
      <a:lstStyle>
        <a:defPPr algn="ctr">
          <a:defRPr sz="2400" dirty="0" smtClean="0">
            <a:solidFill>
              <a:schemeClr val="bg1"/>
            </a:solidFill>
            <a:latin typeface="Calibri Light" panose="020F0302020204030204" pitchFamily="34" charset="0"/>
            <a:ea typeface="Human Sans ExtraLight" charset="0"/>
            <a:cs typeface="Human Sans ExtraLight" charset="0"/>
          </a:defRPr>
        </a:defPPr>
      </a:lst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>
        <a:spAutoFit/>
      </a:bodyPr>
      <a:lstStyle>
        <a:defPPr algn="l">
          <a:defRPr dirty="0" smtClean="0"/>
        </a:defPPr>
      </a:lstStyle>
    </a:txDef>
  </a:objectDefaults>
  <a:extraClrSchemeLst/>
  <a:custClrLst>
    <a:custClr name="PALINA BLUE">
      <a:srgbClr val="A9C9D7"/>
    </a:custClr>
    <a:custClr name="DARK PURPLE ">
      <a:srgbClr val="8A7CBB"/>
    </a:custClr>
    <a:custClr name="LIGHT PURPLE">
      <a:srgbClr val="AE9BD8"/>
    </a:custClr>
    <a:custClr name="BRIGHT CORAL">
      <a:srgbClr val="FF4E33"/>
    </a:custClr>
    <a:custClr name="EPAM CORAL">
      <a:srgbClr val="FF8468"/>
    </a:custClr>
    <a:custClr name="BRIGHT ORANGE">
      <a:srgbClr val="FF8500"/>
    </a:custClr>
    <a:custClr name="ORANGE ">
      <a:srgbClr val="FFA436"/>
    </a:custClr>
    <a:custClr name="DARK GREEN">
      <a:srgbClr val="62A230"/>
    </a:custClr>
    <a:custClr name="BRIGHT GREEN">
      <a:srgbClr val="9BC838"/>
    </a:custClr>
    <a:custClr name="LIME GREEN">
      <a:srgbClr val="C8DE49"/>
    </a:custClr>
    <a:custClr name="Coral Orange">
      <a:srgbClr val="F57F41"/>
    </a:custClr>
    <a:custClr name="Tangerine">
      <a:srgbClr val="F15C44"/>
    </a:custClr>
    <a:custClr name="Gold">
      <a:srgbClr val="DBB661"/>
    </a:custClr>
    <a:custClr name="Turqoise">
      <a:srgbClr val="2A9D8E"/>
    </a:custClr>
    <a:custClr name="Ocean">
      <a:srgbClr val="209EBD"/>
    </a:custClr>
    <a:custClr name="Charcoal">
      <a:srgbClr val="264553"/>
    </a:custClr>
    <a:custClr name="Eggplant">
      <a:srgbClr val="58335E"/>
    </a:custClr>
    <a:custClr name="Grape Soda">
      <a:srgbClr val="745C97"/>
    </a:custClr>
    <a:custClr name="Wild Berry">
      <a:srgbClr val="89608E"/>
    </a:custClr>
    <a:custClr name="Taffy">
      <a:srgbClr val="8ACDEA"/>
    </a:custClr>
    <a:custClr name="Honey">
      <a:srgbClr val="EFEA5A"/>
    </a:custClr>
    <a:custClr name="Mint">
      <a:srgbClr val="2CD094"/>
    </a:custClr>
    <a:custClr name="Malibu">
      <a:srgbClr val="BAD49C"/>
    </a:custClr>
    <a:custClr name="Cotton Candy">
      <a:srgbClr val="EEB4B3"/>
    </a:custClr>
    <a:custClr name="Guava">
      <a:srgbClr val="E26D5C"/>
    </a:custClr>
  </a:custClrLst>
  <a:extLst>
    <a:ext uri="{05A4C25C-085E-4340-85A3-A5531E510DB2}">
      <thm15:themeFamily xmlns:thm15="http://schemas.microsoft.com/office/thememl/2012/main" name="EPAM_PresalesTemplate" id="{BA2CABEF-164A-0B40-9E1D-A9B96AE60B87}" vid="{65C357FB-1C5F-AA46-A42C-758D0D8059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B325E2B-52F7-4394-BC3E-1C5545ED6C41}">
  <we:reference id="0712333e-3078-4353-bc6c-307328446e34" version="1.0.1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45da436-b9c0-45a6-9ecc-c0655a249673">
      <Value>1635</Value>
      <Value>116</Value>
      <Value>72</Value>
      <Value>1</Value>
      <Value>3444</Value>
    </TaxCatchAll>
    <LikesCount xmlns="http://schemas.microsoft.com/sharepoint/v3">37</LikesCount>
    <ica38aae1f42489fb9720caef7617fcd xmlns="f45da436-b9c0-45a6-9ecc-c0655a249673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General Decks:About EPAM</TermName>
          <TermId xmlns="http://schemas.microsoft.com/office/infopath/2007/PartnerControls">1bb3a607-45a4-4116-99d9-b95075743ae1</TermId>
        </TermInfo>
      </Terms>
    </ica38aae1f42489fb9720caef7617fcd>
    <StoryOwner xmlns="f45da436-b9c0-45a6-9ecc-c0655a249673">
      <UserInfo>
        <DisplayName>c:0t.c|tenant|5250c590-249d-4ccd-91b6-76bf54384662</DisplayName>
        <AccountId>15</AccountId>
        <AccountType/>
      </UserInfo>
      <UserInfo>
        <DisplayName>i:0#.f|membership|viktar_dvorkin@epam.com,#i:0#.f|membership|viktar_dvorkin@epam.com,#Viktar_Dvorkin@epam.com,#Viktar_Dvorkin@epam.com,#Viktar Dvorkin,#,#GDO Office,#SVP, Global Head of Advanced Engineering, Cloud and Enterprise Platforms</DisplayName>
        <AccountId>1450</AccountId>
        <AccountType/>
      </UserInfo>
    </StoryOwner>
    <StoryVideoLink xmlns="f45da436-b9c0-45a6-9ecc-c0655a249673">
      <Url>https://videoportal.epam.com/video/2JwbXbYM</Url>
      <Description>https://videoportal.epam.com/video/2JwbXbYM</Description>
    </StoryVideoLink>
    <a6a6423fd38e469e9a7567459672989e xmlns="f45da436-b9c0-45a6-9ecc-c0655a249673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Continuum</TermName>
          <TermId xmlns="http://schemas.microsoft.com/office/infopath/2007/PartnerControls">036b37b0-418a-48a3-ad40-f27762061154</TermId>
        </TermInfo>
        <TermInfo xmlns="http://schemas.microsoft.com/office/infopath/2007/PartnerControls">
          <TermName xmlns="http://schemas.microsoft.com/office/infopath/2007/PartnerControls">About EPAM</TermName>
          <TermId xmlns="http://schemas.microsoft.com/office/infopath/2007/PartnerControls">e35b7162-8377-4ac0-bb47-f30ed6f0902e</TermId>
        </TermInfo>
      </Terms>
    </a6a6423fd38e469e9a7567459672989e>
    <ExpirationDate xmlns="f45da436-b9c0-45a6-9ecc-c0655a249673">2025-11-20T00:00:00+00:00</ExpirationDate>
    <_dlc_DocId xmlns="f45da436-b9c0-45a6-9ecc-c0655a249673">EPAMSTORY-1389392072-5</_dlc_DocId>
    <_dlc_DocIdUrl xmlns="f45da436-b9c0-45a6-9ecc-c0655a249673">
      <Url>https://epam.sharepoint.com/sites/EPAMPresalesStories/_layouts/15/DocIdRedir.aspx?ID=EPAMSTORY-1389392072-5</Url>
      <Description>EPAMSTORY-1389392072-5</Description>
    </_dlc_DocIdUrl>
    <ExpirationStatus xmlns="cce964ea-0c98-4d20-81b3-11b96e0098eb">ok</ExpirationStatus>
    <ConfigNotes xmlns="http://schemas.microsoft.com/sharepoint/v3" xsi:nil="true"/>
    <o10324d9d8f24f3d87174cfdfd74b2e5 xmlns="f45da436-b9c0-45a6-9ecc-c0655a249673">
      <Terms xmlns="http://schemas.microsoft.com/office/infopath/2007/PartnerControls">
        <TermInfo xmlns="http://schemas.microsoft.com/office/infopath/2007/PartnerControls">
          <TermName xmlns="http://schemas.microsoft.com/office/infopath/2007/PartnerControls">About EPAM</TermName>
          <TermId xmlns="http://schemas.microsoft.com/office/infopath/2007/PartnerControls">5e1ed0a0-89ac-446a-837d-6ea8b9460059</TermId>
        </TermInfo>
      </Terms>
    </o10324d9d8f24f3d87174cfdfd74b2e5>
    <Contributors xmlns="cce964ea-0c98-4d20-81b3-11b96e0098eb">
      <UserInfo>
        <DisplayName/>
        <AccountId xsi:nil="true"/>
        <AccountType/>
      </UserInfo>
    </Contributors>
    <Part_x0020_of_x0020_Story xmlns="f45da436-b9c0-45a6-9ecc-c0655a249673" xsi:nil="true"/>
    <SharedWithUsers xmlns="f45da436-b9c0-45a6-9ecc-c0655a249673">
      <UserInfo>
        <DisplayName/>
        <AccountId xsi:nil="true"/>
        <AccountType/>
      </UserInfo>
    </SharedWithUsers>
    <TaxCatchAllLabel xmlns="f45da436-b9c0-45a6-9ecc-c0655a249673" xsi:nil="true"/>
    <_dlc_DocIdPersistId xmlns="f45da436-b9c0-45a6-9ecc-c0655a249673" xsi:nil="true"/>
    <h557d92785684d7cbabbc42229493ceb xmlns="f45da436-b9c0-45a6-9ecc-c0655a249673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Confidential: NDA Required</TermName>
          <TermId xmlns="http://schemas.microsoft.com/office/infopath/2007/PartnerControls">1078c1ca-8558-4f4e-bb3a-506201fcb43c</TermId>
        </TermInfo>
      </Terms>
    </h557d92785684d7cbabbc42229493ceb>
    <d0b4fb09d84842999ca30d5dd3a1ca39 xmlns="f45da436-b9c0-45a6-9ecc-c0655a249673">
      <Terms xmlns="http://schemas.microsoft.com/office/infopath/2007/PartnerControls"/>
    </d0b4fb09d84842999ca30d5dd3a1ca39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EPAM Story" ma:contentTypeID="0x0101009D00C2DDB7BE0A4F95197A46FA9E762A002B352ACE8C7DF74FABD5BBBE23F6FD6F" ma:contentTypeVersion="24" ma:contentTypeDescription="Create a new EPAM Story" ma:contentTypeScope="" ma:versionID="6c7ad0fab38022b33ef4691436c7fb7a">
  <xsd:schema xmlns:xsd="http://www.w3.org/2001/XMLSchema" xmlns:xs="http://www.w3.org/2001/XMLSchema" xmlns:p="http://schemas.microsoft.com/office/2006/metadata/properties" xmlns:ns1="http://schemas.microsoft.com/sharepoint/v3" xmlns:ns2="f45da436-b9c0-45a6-9ecc-c0655a249673" xmlns:ns3="cce964ea-0c98-4d20-81b3-11b96e0098eb" targetNamespace="http://schemas.microsoft.com/office/2006/metadata/properties" ma:root="true" ma:fieldsID="aef5d73f16a20ab942390f9d63fc4095" ns1:_="" ns2:_="" ns3:_="">
    <xsd:import namespace="http://schemas.microsoft.com/sharepoint/v3"/>
    <xsd:import namespace="f45da436-b9c0-45a6-9ecc-c0655a249673"/>
    <xsd:import namespace="cce964ea-0c98-4d20-81b3-11b96e0098eb"/>
    <xsd:element name="properties">
      <xsd:complexType>
        <xsd:sequence>
          <xsd:element name="documentManagement">
            <xsd:complexType>
              <xsd:all>
                <xsd:element ref="ns2:ExpirationDate"/>
                <xsd:element ref="ns2:StoryOwner"/>
                <xsd:element ref="ns3:Contributors" minOccurs="0"/>
                <xsd:element ref="ns3:ExpirationStatus" minOccurs="0"/>
                <xsd:element ref="ns2:Part_x0020_of_x0020_Story" minOccurs="0"/>
                <xsd:element ref="ns2:StoryVideoLink" minOccurs="0"/>
                <xsd:element ref="ns1:ConfigNotes" minOccurs="0"/>
                <xsd:element ref="ns2:_dlc_DocIdUrl" minOccurs="0"/>
                <xsd:element ref="ns2:a6a6423fd38e469e9a7567459672989e" minOccurs="0"/>
                <xsd:element ref="ns1:LikesCount" minOccurs="0"/>
                <xsd:element ref="ns2:SharedWithUsers" minOccurs="0"/>
                <xsd:element ref="ns2:SharedWithDetails" minOccurs="0"/>
                <xsd:element ref="ns2:ica38aae1f42489fb9720caef7617fcd" minOccurs="0"/>
                <xsd:element ref="ns2:_dlc_DocId" minOccurs="0"/>
                <xsd:element ref="ns2:o10324d9d8f24f3d87174cfdfd74b2e5" minOccurs="0"/>
                <xsd:element ref="ns2:_dlc_DocIdPersistId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2:h557d92785684d7cbabbc42229493ceb" minOccurs="0"/>
                <xsd:element ref="ns3:MediaServiceBillingMetadata" minOccurs="0"/>
                <xsd:element ref="ns2:d0b4fb09d84842999ca30d5dd3a1ca39" minOccurs="0"/>
                <xsd:element ref="ns2:TaxCatchAllLabel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ConfigNotes" ma:index="11" nillable="true" ma:displayName="Notes" ma:internalName="ConfigNotes" ma:readOnly="false">
      <xsd:simpleType>
        <xsd:restriction base="dms:Note">
          <xsd:maxLength value="255"/>
        </xsd:restriction>
      </xsd:simpleType>
    </xsd:element>
    <xsd:element name="LikesCount" ma:index="19" nillable="true" ma:displayName="Number of Likes" ma:hidden="true" ma:internalName="Likes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5da436-b9c0-45a6-9ecc-c0655a249673" elementFormDefault="qualified">
    <xsd:import namespace="http://schemas.microsoft.com/office/2006/documentManagement/types"/>
    <xsd:import namespace="http://schemas.microsoft.com/office/infopath/2007/PartnerControls"/>
    <xsd:element name="ExpirationDate" ma:index="4" ma:displayName="Review Date" ma:default="[today]" ma:format="DateOnly" ma:internalName="ExpirationDate" ma:readOnly="false">
      <xsd:simpleType>
        <xsd:restriction base="dms:DateTime"/>
      </xsd:simpleType>
    </xsd:element>
    <xsd:element name="StoryOwner" ma:index="5" ma:displayName="StoryOwner" ma:list="UserInfo" ma:SearchPeopleOnly="false" ma:SharePointGroup="0" ma:internalName="StoryOwner" ma:readOnly="fals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art_x0020_of_x0020_Story" ma:index="9" nillable="true" ma:displayName="Part of Collection" ma:list="{caf6492b-c3a1-41e6-9ddd-75f5bc3198ae}" ma:internalName="Part_x0020_of_x0020_Story" ma:readOnly="false" ma:showField="Title" ma:web="f45da436-b9c0-45a6-9ecc-c0655a24967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toryVideoLink" ma:index="10" nillable="true" ma:displayName="StoryVideoLink" ma:description="Link to video on EPAM VideoPortal about this story" ma:format="Hyperlink" ma:internalName="StoryVideo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Url" ma:index="14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a6a6423fd38e469e9a7567459672989e" ma:index="17" nillable="true" ma:taxonomy="true" ma:internalName="a6a6423fd38e469e9a7567459672989e" ma:taxonomyFieldName="StoryTags" ma:displayName="StoryTags" ma:readOnly="false" ma:default="" ma:fieldId="{a6a6423f-d38e-469e-9a75-67459672989e}" ma:taxonomyMulti="true" ma:sspId="debda6a7-6b37-4000-ac6c-4fd0a963898e" ma:termSetId="f1da140d-ef9e-4ced-9281-d8ea40222c81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SharedWithUsers" ma:index="21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hidden="true" ma:internalName="SharedWithDetails" ma:readOnly="true">
      <xsd:simpleType>
        <xsd:restriction base="dms:Note"/>
      </xsd:simpleType>
    </xsd:element>
    <xsd:element name="ica38aae1f42489fb9720caef7617fcd" ma:index="23" ma:taxonomy="true" ma:internalName="ica38aae1f42489fb9720caef7617fcd" ma:taxonomyFieldName="Story" ma:displayName="Taxonomy" ma:readOnly="false" ma:default="" ma:fieldId="{2ca38aae-1f42-489f-b972-0caef7617fcd}" ma:taxonomyMulti="true" ma:sspId="debda6a7-6b37-4000-ac6c-4fd0a963898e" ma:termSetId="d72849a2-9b0d-48bf-bf08-492c9dccb8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" ma:index="24" nillable="true" ma:displayName="Document ID Value" ma:description="The value of the document ID assigned to this item." ma:hidden="true" ma:indexed="true" ma:internalName="_dlc_DocId" ma:readOnly="true">
      <xsd:simpleType>
        <xsd:restriction base="dms:Text"/>
      </xsd:simpleType>
    </xsd:element>
    <xsd:element name="o10324d9d8f24f3d87174cfdfd74b2e5" ma:index="25" ma:taxonomy="true" ma:internalName="o10324d9d8f24f3d87174cfdfd74b2e5" ma:taxonomyFieldName="StoryCategories" ma:displayName="StoryCategories" ma:readOnly="false" ma:default="1628;#Capability|437677bb-e3a5-4872-945b-ba4270c6cbb4" ma:fieldId="{810324d9-d8f2-4f3d-8717-4cfdfd74b2e5}" ma:taxonomyMulti="true" ma:sspId="debda6a7-6b37-4000-ac6c-4fd0a963898e" ma:termSetId="ddcebb0a-3fca-4e23-b6a5-f1f8550db23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PersistId" ma:index="27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TaxCatchAll" ma:index="28" nillable="true" ma:displayName="Taxonomy Catch All Column" ma:hidden="true" ma:list="{f4ef9fac-c5ce-424a-9df9-4a92c932d921}" ma:internalName="TaxCatchAll" ma:readOnly="false" ma:showField="CatchAllData" ma:web="f45da436-b9c0-45a6-9ecc-c0655a24967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h557d92785684d7cbabbc42229493ceb" ma:index="31" ma:taxonomy="true" ma:internalName="h557d92785684d7cbabbc42229493ceb" ma:taxonomyFieldName="UsagePermission" ma:displayName="UsagePermission" ma:readOnly="false" ma:default="3444;#Confidential: NDA Required|1078c1ca-8558-4f4e-bb3a-506201fcb43c" ma:fieldId="{1557d927-8568-4d7c-babb-c42229493ceb}" ma:sspId="debda6a7-6b37-4000-ac6c-4fd0a963898e" ma:termSetId="8fdd4e80-0ab9-4356-9b99-f53e66d4630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0b4fb09d84842999ca30d5dd3a1ca39" ma:index="34" nillable="true" ma:taxonomy="true" ma:internalName="d0b4fb09d84842999ca30d5dd3a1ca39" ma:taxonomyFieldName="VCN" ma:displayName="VCN" ma:readOnly="false" ma:default="" ma:fieldId="{d0b4fb09-d848-4299-9ca3-0d5dd3a1ca39}" ma:taxonomyMulti="true" ma:sspId="debda6a7-6b37-4000-ac6c-4fd0a963898e" ma:termSetId="983cafd6-05e4-4154-90f9-0772cf21af6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Label" ma:index="35" nillable="true" ma:displayName="Taxonomy Catch All Column1" ma:hidden="true" ma:list="{f4ef9fac-c5ce-424a-9df9-4a92c932d921}" ma:internalName="TaxCatchAllLabel" ma:readOnly="false" ma:showField="CatchAllDataLabel" ma:web="f45da436-b9c0-45a6-9ecc-c0655a24967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e964ea-0c98-4d20-81b3-11b96e0098eb" elementFormDefault="qualified">
    <xsd:import namespace="http://schemas.microsoft.com/office/2006/documentManagement/types"/>
    <xsd:import namespace="http://schemas.microsoft.com/office/infopath/2007/PartnerControls"/>
    <xsd:element name="Contributors" ma:index="6" nillable="true" ma:displayName="Contributors" ma:format="Dropdown" ma:list="UserInfo" ma:SharePointGroup="0" ma:internalName="Contributors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pirationStatus" ma:index="7" nillable="true" ma:displayName="ExpirationStatus" ma:internalName="ExpirationStatus" ma:readOnly="false">
      <xsd:simpleType>
        <xsd:restriction base="dms:Text">
          <xsd:maxLength value="255"/>
        </xsd:restriction>
      </xsd:simpleType>
    </xsd:element>
    <xsd:element name="MediaServiceObjectDetectorVersions" ma:index="2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GenerationTime" ma:index="3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CB216C-B8AE-4FE7-A9EB-F5691280A8C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5483322-9D94-4891-9E64-C985B1D86A41}">
  <ds:schemaRefs>
    <ds:schemaRef ds:uri="f45da436-b9c0-45a6-9ecc-c0655a249673"/>
    <ds:schemaRef ds:uri="http://purl.org/dc/dcmitype/"/>
    <ds:schemaRef ds:uri="http://purl.org/dc/terms/"/>
    <ds:schemaRef ds:uri="http://purl.org/dc/elements/1.1/"/>
    <ds:schemaRef ds:uri="http://schemas.microsoft.com/sharepoint/v3"/>
    <ds:schemaRef ds:uri="http://schemas.microsoft.com/office/2006/documentManagement/types"/>
    <ds:schemaRef ds:uri="http://www.w3.org/XML/1998/namespace"/>
    <ds:schemaRef ds:uri="cce964ea-0c98-4d20-81b3-11b96e0098e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BE67F4B-6A2F-473F-80F8-05CE7721E7A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23FEB0C-CC02-4177-8430-04E42C5C0C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45da436-b9c0-45a6-9ecc-c0655a249673"/>
    <ds:schemaRef ds:uri="cce964ea-0c98-4d20-81b3-11b96e0098e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Covers</Template>
  <TotalTime>1266</TotalTime>
  <Words>0</Words>
  <Application>Microsoft Office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6" baseType="lpstr">
      <vt:lpstr>Arial</vt:lpstr>
      <vt:lpstr>Calibri</vt:lpstr>
      <vt:lpstr>Calibri Light</vt:lpstr>
      <vt:lpstr>Courier New</vt:lpstr>
      <vt:lpstr>Human Sans</vt:lpstr>
      <vt:lpstr>EPAM Master 2024.1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EPAM Overview</dc:title>
  <dc:creator>Jennifer Markowitz</dc:creator>
  <cp:lastModifiedBy>Dmitry Zdanovich</cp:lastModifiedBy>
  <cp:revision>4</cp:revision>
  <dcterms:created xsi:type="dcterms:W3CDTF">2018-01-26T19:23:30Z</dcterms:created>
  <dcterms:modified xsi:type="dcterms:W3CDTF">2026-04-24T13:17:55Z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0x0101009D00C2DDB7BE0A4F95197A46FA9E762A002B352ACE8C7DF74FABD5BBBE23F6FD6F</vt:lpwstr>
  </property>
  <property fmtid="{D5CDD505-2E9C-101B-9397-08002B2CF9AE}" pid="3" name="ImportRevision">
    <vt:lpwstr>636751944040000000</vt:lpwstr>
  </property>
  <property fmtid="{D5CDD505-2E9C-101B-9397-08002B2CF9AE}" pid="4" name="StoryTags">
    <vt:lpwstr>72;#Continuum|036b37b0-418a-48a3-ad40-f27762061154;#116;#About EPAM|e35b7162-8377-4ac0-bb47-f30ed6f0902e</vt:lpwstr>
  </property>
  <property fmtid="{D5CDD505-2E9C-101B-9397-08002B2CF9AE}" pid="5" name="_dlc_DocIdItemGuid">
    <vt:lpwstr>041f0451-e7b6-47dd-8915-ddc72a6e399d</vt:lpwstr>
  </property>
  <property fmtid="{D5CDD505-2E9C-101B-9397-08002B2CF9AE}" pid="6" name="StoryTaxonomy">
    <vt:lpwstr>204;#EPAM Overview|107422c5-c5be-4599-981e-e0bc82e53d69</vt:lpwstr>
  </property>
  <property fmtid="{D5CDD505-2E9C-101B-9397-08002B2CF9AE}" pid="7" name="h098c32ae4474a2397bbdf9bd347fc14">
    <vt:lpwstr>EPAM Overview|107422c5-c5be-4599-981e-e0bc82e53d69</vt:lpwstr>
  </property>
  <property fmtid="{D5CDD505-2E9C-101B-9397-08002B2CF9AE}" pid="8" name="LikedBy">
    <vt:lpwstr>17;#Palina Vilava;#78;#Martin Asencio;#39;#Sergey Levchenko;#970;#Jesal Panchal;#5014;#Yury Slobodski;#243;#Esmy Jensen;#2461;#David Aldrich;#36;#Yuliya Ziaziulina;#899;#Markus Eriksson;#1694;#David Guerri;#7200;#Anand Topu;#219;#Sofia Odintseva;#22949;#Andrew Macey;#9941;#Ilya Kuntsevich;#22597;#Claudia Gorham1;#23522;#Volodymyr Stepanets (Contractor);#24069;#Deborah Regal;#24283;#Vladimir Grevtsev;#27435;#Ryan Ahmed;#20380;#Karan Bhardwaj;#27681;#Caroline Prenn;#24469;#Maneesh Khare;#30037;#CLAUDIA GIANFELICE;#418;#Gary Thomson;#863;#Ghislain Siewe;#7315;#Vivek Agarwal;#31715;#Mahesh Aluvala;#32105;#Alexa Robinson;#32214;#Ted Slater;#22485;#Giuseppe Riefoli;#33929;#Trinh Nguyen;#3914;#Bogdan Jurjevich;#2215;#Taryn Hess;#35911;#Kiryl Domnitch;#16039;#Quentin Odier;#15333;#Jack Maher;#29060;#i:0#.f|membership|marius_constantinescu@epam.com</vt:lpwstr>
  </property>
  <property fmtid="{D5CDD505-2E9C-101B-9397-08002B2CF9AE}" pid="9" name="StoryCategories">
    <vt:lpwstr>1635;#About EPAM|5e1ed0a0-89ac-446a-837d-6ea8b9460059</vt:lpwstr>
  </property>
  <property fmtid="{D5CDD505-2E9C-101B-9397-08002B2CF9AE}" pid="10" name="UsagePermission">
    <vt:lpwstr>3444;#Confidential: NDA Required|1078c1ca-8558-4f4e-bb3a-506201fcb43c</vt:lpwstr>
  </property>
  <property fmtid="{D5CDD505-2E9C-101B-9397-08002B2CF9AE}" pid="11" name="VCN">
    <vt:lpwstr/>
  </property>
  <property fmtid="{D5CDD505-2E9C-101B-9397-08002B2CF9AE}" pid="12" name="Story">
    <vt:lpwstr>1;#General Decks:About EPAM|1bb3a607-45a4-4116-99d9-b95075743ae1</vt:lpwstr>
  </property>
  <property fmtid="{D5CDD505-2E9C-101B-9397-08002B2CF9AE}" pid="13" name="MSIP_Label_2a535040-0af2-483f-adc3-a132c21e3e2b_Enabled">
    <vt:lpwstr>true</vt:lpwstr>
  </property>
  <property fmtid="{D5CDD505-2E9C-101B-9397-08002B2CF9AE}" pid="14" name="MSIP_Label_2a535040-0af2-483f-adc3-a132c21e3e2b_SetDate">
    <vt:lpwstr>2026-01-27T08:34:32Z</vt:lpwstr>
  </property>
  <property fmtid="{D5CDD505-2E9C-101B-9397-08002B2CF9AE}" pid="15" name="MSIP_Label_2a535040-0af2-483f-adc3-a132c21e3e2b_Method">
    <vt:lpwstr>Standard</vt:lpwstr>
  </property>
  <property fmtid="{D5CDD505-2E9C-101B-9397-08002B2CF9AE}" pid="16" name="MSIP_Label_2a535040-0af2-483f-adc3-a132c21e3e2b_Name">
    <vt:lpwstr>EPAM_Confidential</vt:lpwstr>
  </property>
  <property fmtid="{D5CDD505-2E9C-101B-9397-08002B2CF9AE}" pid="17" name="MSIP_Label_2a535040-0af2-483f-adc3-a132c21e3e2b_SiteId">
    <vt:lpwstr>b41b72d0-4e9f-4c26-8a69-f949f367c91d</vt:lpwstr>
  </property>
  <property fmtid="{D5CDD505-2E9C-101B-9397-08002B2CF9AE}" pid="18" name="MSIP_Label_2a535040-0af2-483f-adc3-a132c21e3e2b_ActionId">
    <vt:lpwstr>6de4626a-a598-4337-88df-2d099c6d2fce</vt:lpwstr>
  </property>
  <property fmtid="{D5CDD505-2E9C-101B-9397-08002B2CF9AE}" pid="19" name="MSIP_Label_2a535040-0af2-483f-adc3-a132c21e3e2b_ContentBits">
    <vt:lpwstr>0</vt:lpwstr>
  </property>
  <property fmtid="{D5CDD505-2E9C-101B-9397-08002B2CF9AE}" pid="20" name="MSIP_Label_2a535040-0af2-483f-adc3-a132c21e3e2b_Tag">
    <vt:lpwstr>10, 3, 0, 1</vt:lpwstr>
  </property>
</Properties>
</file>