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2.xml" ContentType="application/vnd.openxmlformats-officedocument.theme+xml"/>
  <Override PartName="/ppt/slideLayouts/slideLayout122.xml" ContentType="application/vnd.openxmlformats-officedocument.presentationml.slideLayout+xml"/>
  <Override PartName="/ppt/theme/theme3.xml" ContentType="application/vnd.openxmlformats-officedocument.theme+xml"/>
  <Override PartName="/ppt/slideLayouts/slideLayout123.xml" ContentType="application/vnd.openxmlformats-officedocument.presentationml.slideLayout+xml"/>
  <Override PartName="/ppt/theme/theme4.xml" ContentType="application/vnd.openxmlformats-officedocument.theme+xml"/>
  <Override PartName="/ppt/slideLayouts/slideLayout12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25.xml" ContentType="application/vnd.openxmlformats-officedocument.presentationml.slideLayout+xml"/>
  <Override PartName="/ppt/theme/theme7.xml" ContentType="application/vnd.openxmlformats-officedocument.theme+xml"/>
  <Override PartName="/ppt/slideLayouts/slideLayout126.xml" ContentType="application/vnd.openxmlformats-officedocument.presentationml.slideLayout+xml"/>
  <Override PartName="/ppt/theme/theme8.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9.xml" ContentType="application/vnd.openxmlformats-officedocument.theme+xml"/>
  <Override PartName="/ppt/slideLayouts/slideLayout198.xml" ContentType="application/vnd.openxmlformats-officedocument.presentationml.slideLayout+xml"/>
  <Override PartName="/ppt/theme/theme10.xml" ContentType="application/vnd.openxmlformats-officedocument.theme+xml"/>
  <Override PartName="/ppt/slideLayouts/slideLayout19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slideLayouts/slideLayout200.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3.xml" ContentType="application/vnd.openxmlformats-officedocument.presentationml.tags+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7.xml" ContentType="application/vnd.openxmlformats-officedocument.presentationml.notesSlide+xml"/>
  <Override PartName="/ppt/tags/tag55.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350" r:id="rId5"/>
    <p:sldMasterId id="2147484292" r:id="rId6"/>
    <p:sldMasterId id="2147484415" r:id="rId7"/>
    <p:sldMasterId id="2147484418" r:id="rId8"/>
    <p:sldMasterId id="2147484420" r:id="rId9"/>
    <p:sldMasterId id="2147484422" r:id="rId10"/>
    <p:sldMasterId id="2147484424" r:id="rId11"/>
    <p:sldMasterId id="2147484426" r:id="rId12"/>
    <p:sldMasterId id="2147484428" r:id="rId13"/>
    <p:sldMasterId id="2147484505" r:id="rId14"/>
    <p:sldMasterId id="2147484507" r:id="rId15"/>
    <p:sldMasterId id="2147484501" r:id="rId16"/>
    <p:sldMasterId id="2147484503" r:id="rId17"/>
  </p:sldMasterIdLst>
  <p:notesMasterIdLst>
    <p:notesMasterId r:id="rId37"/>
  </p:notesMasterIdLst>
  <p:handoutMasterIdLst>
    <p:handoutMasterId r:id="rId38"/>
  </p:handoutMasterIdLst>
  <p:sldIdLst>
    <p:sldId id="2147483643" r:id="rId18"/>
    <p:sldId id="2147483644" r:id="rId19"/>
    <p:sldId id="2147483638" r:id="rId20"/>
    <p:sldId id="2147483639" r:id="rId21"/>
    <p:sldId id="2147475111" r:id="rId22"/>
    <p:sldId id="2147475135" r:id="rId23"/>
    <p:sldId id="2147475132" r:id="rId24"/>
    <p:sldId id="2147475113" r:id="rId25"/>
    <p:sldId id="2147475137" r:id="rId26"/>
    <p:sldId id="2147475173" r:id="rId27"/>
    <p:sldId id="2147475139" r:id="rId28"/>
    <p:sldId id="2147475117" r:id="rId29"/>
    <p:sldId id="258" r:id="rId30"/>
    <p:sldId id="259" r:id="rId31"/>
    <p:sldId id="2147475177" r:id="rId32"/>
    <p:sldId id="2147475136" r:id="rId33"/>
    <p:sldId id="2147475123" r:id="rId34"/>
    <p:sldId id="2147475124" r:id="rId35"/>
    <p:sldId id="2147483613" r:id="rId36"/>
  </p:sldIdLst>
  <p:sldSz cx="12192000" cy="6858000"/>
  <p:notesSz cx="6858000" cy="9144000"/>
  <p:custDataLst>
    <p:tags r:id="rId39"/>
  </p:custDataLst>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PAM Fast Facts" id="{B1A8DED2-5DC0-4EA3-B731-F322B70513EC}">
          <p14:sldIdLst>
            <p14:sldId id="2147483643"/>
            <p14:sldId id="2147483644"/>
          </p14:sldIdLst>
        </p14:section>
        <p14:section name="Our Story" id="{CF215685-9CE6-4F37-95A8-3ADF0B92910B}">
          <p14:sldIdLst>
            <p14:sldId id="2147483638"/>
            <p14:sldId id="2147483639"/>
            <p14:sldId id="2147475111"/>
            <p14:sldId id="2147475135"/>
            <p14:sldId id="2147475132"/>
            <p14:sldId id="2147475113"/>
            <p14:sldId id="2147475137"/>
            <p14:sldId id="2147475173"/>
            <p14:sldId id="2147475139"/>
          </p14:sldIdLst>
        </p14:section>
        <p14:section name="Conclusion" id="{DA7F1CC7-891B-4468-920C-61ABF48064DD}">
          <p14:sldIdLst>
            <p14:sldId id="2147475117"/>
          </p14:sldIdLst>
        </p14:section>
        <p14:section name="Appendix" id="{394FC459-83E2-447A-817F-48AE06A7B3E5}">
          <p14:sldIdLst>
            <p14:sldId id="258"/>
            <p14:sldId id="259"/>
            <p14:sldId id="2147475177"/>
            <p14:sldId id="2147475136"/>
            <p14:sldId id="2147475123"/>
            <p14:sldId id="2147475124"/>
            <p14:sldId id="2147483613"/>
          </p14:sldIdLst>
        </p14:section>
      </p14:sectionLst>
    </p:ex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736" userDrawn="1">
          <p15:clr>
            <a:srgbClr val="A4A3A4"/>
          </p15:clr>
        </p15:guide>
        <p15:guide id="2" pos="147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55DA"/>
    <a:srgbClr val="D9D9D9"/>
    <a:srgbClr val="FED143"/>
    <a:srgbClr val="77CED7"/>
    <a:srgbClr val="484749"/>
    <a:srgbClr val="7F993A"/>
    <a:srgbClr val="39C2D7"/>
    <a:srgbClr val="1887BB"/>
    <a:srgbClr val="62A230"/>
    <a:srgbClr val="675C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6644" autoAdjust="0"/>
  </p:normalViewPr>
  <p:slideViewPr>
    <p:cSldViewPr snapToGrid="0" showGuides="1">
      <p:cViewPr varScale="1">
        <p:scale>
          <a:sx n="105" d="100"/>
          <a:sy n="105" d="100"/>
        </p:scale>
        <p:origin x="1288" y="184"/>
      </p:cViewPr>
      <p:guideLst>
        <p:guide pos="3840"/>
        <p:guide orient="horz" pos="2160"/>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2736"/>
        <p:guide pos="147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9.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tags" Target="tags/tag1.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Master" Target="slideMasters/slideMaster12.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Master" Target="slideMasters/slideMaster11.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10" Type="http://schemas.openxmlformats.org/officeDocument/2006/relationships/slideMaster" Target="slideMasters/slideMaster6.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Master" Target="slideMasters/slideMaster10.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Q1'25 REVENUE BY INDUSTRY VERTICAL</c:v>
                </c:pt>
              </c:strCache>
            </c:strRef>
          </c:tx>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c:spPr>
          <c:dPt>
            <c:idx val="0"/>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a:effectLst/>
            </c:spPr>
            <c:extLst>
              <c:ext xmlns:c16="http://schemas.microsoft.com/office/drawing/2014/chart" uri="{C3380CC4-5D6E-409C-BE32-E72D297353CC}">
                <c16:uniqueId val="{00000001-75AB-954A-AC41-BC78A4B3CCE7}"/>
              </c:ext>
            </c:extLst>
          </c:dPt>
          <c:dPt>
            <c:idx val="1"/>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a:effectLst/>
            </c:spPr>
            <c:extLst>
              <c:ext xmlns:c16="http://schemas.microsoft.com/office/drawing/2014/chart" uri="{C3380CC4-5D6E-409C-BE32-E72D297353CC}">
                <c16:uniqueId val="{00000003-75AB-954A-AC41-BC78A4B3CCE7}"/>
              </c:ext>
            </c:extLst>
          </c:dPt>
          <c:dPt>
            <c:idx val="2"/>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a:effectLst/>
            </c:spPr>
            <c:extLst>
              <c:ext xmlns:c16="http://schemas.microsoft.com/office/drawing/2014/chart" uri="{C3380CC4-5D6E-409C-BE32-E72D297353CC}">
                <c16:uniqueId val="{00000005-75AB-954A-AC41-BC78A4B3CCE7}"/>
              </c:ext>
            </c:extLst>
          </c:dPt>
          <c:dPt>
            <c:idx val="3"/>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a:effectLst/>
            </c:spPr>
            <c:extLst>
              <c:ext xmlns:c16="http://schemas.microsoft.com/office/drawing/2014/chart" uri="{C3380CC4-5D6E-409C-BE32-E72D297353CC}">
                <c16:uniqueId val="{00000007-75AB-954A-AC41-BC78A4B3CCE7}"/>
              </c:ext>
            </c:extLst>
          </c:dPt>
          <c:dPt>
            <c:idx val="4"/>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a:effectLst/>
            </c:spPr>
            <c:extLst>
              <c:ext xmlns:c16="http://schemas.microsoft.com/office/drawing/2014/chart" uri="{C3380CC4-5D6E-409C-BE32-E72D297353CC}">
                <c16:uniqueId val="{00000009-75AB-954A-AC41-BC78A4B3CCE7}"/>
              </c:ext>
            </c:extLst>
          </c:dPt>
          <c:dPt>
            <c:idx val="5"/>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bg1"/>
                </a:solidFill>
              </a:ln>
              <a:effectLst/>
            </c:spPr>
            <c:extLst>
              <c:ext xmlns:c16="http://schemas.microsoft.com/office/drawing/2014/chart" uri="{C3380CC4-5D6E-409C-BE32-E72D297353CC}">
                <c16:uniqueId val="{0000000B-75AB-954A-AC41-BC78A4B3CCE7}"/>
              </c:ext>
            </c:extLst>
          </c:dPt>
          <c:cat>
            <c:strRef>
              <c:f>Sheet1!$A$2:$A$7</c:f>
              <c:strCache>
                <c:ptCount val="6"/>
                <c:pt idx="0">
                  <c:v>Financial Services</c:v>
                </c:pt>
                <c:pt idx="1">
                  <c:v>Business Information &amp; Media</c:v>
                </c:pt>
                <c:pt idx="2">
                  <c:v>Software &amp; Hi-Tech</c:v>
                </c:pt>
                <c:pt idx="3">
                  <c:v>Emerging</c:v>
                </c:pt>
                <c:pt idx="4">
                  <c:v>Life Sciences &amp; Healthcare</c:v>
                </c:pt>
                <c:pt idx="5">
                  <c:v>Consumer Goods, Retail &amp; Travel</c:v>
                </c:pt>
              </c:strCache>
            </c:strRef>
          </c:cat>
          <c:val>
            <c:numRef>
              <c:f>Sheet1!$B$2:$B$7</c:f>
              <c:numCache>
                <c:formatCode>0.0%</c:formatCode>
                <c:ptCount val="6"/>
                <c:pt idx="0">
                  <c:v>0.24199999999999999</c:v>
                </c:pt>
                <c:pt idx="1">
                  <c:v>0.12</c:v>
                </c:pt>
                <c:pt idx="2">
                  <c:v>0.152</c:v>
                </c:pt>
                <c:pt idx="3">
                  <c:v>0.17399999999999999</c:v>
                </c:pt>
                <c:pt idx="4">
                  <c:v>0.114</c:v>
                </c:pt>
                <c:pt idx="5">
                  <c:v>0.19800000000000001</c:v>
                </c:pt>
              </c:numCache>
            </c:numRef>
          </c:val>
          <c:extLst>
            <c:ext xmlns:c16="http://schemas.microsoft.com/office/drawing/2014/chart" uri="{C3380CC4-5D6E-409C-BE32-E72D297353CC}">
              <c16:uniqueId val="{0000000C-75AB-954A-AC41-BC78A4B3CCE7}"/>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64000">
                  <a:srgbClr val="FF7802"/>
                </a:gs>
                <a:gs pos="99000">
                  <a:srgbClr val="C00000"/>
                </a:gs>
                <a:gs pos="0">
                  <a:srgbClr val="FFC000"/>
                </a:gs>
                <a:gs pos="32000">
                  <a:srgbClr val="FF7802"/>
                </a:gs>
              </a:gsLst>
              <a:lin ang="2700000" scaled="1"/>
            </a:gradFill>
            <a:ln w="6350">
              <a:solidFill>
                <a:schemeClr val="bg1"/>
              </a:solidFill>
            </a:ln>
          </c:spPr>
          <c:dPt>
            <c:idx val="0"/>
            <c:bubble3D val="0"/>
            <c:spPr>
              <a:gradFill>
                <a:gsLst>
                  <a:gs pos="64000">
                    <a:srgbClr val="FF7802"/>
                  </a:gs>
                  <a:gs pos="99000">
                    <a:srgbClr val="C00000"/>
                  </a:gs>
                  <a:gs pos="0">
                    <a:srgbClr val="FFC000"/>
                  </a:gs>
                  <a:gs pos="32000">
                    <a:srgbClr val="FF7802"/>
                  </a:gs>
                </a:gsLst>
                <a:lin ang="2700000" scaled="1"/>
              </a:gradFill>
              <a:ln w="6350">
                <a:solidFill>
                  <a:schemeClr val="bg1"/>
                </a:solidFill>
              </a:ln>
              <a:effectLst/>
            </c:spPr>
            <c:extLst>
              <c:ext xmlns:c16="http://schemas.microsoft.com/office/drawing/2014/chart" uri="{C3380CC4-5D6E-409C-BE32-E72D297353CC}">
                <c16:uniqueId val="{00000001-359E-9144-9EE9-42F79417FF8D}"/>
              </c:ext>
            </c:extLst>
          </c:dPt>
          <c:dPt>
            <c:idx val="1"/>
            <c:bubble3D val="0"/>
            <c:spPr>
              <a:gradFill>
                <a:gsLst>
                  <a:gs pos="64000">
                    <a:srgbClr val="FF7802"/>
                  </a:gs>
                  <a:gs pos="99000">
                    <a:srgbClr val="C00000"/>
                  </a:gs>
                  <a:gs pos="0">
                    <a:srgbClr val="FFC000"/>
                  </a:gs>
                  <a:gs pos="32000">
                    <a:srgbClr val="FF7802"/>
                  </a:gs>
                </a:gsLst>
                <a:lin ang="2700000" scaled="1"/>
              </a:gradFill>
              <a:ln w="6350">
                <a:solidFill>
                  <a:schemeClr val="bg1"/>
                </a:solidFill>
              </a:ln>
              <a:effectLst/>
            </c:spPr>
            <c:extLst>
              <c:ext xmlns:c16="http://schemas.microsoft.com/office/drawing/2014/chart" uri="{C3380CC4-5D6E-409C-BE32-E72D297353CC}">
                <c16:uniqueId val="{00000003-359E-9144-9EE9-42F79417FF8D}"/>
              </c:ext>
            </c:extLst>
          </c:dPt>
          <c:dPt>
            <c:idx val="2"/>
            <c:bubble3D val="0"/>
            <c:spPr>
              <a:gradFill>
                <a:gsLst>
                  <a:gs pos="64000">
                    <a:srgbClr val="FF7802"/>
                  </a:gs>
                  <a:gs pos="99000">
                    <a:srgbClr val="C00000"/>
                  </a:gs>
                  <a:gs pos="0">
                    <a:srgbClr val="FFC000"/>
                  </a:gs>
                  <a:gs pos="32000">
                    <a:srgbClr val="FF7802"/>
                  </a:gs>
                </a:gsLst>
                <a:lin ang="2700000" scaled="1"/>
              </a:gradFill>
              <a:ln w="6350">
                <a:solidFill>
                  <a:schemeClr val="bg1"/>
                </a:solidFill>
              </a:ln>
              <a:effectLst/>
            </c:spPr>
            <c:extLst>
              <c:ext xmlns:c16="http://schemas.microsoft.com/office/drawing/2014/chart" uri="{C3380CC4-5D6E-409C-BE32-E72D297353CC}">
                <c16:uniqueId val="{00000005-359E-9144-9EE9-42F79417FF8D}"/>
              </c:ext>
            </c:extLst>
          </c:dPt>
          <c:dLbls>
            <c:delete val="1"/>
          </c:dLbls>
          <c:cat>
            <c:strRef>
              <c:f>Sheet1!$A$2:$A$4</c:f>
              <c:strCache>
                <c:ptCount val="3"/>
                <c:pt idx="0">
                  <c:v>EMEA</c:v>
                </c:pt>
                <c:pt idx="1">
                  <c:v>APAC</c:v>
                </c:pt>
                <c:pt idx="2">
                  <c:v>Americas</c:v>
                </c:pt>
              </c:strCache>
            </c:strRef>
          </c:cat>
          <c:val>
            <c:numRef>
              <c:f>Sheet1!$B$2:$B$4</c:f>
              <c:numCache>
                <c:formatCode>0.0%</c:formatCode>
                <c:ptCount val="3"/>
                <c:pt idx="0">
                  <c:v>0.39900000000000002</c:v>
                </c:pt>
                <c:pt idx="1">
                  <c:v>2.1000000000000001E-2</c:v>
                </c:pt>
                <c:pt idx="2">
                  <c:v>0.57999999999999996</c:v>
                </c:pt>
              </c:numCache>
            </c:numRef>
          </c:val>
          <c:extLst>
            <c:ext xmlns:c16="http://schemas.microsoft.com/office/drawing/2014/chart" uri="{C3380CC4-5D6E-409C-BE32-E72D297353CC}">
              <c16:uniqueId val="{00000008-359E-9144-9EE9-42F79417FF8D}"/>
            </c:ext>
          </c:extLst>
        </c:ser>
        <c:dLbls>
          <c:showLegendKey val="0"/>
          <c:showVal val="0"/>
          <c:showCatName val="0"/>
          <c:showSerName val="0"/>
          <c:showPercent val="1"/>
          <c:showBubbleSize val="0"/>
          <c:showLeaderLines val="1"/>
        </c:dLbls>
        <c:firstSliceAng val="0"/>
        <c:holeSize val="66"/>
      </c:doughnutChart>
      <c:spPr>
        <a:noFill/>
        <a:ln>
          <a:solidFill>
            <a:schemeClr val="bg1"/>
          </a:solid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Q1'25 REVENUE BY INDUSTRY VERTICAL</c:v>
                </c:pt>
              </c:strCache>
            </c:strRef>
          </c:tx>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c:spPr>
          <c:dPt>
            <c:idx val="0"/>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a:effectLst/>
            </c:spPr>
            <c:extLst>
              <c:ext xmlns:c16="http://schemas.microsoft.com/office/drawing/2014/chart" uri="{C3380CC4-5D6E-409C-BE32-E72D297353CC}">
                <c16:uniqueId val="{00000001-8858-4025-B91B-D05E769D7FD4}"/>
              </c:ext>
            </c:extLst>
          </c:dPt>
          <c:dPt>
            <c:idx val="1"/>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a:effectLst/>
            </c:spPr>
            <c:extLst>
              <c:ext xmlns:c16="http://schemas.microsoft.com/office/drawing/2014/chart" uri="{C3380CC4-5D6E-409C-BE32-E72D297353CC}">
                <c16:uniqueId val="{00000003-8858-4025-B91B-D05E769D7FD4}"/>
              </c:ext>
            </c:extLst>
          </c:dPt>
          <c:dPt>
            <c:idx val="2"/>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a:effectLst/>
            </c:spPr>
            <c:extLst>
              <c:ext xmlns:c16="http://schemas.microsoft.com/office/drawing/2014/chart" uri="{C3380CC4-5D6E-409C-BE32-E72D297353CC}">
                <c16:uniqueId val="{00000005-8858-4025-B91B-D05E769D7FD4}"/>
              </c:ext>
            </c:extLst>
          </c:dPt>
          <c:dPt>
            <c:idx val="3"/>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a:effectLst/>
            </c:spPr>
            <c:extLst>
              <c:ext xmlns:c16="http://schemas.microsoft.com/office/drawing/2014/chart" uri="{C3380CC4-5D6E-409C-BE32-E72D297353CC}">
                <c16:uniqueId val="{00000007-8858-4025-B91B-D05E769D7FD4}"/>
              </c:ext>
            </c:extLst>
          </c:dPt>
          <c:dPt>
            <c:idx val="4"/>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a:effectLst/>
            </c:spPr>
            <c:extLst>
              <c:ext xmlns:c16="http://schemas.microsoft.com/office/drawing/2014/chart" uri="{C3380CC4-5D6E-409C-BE32-E72D297353CC}">
                <c16:uniqueId val="{00000009-8858-4025-B91B-D05E769D7FD4}"/>
              </c:ext>
            </c:extLst>
          </c:dPt>
          <c:dPt>
            <c:idx val="5"/>
            <c:bubble3D val="0"/>
            <c:spPr>
              <a:gradFill flip="none" rotWithShape="1">
                <a:gsLst>
                  <a:gs pos="100000">
                    <a:schemeClr val="accent3">
                      <a:lumMod val="60000"/>
                      <a:lumOff val="40000"/>
                    </a:schemeClr>
                  </a:gs>
                  <a:gs pos="22000">
                    <a:schemeClr val="accent2"/>
                  </a:gs>
                  <a:gs pos="0">
                    <a:schemeClr val="accent4"/>
                  </a:gs>
                </a:gsLst>
                <a:lin ang="2700000" scaled="1"/>
                <a:tileRect/>
              </a:gradFill>
              <a:ln w="6350">
                <a:solidFill>
                  <a:schemeClr val="accent1"/>
                </a:solidFill>
              </a:ln>
              <a:effectLst/>
            </c:spPr>
            <c:extLst>
              <c:ext xmlns:c16="http://schemas.microsoft.com/office/drawing/2014/chart" uri="{C3380CC4-5D6E-409C-BE32-E72D297353CC}">
                <c16:uniqueId val="{0000000B-8858-4025-B91B-D05E769D7FD4}"/>
              </c:ext>
            </c:extLst>
          </c:dPt>
          <c:cat>
            <c:strRef>
              <c:f>Sheet1!$A$2:$A$7</c:f>
              <c:strCache>
                <c:ptCount val="6"/>
                <c:pt idx="0">
                  <c:v>Financial Services</c:v>
                </c:pt>
                <c:pt idx="1">
                  <c:v>Business Information &amp; Media</c:v>
                </c:pt>
                <c:pt idx="2">
                  <c:v>Software &amp; Hi-Tech</c:v>
                </c:pt>
                <c:pt idx="3">
                  <c:v>Emerging</c:v>
                </c:pt>
                <c:pt idx="4">
                  <c:v>Life Sciences &amp; Healthcare</c:v>
                </c:pt>
                <c:pt idx="5">
                  <c:v>Consumer Goods, Retail &amp; Travel</c:v>
                </c:pt>
              </c:strCache>
            </c:strRef>
          </c:cat>
          <c:val>
            <c:numRef>
              <c:f>Sheet1!$B$2:$B$7</c:f>
              <c:numCache>
                <c:formatCode>0.0%</c:formatCode>
                <c:ptCount val="6"/>
                <c:pt idx="0">
                  <c:v>0.24299999999999999</c:v>
                </c:pt>
                <c:pt idx="1">
                  <c:v>0.126</c:v>
                </c:pt>
                <c:pt idx="2">
                  <c:v>0.151</c:v>
                </c:pt>
                <c:pt idx="3">
                  <c:v>0.16600000000000001</c:v>
                </c:pt>
                <c:pt idx="4">
                  <c:v>0.11600000000000001</c:v>
                </c:pt>
                <c:pt idx="5">
                  <c:v>0.19800000000000001</c:v>
                </c:pt>
              </c:numCache>
            </c:numRef>
          </c:val>
          <c:extLst>
            <c:ext xmlns:c16="http://schemas.microsoft.com/office/drawing/2014/chart" uri="{C3380CC4-5D6E-409C-BE32-E72D297353CC}">
              <c16:uniqueId val="{0000000C-8858-4025-B91B-D05E769D7FD4}"/>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64000">
                  <a:srgbClr val="FF7802"/>
                </a:gs>
                <a:gs pos="99000">
                  <a:srgbClr val="C00000"/>
                </a:gs>
                <a:gs pos="0">
                  <a:srgbClr val="FFC000"/>
                </a:gs>
                <a:gs pos="32000">
                  <a:srgbClr val="FF7802"/>
                </a:gs>
              </a:gsLst>
              <a:lin ang="2700000" scaled="1"/>
            </a:gradFill>
            <a:ln w="6350">
              <a:solidFill>
                <a:schemeClr val="accent1"/>
              </a:solidFill>
            </a:ln>
          </c:spPr>
          <c:dPt>
            <c:idx val="0"/>
            <c:bubble3D val="0"/>
            <c:spPr>
              <a:gradFill>
                <a:gsLst>
                  <a:gs pos="64000">
                    <a:srgbClr val="FF7802"/>
                  </a:gs>
                  <a:gs pos="99000">
                    <a:srgbClr val="C00000"/>
                  </a:gs>
                  <a:gs pos="0">
                    <a:srgbClr val="FFC000"/>
                  </a:gs>
                  <a:gs pos="32000">
                    <a:srgbClr val="FF7802"/>
                  </a:gs>
                </a:gsLst>
                <a:lin ang="2700000" scaled="1"/>
              </a:gradFill>
              <a:ln w="6350">
                <a:solidFill>
                  <a:schemeClr val="accent1"/>
                </a:solidFill>
              </a:ln>
              <a:effectLst/>
            </c:spPr>
            <c:extLst>
              <c:ext xmlns:c16="http://schemas.microsoft.com/office/drawing/2014/chart" uri="{C3380CC4-5D6E-409C-BE32-E72D297353CC}">
                <c16:uniqueId val="{00000001-B5A1-44A7-BE77-F370A36EBAF6}"/>
              </c:ext>
            </c:extLst>
          </c:dPt>
          <c:dPt>
            <c:idx val="1"/>
            <c:bubble3D val="0"/>
            <c:spPr>
              <a:gradFill>
                <a:gsLst>
                  <a:gs pos="64000">
                    <a:srgbClr val="FF7802"/>
                  </a:gs>
                  <a:gs pos="99000">
                    <a:srgbClr val="C00000"/>
                  </a:gs>
                  <a:gs pos="0">
                    <a:srgbClr val="FFC000"/>
                  </a:gs>
                  <a:gs pos="32000">
                    <a:srgbClr val="FF7802"/>
                  </a:gs>
                </a:gsLst>
                <a:lin ang="2700000" scaled="1"/>
              </a:gradFill>
              <a:ln w="6350">
                <a:solidFill>
                  <a:schemeClr val="accent1"/>
                </a:solidFill>
              </a:ln>
              <a:effectLst/>
            </c:spPr>
            <c:extLst>
              <c:ext xmlns:c16="http://schemas.microsoft.com/office/drawing/2014/chart" uri="{C3380CC4-5D6E-409C-BE32-E72D297353CC}">
                <c16:uniqueId val="{00000003-B5A1-44A7-BE77-F370A36EBAF6}"/>
              </c:ext>
            </c:extLst>
          </c:dPt>
          <c:dPt>
            <c:idx val="2"/>
            <c:bubble3D val="0"/>
            <c:spPr>
              <a:gradFill>
                <a:gsLst>
                  <a:gs pos="64000">
                    <a:srgbClr val="FF7802"/>
                  </a:gs>
                  <a:gs pos="99000">
                    <a:srgbClr val="C00000"/>
                  </a:gs>
                  <a:gs pos="0">
                    <a:srgbClr val="FFC000"/>
                  </a:gs>
                  <a:gs pos="32000">
                    <a:srgbClr val="FF7802"/>
                  </a:gs>
                </a:gsLst>
                <a:lin ang="2700000" scaled="1"/>
              </a:gradFill>
              <a:ln w="6350">
                <a:solidFill>
                  <a:schemeClr val="accent1"/>
                </a:solidFill>
              </a:ln>
              <a:effectLst/>
            </c:spPr>
            <c:extLst>
              <c:ext xmlns:c16="http://schemas.microsoft.com/office/drawing/2014/chart" uri="{C3380CC4-5D6E-409C-BE32-E72D297353CC}">
                <c16:uniqueId val="{00000005-B5A1-44A7-BE77-F370A36EBAF6}"/>
              </c:ext>
            </c:extLst>
          </c:dPt>
          <c:dLbls>
            <c:delete val="1"/>
          </c:dLbls>
          <c:cat>
            <c:strRef>
              <c:f>Sheet1!$A$2:$A$4</c:f>
              <c:strCache>
                <c:ptCount val="3"/>
                <c:pt idx="0">
                  <c:v>EMEA</c:v>
                </c:pt>
                <c:pt idx="1">
                  <c:v>APAC</c:v>
                </c:pt>
                <c:pt idx="2">
                  <c:v>Americas</c:v>
                </c:pt>
              </c:strCache>
            </c:strRef>
          </c:cat>
          <c:val>
            <c:numRef>
              <c:f>Sheet1!$B$2:$B$4</c:f>
              <c:numCache>
                <c:formatCode>0.0%</c:formatCode>
                <c:ptCount val="3"/>
                <c:pt idx="0">
                  <c:v>0.38800000000000001</c:v>
                </c:pt>
                <c:pt idx="1">
                  <c:v>0.02</c:v>
                </c:pt>
                <c:pt idx="2">
                  <c:v>0.59199999999999997</c:v>
                </c:pt>
              </c:numCache>
            </c:numRef>
          </c:val>
          <c:extLst>
            <c:ext xmlns:c16="http://schemas.microsoft.com/office/drawing/2014/chart" uri="{C3380CC4-5D6E-409C-BE32-E72D297353CC}">
              <c16:uniqueId val="{00000006-B5A1-44A7-BE77-F370A36EBAF6}"/>
            </c:ext>
          </c:extLst>
        </c:ser>
        <c:dLbls>
          <c:showLegendKey val="0"/>
          <c:showVal val="0"/>
          <c:showCatName val="0"/>
          <c:showSerName val="0"/>
          <c:showPercent val="1"/>
          <c:showBubbleSize val="0"/>
          <c:showLeaderLines val="1"/>
        </c:dLbls>
        <c:firstSliceAng val="0"/>
        <c:holeSize val="66"/>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FDC14FC-A894-4869-A797-1EC82735D106}" type="datetimeFigureOut">
              <a:rPr lang="en-US" smtClean="0"/>
              <a:t>7/17/26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D33E97-F2BE-44DB-A57D-0C85E2CBF508}" type="slidenum">
              <a:rPr lang="en-US" smtClean="0"/>
              <a:t>‹#›</a:t>
            </a:fld>
            <a:endParaRPr lang="en-US"/>
          </a:p>
        </p:txBody>
      </p:sp>
    </p:spTree>
    <p:extLst>
      <p:ext uri="{BB962C8B-B14F-4D97-AF65-F5344CB8AC3E}">
        <p14:creationId xmlns:p14="http://schemas.microsoft.com/office/powerpoint/2010/main" val="29677781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F99C05-63F9-4248-8E20-3ACD9DF9DE7F}" type="datetimeFigureOut">
              <a:rPr lang="en-US" smtClean="0"/>
              <a:t>7/17/26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4FABB-6DBE-47C4-B626-20167906F475}" type="slidenum">
              <a:rPr lang="en-US" smtClean="0"/>
              <a:t>‹#›</a:t>
            </a:fld>
            <a:endParaRPr lang="en-US"/>
          </a:p>
        </p:txBody>
      </p:sp>
    </p:spTree>
    <p:extLst>
      <p:ext uri="{BB962C8B-B14F-4D97-AF65-F5344CB8AC3E}">
        <p14:creationId xmlns:p14="http://schemas.microsoft.com/office/powerpoint/2010/main" val="4274864021"/>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7A120-AFB2-45C6-0539-EA0871BB4B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1B94A0-A963-858A-18F9-6B5F593610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40B648-0681-D2FC-60AE-E091E69FA1E6}"/>
              </a:ext>
            </a:extLst>
          </p:cNvPr>
          <p:cNvSpPr>
            <a:spLocks noGrp="1"/>
          </p:cNvSpPr>
          <p:nvPr>
            <p:ph type="body" idx="1"/>
          </p:nvPr>
        </p:nvSpPr>
        <p:spPr/>
        <p:txBody>
          <a:bodyPr/>
          <a:lstStyle/>
          <a:p>
            <a:endParaRPr lang="en-US" dirty="0">
              <a:solidFill>
                <a:srgbClr val="FF0000"/>
              </a:solidFill>
            </a:endParaRPr>
          </a:p>
        </p:txBody>
      </p:sp>
      <p:sp>
        <p:nvSpPr>
          <p:cNvPr id="4" name="Slide Number Placeholder 3">
            <a:extLst>
              <a:ext uri="{FF2B5EF4-FFF2-40B4-BE49-F238E27FC236}">
                <a16:creationId xmlns:a16="http://schemas.microsoft.com/office/drawing/2014/main" id="{73D498C5-6ABF-D531-FA57-957891F093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076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874FABB-6DBE-47C4-B626-20167906F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3855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874FABB-6DBE-47C4-B626-20167906F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4009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573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3851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4197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1918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8918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Calibri" panose="020F0502020204030204" pitchFamily="34" charset="0"/>
                <a:ea typeface="+mn-ea"/>
                <a:cs typeface="+mn-cs"/>
              </a:rPr>
              <a:t>Lack of fundamental engineering practices leads to*:</a:t>
            </a:r>
            <a:endParaRPr lang="en-US" sz="1200" b="0" i="1" kern="1200" dirty="0">
              <a:solidFill>
                <a:schemeClr val="tx1"/>
              </a:solidFill>
              <a:latin typeface="Calibri" panose="020F0502020204030204" pitchFamily="34"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sng" kern="1200" dirty="0">
                <a:solidFill>
                  <a:schemeClr val="tx1"/>
                </a:solidFill>
                <a:latin typeface="Calibri" panose="020F0502020204030204" pitchFamily="34" charset="0"/>
                <a:ea typeface="+mn-ea"/>
                <a:cs typeface="+mn-cs"/>
              </a:rPr>
              <a:t>7</a:t>
            </a:r>
            <a:r>
              <a:rPr lang="en-US" sz="1200" b="0" i="0" kern="1200" dirty="0">
                <a:solidFill>
                  <a:schemeClr val="tx1"/>
                </a:solidFill>
                <a:latin typeface="Calibri" panose="020F0502020204030204" pitchFamily="34" charset="0"/>
                <a:ea typeface="+mn-ea"/>
                <a:cs typeface="+mn-cs"/>
              </a:rPr>
              <a:t> </a:t>
            </a:r>
            <a:r>
              <a:rPr lang="en-US" sz="1200" dirty="0"/>
              <a:t>times higher change failure 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sng" kern="1200" dirty="0">
                <a:solidFill>
                  <a:schemeClr val="tx1"/>
                </a:solidFill>
                <a:latin typeface="Calibri" panose="020F0502020204030204" pitchFamily="34" charset="0"/>
                <a:ea typeface="+mn-ea"/>
                <a:cs typeface="+mn-cs"/>
              </a:rPr>
              <a:t>2,604</a:t>
            </a:r>
            <a:r>
              <a:rPr lang="en-US" sz="1200" b="0" i="0" kern="1200" dirty="0">
                <a:solidFill>
                  <a:schemeClr val="tx1"/>
                </a:solidFill>
                <a:latin typeface="Calibri" panose="020F0502020204030204" pitchFamily="34" charset="0"/>
                <a:ea typeface="+mn-ea"/>
                <a:cs typeface="+mn-cs"/>
              </a:rPr>
              <a:t> </a:t>
            </a:r>
            <a:r>
              <a:rPr lang="en-US" sz="1200" dirty="0"/>
              <a:t>times slower time to recover from incidents, leaking money and trust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Lead time from commit deploy is</a:t>
            </a:r>
            <a:r>
              <a:rPr lang="en-US" sz="1200" b="0" i="0" kern="1200" dirty="0">
                <a:solidFill>
                  <a:schemeClr val="tx1"/>
                </a:solidFill>
                <a:latin typeface="Calibri" panose="020F0502020204030204" pitchFamily="34" charset="0"/>
                <a:ea typeface="+mn-ea"/>
                <a:cs typeface="+mn-cs"/>
              </a:rPr>
              <a:t> </a:t>
            </a:r>
            <a:r>
              <a:rPr lang="en-US" sz="1200" b="1" i="0" u="sng" kern="1200" dirty="0">
                <a:solidFill>
                  <a:schemeClr val="tx1"/>
                </a:solidFill>
                <a:latin typeface="Calibri" panose="020F0502020204030204" pitchFamily="34" charset="0"/>
                <a:ea typeface="+mn-ea"/>
                <a:cs typeface="+mn-cs"/>
              </a:rPr>
              <a:t>106</a:t>
            </a:r>
            <a:r>
              <a:rPr lang="en-US" sz="1200" b="0" i="0" kern="1200" dirty="0">
                <a:solidFill>
                  <a:schemeClr val="tx1"/>
                </a:solidFill>
                <a:latin typeface="Calibri" panose="020F0502020204030204" pitchFamily="34" charset="0"/>
                <a:ea typeface="+mn-ea"/>
                <a:cs typeface="+mn-cs"/>
              </a:rPr>
              <a:t> </a:t>
            </a:r>
            <a:r>
              <a:rPr lang="en-US" sz="1200" dirty="0"/>
              <a:t>times slower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sng" kern="1200" dirty="0">
                <a:solidFill>
                  <a:schemeClr val="tx1"/>
                </a:solidFill>
                <a:latin typeface="Calibri" panose="020F0502020204030204" pitchFamily="34" charset="0"/>
                <a:ea typeface="+mn-ea"/>
                <a:cs typeface="+mn-cs"/>
              </a:rPr>
              <a:t>208</a:t>
            </a:r>
            <a:r>
              <a:rPr lang="en-US" sz="1200" b="0" i="0" kern="1200" dirty="0">
                <a:solidFill>
                  <a:schemeClr val="tx1"/>
                </a:solidFill>
                <a:latin typeface="Calibri" panose="020F0502020204030204" pitchFamily="34" charset="0"/>
                <a:ea typeface="+mn-ea"/>
                <a:cs typeface="+mn-cs"/>
              </a:rPr>
              <a:t> </a:t>
            </a:r>
            <a:r>
              <a:rPr lang="en-US" sz="1200" dirty="0"/>
              <a:t>times less frequent code deployments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sng" kern="1200" dirty="0">
                <a:solidFill>
                  <a:schemeClr val="tx1"/>
                </a:solidFill>
                <a:latin typeface="Calibri" panose="020F0502020204030204" pitchFamily="34" charset="0"/>
                <a:ea typeface="+mn-ea"/>
                <a:cs typeface="+mn-cs"/>
              </a:rPr>
              <a:t>86%</a:t>
            </a:r>
            <a:r>
              <a:rPr lang="en-US" sz="1200" b="0" i="0" kern="1200" dirty="0">
                <a:solidFill>
                  <a:schemeClr val="tx1"/>
                </a:solidFill>
                <a:latin typeface="Calibri" panose="020F0502020204030204" pitchFamily="34" charset="0"/>
                <a:ea typeface="+mn-ea"/>
                <a:cs typeface="+mn-cs"/>
              </a:rPr>
              <a:t> </a:t>
            </a:r>
            <a:r>
              <a:rPr lang="en-US" sz="1200" dirty="0"/>
              <a:t>non-green projects do not reach green </a:t>
            </a:r>
            <a:r>
              <a:rPr lang="en-US" sz="1200" dirty="0" err="1"/>
              <a:t>EngX</a:t>
            </a:r>
            <a:r>
              <a:rPr lang="en-US" sz="1200" dirty="0"/>
              <a:t> Level**</a:t>
            </a:r>
            <a:endParaRPr lang="en-US" sz="120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72747E-5BCD-4334-93E7-ED225465B0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5230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874FABB-6DBE-47C4-B626-20167906F475}"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4684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8557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2782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2782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72747E-5BCD-4334-93E7-ED225465B0DD}"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882810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874FABB-6DBE-47C4-B626-20167906F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936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874FABB-6DBE-47C4-B626-20167906F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7404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sz="900"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874FABB-6DBE-47C4-B626-20167906F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4454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8A001-691D-41D9-91DC-B9507CB04C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29011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7.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1.pn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sv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5.sv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hyperlink" Target="https://epa.ms/stories" TargetMode="External"/><Relationship Id="rId2" Type="http://schemas.openxmlformats.org/officeDocument/2006/relationships/image" Target="../media/image25.png"/><Relationship Id="rId1" Type="http://schemas.openxmlformats.org/officeDocument/2006/relationships/slideMaster" Target="../slideMasters/slideMaster2.xml"/><Relationship Id="rId5" Type="http://schemas.openxmlformats.org/officeDocument/2006/relationships/image" Target="../media/image20.svg"/><Relationship Id="rId4" Type="http://schemas.openxmlformats.org/officeDocument/2006/relationships/image" Target="../media/image11.emf"/></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BG">
    <p:bg>
      <p:bgPr>
        <a:solidFill>
          <a:schemeClr val="bg1"/>
        </a:solidFill>
        <a:effectLst/>
      </p:bgPr>
    </p:bg>
    <p:spTree>
      <p:nvGrpSpPr>
        <p:cNvPr id="1" name=""/>
        <p:cNvGrpSpPr/>
        <p:nvPr/>
      </p:nvGrpSpPr>
      <p:grpSpPr>
        <a:xfrm>
          <a:off x="0" y="0"/>
          <a:ext cx="0" cy="0"/>
          <a:chOff x="0" y="0"/>
          <a:chExt cx="0" cy="0"/>
        </a:xfrm>
      </p:grpSpPr>
      <p:pic>
        <p:nvPicPr>
          <p:cNvPr id="4" name="Picture 3" descr="A bright light in the dark&#10;&#10;Description automatically generated with medium confidence">
            <a:extLst>
              <a:ext uri="{FF2B5EF4-FFF2-40B4-BE49-F238E27FC236}">
                <a16:creationId xmlns:a16="http://schemas.microsoft.com/office/drawing/2014/main" id="{292D94B7-0233-C940-0B7E-BB187340B7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5" name="Text Placeholder 4">
            <a:extLst>
              <a:ext uri="{FF2B5EF4-FFF2-40B4-BE49-F238E27FC236}">
                <a16:creationId xmlns:a16="http://schemas.microsoft.com/office/drawing/2014/main" id="{4448AADE-3723-5675-1E93-91E2083DA966}"/>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dirty="0">
                <a:effectLst/>
              </a:rPr>
              <a:t>Sub-description text goes here over one or two lines</a:t>
            </a:r>
            <a:endParaRPr lang="en-US" dirty="0"/>
          </a:p>
        </p:txBody>
      </p:sp>
      <p:sp>
        <p:nvSpPr>
          <p:cNvPr id="6" name="Text Placeholder 4">
            <a:extLst>
              <a:ext uri="{FF2B5EF4-FFF2-40B4-BE49-F238E27FC236}">
                <a16:creationId xmlns:a16="http://schemas.microsoft.com/office/drawing/2014/main" id="{72020841-C9E1-4289-E94E-04CC0C8D6EAB}"/>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dirty="0">
                <a:effectLst/>
              </a:rPr>
              <a:t>JANUARY 2023</a:t>
            </a:r>
            <a:endParaRPr lang="en-US" dirty="0"/>
          </a:p>
        </p:txBody>
      </p:sp>
      <p:sp>
        <p:nvSpPr>
          <p:cNvPr id="7" name="Title 2">
            <a:extLst>
              <a:ext uri="{FF2B5EF4-FFF2-40B4-BE49-F238E27FC236}">
                <a16:creationId xmlns:a16="http://schemas.microsoft.com/office/drawing/2014/main" id="{1E233166-418F-6386-079E-CEDA3BF9846B}"/>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endParaRPr lang="en-US" dirty="0"/>
          </a:p>
        </p:txBody>
      </p:sp>
      <p:pic>
        <p:nvPicPr>
          <p:cNvPr id="8" name="Picture 7">
            <a:extLst>
              <a:ext uri="{FF2B5EF4-FFF2-40B4-BE49-F238E27FC236}">
                <a16:creationId xmlns:a16="http://schemas.microsoft.com/office/drawing/2014/main" id="{3AAC7376-20F0-E0B1-E7D5-414FC5DC35F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382455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_Header_Custiom_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5BDBBF2-452B-8A53-D3BC-946EEC403099}"/>
              </a:ext>
            </a:extLst>
          </p:cNvPr>
          <p:cNvSpPr>
            <a:spLocks noGrp="1"/>
          </p:cNvSpPr>
          <p:nvPr>
            <p:ph type="title" hasCustomPrompt="1"/>
          </p:nvPr>
        </p:nvSpPr>
        <p:spPr>
          <a:xfrm>
            <a:off x="481265" y="1793240"/>
            <a:ext cx="5640805" cy="923330"/>
          </a:xfrm>
          <a:prstGeom prst="rect">
            <a:avLst/>
          </a:prstGeom>
        </p:spPr>
        <p:txBody>
          <a:bodyPr vert="horz" wrap="square" lIns="0" tIns="0" rIns="0" bIns="0" rtlCol="0" anchor="t">
            <a:spAutoFit/>
          </a:bodyPr>
          <a:lstStyle>
            <a:lvl1pPr>
              <a:defRPr lang="en-US" sz="6000" dirty="0">
                <a:solidFill>
                  <a:schemeClr val="bg1"/>
                </a:solidFill>
                <a:latin typeface="+mj-lt"/>
                <a:cs typeface="Calibri Light" panose="020F0302020204030204" pitchFamily="34" charset="0"/>
              </a:defRPr>
            </a:lvl1pPr>
          </a:lstStyle>
          <a:p>
            <a:pPr lvl="0"/>
            <a:r>
              <a:rPr lang="en-US" dirty="0"/>
              <a:t>Section Header</a:t>
            </a:r>
          </a:p>
        </p:txBody>
      </p:sp>
      <p:sp>
        <p:nvSpPr>
          <p:cNvPr id="9" name="Text Placeholder 4">
            <a:extLst>
              <a:ext uri="{FF2B5EF4-FFF2-40B4-BE49-F238E27FC236}">
                <a16:creationId xmlns:a16="http://schemas.microsoft.com/office/drawing/2014/main" id="{2CA620CE-1B8B-D388-B43E-902BAFDB8F31}"/>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dirty="0">
                <a:gradFill>
                  <a:gsLst>
                    <a:gs pos="76000">
                      <a:schemeClr val="accent5"/>
                    </a:gs>
                    <a:gs pos="0">
                      <a:schemeClr val="accent2"/>
                    </a:gs>
                    <a:gs pos="100000">
                      <a:schemeClr val="accent4"/>
                    </a:gs>
                  </a:gsLst>
                  <a:lin ang="1800000" scaled="0"/>
                </a:gradFill>
              </a:defRPr>
            </a:lvl1pPr>
          </a:lstStyle>
          <a:p>
            <a:pPr lvl="0"/>
            <a:r>
              <a:rPr lang="en-US" dirty="0"/>
              <a:t>01</a:t>
            </a:r>
          </a:p>
        </p:txBody>
      </p:sp>
      <p:sp>
        <p:nvSpPr>
          <p:cNvPr id="10" name="Text Placeholder 4">
            <a:extLst>
              <a:ext uri="{FF2B5EF4-FFF2-40B4-BE49-F238E27FC236}">
                <a16:creationId xmlns:a16="http://schemas.microsoft.com/office/drawing/2014/main" id="{9B21D373-42F2-86AB-3F79-81C1BE348209}"/>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78720EBE-A59D-52D5-044F-DF5C07F83D7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33F31129-9154-6101-E99F-40D9C428A70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BF7BD8E2-6131-A98D-36C8-080B716E4D6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8272127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ase Study-2/3 Pictur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463925-928E-4FE1-B9E5-B83141A2C221}"/>
              </a:ext>
            </a:extLst>
          </p:cNvPr>
          <p:cNvSpPr/>
          <p:nvPr userDrawn="1"/>
        </p:nvSpPr>
        <p:spPr bwMode="auto">
          <a:xfrm>
            <a:off x="-1"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7" name="Graphic 6">
            <a:extLst>
              <a:ext uri="{FF2B5EF4-FFF2-40B4-BE49-F238E27FC236}">
                <a16:creationId xmlns:a16="http://schemas.microsoft.com/office/drawing/2014/main" id="{C169AD5E-5F94-E6C0-0DB3-77E8A5A0D3C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0" y="6438901"/>
            <a:ext cx="540540" cy="190499"/>
          </a:xfrm>
          <a:prstGeom prst="rect">
            <a:avLst/>
          </a:prstGeom>
        </p:spPr>
      </p:pic>
      <p:sp>
        <p:nvSpPr>
          <p:cNvPr id="8" name="TextBox 7">
            <a:extLst>
              <a:ext uri="{FF2B5EF4-FFF2-40B4-BE49-F238E27FC236}">
                <a16:creationId xmlns:a16="http://schemas.microsoft.com/office/drawing/2014/main" id="{D63DBF0C-CA25-003D-B5D8-6EE24C1F808C}"/>
              </a:ext>
            </a:extLst>
          </p:cNvPr>
          <p:cNvSpPr txBox="1"/>
          <p:nvPr userDrawn="1"/>
        </p:nvSpPr>
        <p:spPr>
          <a:xfrm>
            <a:off x="10048874"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0" name="Text Placeholder 3">
            <a:extLst>
              <a:ext uri="{FF2B5EF4-FFF2-40B4-BE49-F238E27FC236}">
                <a16:creationId xmlns:a16="http://schemas.microsoft.com/office/drawing/2014/main" id="{697B36E0-E687-34C7-ACB3-F681FF77C582}"/>
              </a:ext>
            </a:extLst>
          </p:cNvPr>
          <p:cNvSpPr txBox="1">
            <a:spLocks/>
          </p:cNvSpPr>
          <p:nvPr userDrawn="1"/>
        </p:nvSpPr>
        <p:spPr>
          <a:xfrm>
            <a:off x="11498093"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9" name="Rectangle 8">
            <a:extLst>
              <a:ext uri="{FF2B5EF4-FFF2-40B4-BE49-F238E27FC236}">
                <a16:creationId xmlns:a16="http://schemas.microsoft.com/office/drawing/2014/main" id="{1657C14D-88D4-2E4E-B3D4-C2C8ABFC1A31}"/>
              </a:ext>
            </a:extLst>
          </p:cNvPr>
          <p:cNvSpPr/>
          <p:nvPr userDrawn="1"/>
        </p:nvSpPr>
        <p:spPr bwMode="auto">
          <a:xfrm>
            <a:off x="4302124" y="0"/>
            <a:ext cx="7889875"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4" name="Picture Placeholder 2">
            <a:extLst>
              <a:ext uri="{FF2B5EF4-FFF2-40B4-BE49-F238E27FC236}">
                <a16:creationId xmlns:a16="http://schemas.microsoft.com/office/drawing/2014/main" id="{B0B5FC9B-C94B-DD4C-B568-43367EF1D400}"/>
              </a:ext>
            </a:extLst>
          </p:cNvPr>
          <p:cNvSpPr>
            <a:spLocks noGrp="1"/>
          </p:cNvSpPr>
          <p:nvPr>
            <p:ph type="pic" sz="quarter" idx="16"/>
          </p:nvPr>
        </p:nvSpPr>
        <p:spPr>
          <a:xfrm>
            <a:off x="4314697" y="0"/>
            <a:ext cx="7877303" cy="6858000"/>
          </a:xfrm>
          <a:prstGeom prst="rect">
            <a:avLst/>
          </a:prstGeom>
          <a:solidFill>
            <a:schemeClr val="tx1">
              <a:lumMod val="85000"/>
              <a:lumOff val="15000"/>
            </a:schemeClr>
          </a:solidFill>
        </p:spPr>
        <p:txBody>
          <a:bodyPr/>
          <a:lstStyle/>
          <a:p>
            <a:endParaRPr lang="en-US"/>
          </a:p>
        </p:txBody>
      </p:sp>
      <p:sp>
        <p:nvSpPr>
          <p:cNvPr id="2" name="Title 1">
            <a:extLst>
              <a:ext uri="{FF2B5EF4-FFF2-40B4-BE49-F238E27FC236}">
                <a16:creationId xmlns:a16="http://schemas.microsoft.com/office/drawing/2014/main" id="{5CC81004-83D3-1FD9-8DEB-8753B675234C}"/>
              </a:ext>
            </a:extLst>
          </p:cNvPr>
          <p:cNvSpPr>
            <a:spLocks noGrp="1"/>
          </p:cNvSpPr>
          <p:nvPr>
            <p:ph type="title"/>
          </p:nvPr>
        </p:nvSpPr>
        <p:spPr>
          <a:xfrm>
            <a:off x="457201" y="723900"/>
            <a:ext cx="3611880" cy="457200"/>
          </a:xfrm>
        </p:spPr>
        <p:txBody>
          <a:bodyPr/>
          <a:lstStyle>
            <a:lvl1pPr>
              <a:defRPr b="1">
                <a:solidFill>
                  <a:schemeClr val="bg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6B05C9E2-FF8C-3AB5-99B5-2786F045CA73}"/>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4" name="TextBox 3">
            <a:extLst>
              <a:ext uri="{FF2B5EF4-FFF2-40B4-BE49-F238E27FC236}">
                <a16:creationId xmlns:a16="http://schemas.microsoft.com/office/drawing/2014/main" id="{7093178D-6CC8-41D7-8CEB-9ED5EE67A4B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5" name="Text Placeholder 3">
            <a:extLst>
              <a:ext uri="{FF2B5EF4-FFF2-40B4-BE49-F238E27FC236}">
                <a16:creationId xmlns:a16="http://schemas.microsoft.com/office/drawing/2014/main" id="{ACC52C08-BA77-F41F-7A2A-48DD915C7E8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70765405"/>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ase Study-MockU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p:spPr>
        <p:txBody>
          <a:bodyPr/>
          <a:lstStyle>
            <a:lvl1pPr>
              <a:defRPr sz="16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12" name="Graphic 11">
            <a:extLst>
              <a:ext uri="{FF2B5EF4-FFF2-40B4-BE49-F238E27FC236}">
                <a16:creationId xmlns:a16="http://schemas.microsoft.com/office/drawing/2014/main" id="{15EB0785-A8B2-B844-97DC-362F6DEDBA7A}"/>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368043865"/>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ase Study-MockUp-Dar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310AE-15DA-337B-9B5E-33A904BF3549}"/>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tx1">
              <a:lumMod val="85000"/>
              <a:lumOff val="1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bg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p:spPr>
        <p:txBody>
          <a:bodyPr/>
          <a:lstStyle>
            <a:lvl1pPr>
              <a:defRPr sz="1600">
                <a:solidFill>
                  <a:schemeClr val="bg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4" name="Graphic 3">
            <a:extLst>
              <a:ext uri="{FF2B5EF4-FFF2-40B4-BE49-F238E27FC236}">
                <a16:creationId xmlns:a16="http://schemas.microsoft.com/office/drawing/2014/main" id="{C4F314DE-C7E3-7237-4318-0407E44F572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5" name="TextBox 4">
            <a:extLst>
              <a:ext uri="{FF2B5EF4-FFF2-40B4-BE49-F238E27FC236}">
                <a16:creationId xmlns:a16="http://schemas.microsoft.com/office/drawing/2014/main" id="{9A5B1A98-E850-C3DE-38BF-EFAE0A2DC98C}"/>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6" name="Text Placeholder 3">
            <a:extLst>
              <a:ext uri="{FF2B5EF4-FFF2-40B4-BE49-F238E27FC236}">
                <a16:creationId xmlns:a16="http://schemas.microsoft.com/office/drawing/2014/main" id="{6E6FC5F8-7CE5-D29D-2CCA-C5715CDD43B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820929918"/>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ase Study-Mock Up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CD48285-8885-4D22-8AE4-172AF6114199}"/>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647279991"/>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ase Study-Mock Up Left-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69C4A8F-5B1E-7B0E-CAF7-B9F33D92C844}"/>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tx1">
              <a:lumMod val="85000"/>
              <a:lumOff val="1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6" name="Graphic 5">
            <a:extLst>
              <a:ext uri="{FF2B5EF4-FFF2-40B4-BE49-F238E27FC236}">
                <a16:creationId xmlns:a16="http://schemas.microsoft.com/office/drawing/2014/main" id="{1D6F42AB-F517-759C-A3C4-63443ED771DD}"/>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TextBox 6">
            <a:extLst>
              <a:ext uri="{FF2B5EF4-FFF2-40B4-BE49-F238E27FC236}">
                <a16:creationId xmlns:a16="http://schemas.microsoft.com/office/drawing/2014/main" id="{714E9D77-5CF8-5131-6018-48DF58117EC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9" name="Text Placeholder 3">
            <a:extLst>
              <a:ext uri="{FF2B5EF4-FFF2-40B4-BE49-F238E27FC236}">
                <a16:creationId xmlns:a16="http://schemas.microsoft.com/office/drawing/2014/main" id="{334280A7-4796-759A-6B00-0444E865A6A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889774278"/>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ase Study-Mock Up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p:spPr>
        <p:txBody>
          <a:bodyPr/>
          <a:lstStyle>
            <a:lvl1pPr>
              <a:defRPr sz="16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12" name="Graphic 11">
            <a:extLst>
              <a:ext uri="{FF2B5EF4-FFF2-40B4-BE49-F238E27FC236}">
                <a16:creationId xmlns:a16="http://schemas.microsoft.com/office/drawing/2014/main" id="{E5D96D1E-C1BD-6F40-A978-D03F53CD4A47}"/>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050681289"/>
      </p:ext>
    </p:extLst>
  </p:cSld>
  <p:clrMapOvr>
    <a:masterClrMapping/>
  </p:clrMapOvr>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N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endParaRPr lang="en-US"/>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280674528"/>
      </p:ext>
    </p:extLst>
  </p:cSld>
  <p:clrMapOvr>
    <a:masterClrMapping/>
  </p:clrMapOvr>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ase Study-2/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02125"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7A9547FE-7857-4A70-ACDF-06ACC0CC3813}"/>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C0096CA2-6B8E-1E0B-7446-BC5F37E73D34}"/>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50402405-4264-41C3-7E10-6A2AF1A46193}"/>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362588117"/>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ase Study-Mock Up Left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4" name="Graphic 3">
            <a:extLst>
              <a:ext uri="{FF2B5EF4-FFF2-40B4-BE49-F238E27FC236}">
                <a16:creationId xmlns:a16="http://schemas.microsoft.com/office/drawing/2014/main" id="{FF61EEF5-D25E-43F9-9DE7-B0D48CE58D19}"/>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C700771F-7FE8-2510-0C0E-734572A38145}"/>
              </a:ext>
            </a:extLst>
          </p:cNvPr>
          <p:cNvSpPr>
            <a:spLocks noGrp="1"/>
          </p:cNvSpPr>
          <p:nvPr>
            <p:ph type="title"/>
          </p:nvPr>
        </p:nvSpPr>
        <p:spPr>
          <a:xfrm>
            <a:off x="457200" y="723900"/>
            <a:ext cx="5764213" cy="457200"/>
          </a:xfrm>
        </p:spPr>
        <p:txBody>
          <a:bodyPr/>
          <a:lstStyle>
            <a:lvl1pPr>
              <a:defRPr b="1">
                <a:solidFill>
                  <a:schemeClr val="bg1"/>
                </a:solidFill>
                <a:latin typeface="+mn-lt"/>
              </a:defRPr>
            </a:lvl1pPr>
          </a:lstStyle>
          <a:p>
            <a:r>
              <a:rPr lang="en-US"/>
              <a:t>Click to edit Master title style</a:t>
            </a:r>
          </a:p>
        </p:txBody>
      </p:sp>
      <p:sp>
        <p:nvSpPr>
          <p:cNvPr id="5" name="Text Placeholder 10">
            <a:extLst>
              <a:ext uri="{FF2B5EF4-FFF2-40B4-BE49-F238E27FC236}">
                <a16:creationId xmlns:a16="http://schemas.microsoft.com/office/drawing/2014/main" id="{E1513A24-C9FD-06A1-1015-D9656D68B888}"/>
              </a:ext>
            </a:extLst>
          </p:cNvPr>
          <p:cNvSpPr>
            <a:spLocks noGrp="1"/>
          </p:cNvSpPr>
          <p:nvPr>
            <p:ph type="body" sz="quarter" idx="15" hasCustomPrompt="1"/>
          </p:nvPr>
        </p:nvSpPr>
        <p:spPr>
          <a:xfrm>
            <a:off x="457200" y="382446"/>
            <a:ext cx="5764213"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4157788315"/>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Narrow-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B0227B-1090-48E9-B33D-CB9CA73DF05F}"/>
              </a:ext>
            </a:extLst>
          </p:cNvPr>
          <p:cNvSpPr/>
          <p:nvPr userDrawn="1"/>
        </p:nvSpPr>
        <p:spPr bwMode="auto">
          <a:xfrm flipH="1">
            <a:off x="3108325" y="0"/>
            <a:ext cx="9083675"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1C45522-9A1C-E9EB-4D96-B0CFFD2F7212}"/>
              </a:ext>
            </a:extLst>
          </p:cNvPr>
          <p:cNvSpPr>
            <a:spLocks noGrp="1"/>
          </p:cNvSpPr>
          <p:nvPr>
            <p:ph type="title"/>
          </p:nvPr>
        </p:nvSpPr>
        <p:spPr>
          <a:xfrm>
            <a:off x="457201" y="723900"/>
            <a:ext cx="2502567"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2E6E8F6-4D6C-2884-0A7D-72BB39B21D6B}"/>
              </a:ext>
            </a:extLst>
          </p:cNvPr>
          <p:cNvSpPr>
            <a:spLocks noGrp="1"/>
          </p:cNvSpPr>
          <p:nvPr>
            <p:ph type="body" sz="quarter" idx="15" hasCustomPrompt="1"/>
          </p:nvPr>
        </p:nvSpPr>
        <p:spPr>
          <a:xfrm>
            <a:off x="457200" y="382447"/>
            <a:ext cx="2502567"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6" name="TextBox 5">
            <a:extLst>
              <a:ext uri="{FF2B5EF4-FFF2-40B4-BE49-F238E27FC236}">
                <a16:creationId xmlns:a16="http://schemas.microsoft.com/office/drawing/2014/main" id="{A3A07FC1-18DF-2355-0123-10BF2390C02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7B024407-B901-7B1F-04F9-932983C670E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63354339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_Header_Custiom_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BEA6F8A-F8D2-0E03-127C-C4C39351EE62}"/>
              </a:ext>
            </a:extLst>
          </p:cNvPr>
          <p:cNvSpPr>
            <a:spLocks noGrp="1"/>
          </p:cNvSpPr>
          <p:nvPr>
            <p:ph type="title" hasCustomPrompt="1"/>
          </p:nvPr>
        </p:nvSpPr>
        <p:spPr>
          <a:xfrm>
            <a:off x="481265" y="1793240"/>
            <a:ext cx="5640805" cy="923330"/>
          </a:xfrm>
          <a:prstGeom prst="rect">
            <a:avLst/>
          </a:prstGeom>
        </p:spPr>
        <p:txBody>
          <a:bodyPr vert="horz" wrap="square" lIns="0" tIns="0" rIns="0" bIns="0" rtlCol="0" anchor="t">
            <a:spAutoFit/>
          </a:bodyPr>
          <a:lstStyle>
            <a:lvl1pPr>
              <a:defRPr lang="en-US" sz="6000">
                <a:solidFill>
                  <a:schemeClr val="bg1"/>
                </a:solidFill>
                <a:latin typeface="+mj-lt"/>
                <a:cs typeface="Calibri Light" panose="020F0302020204030204" pitchFamily="34" charset="0"/>
              </a:defRPr>
            </a:lvl1pPr>
          </a:lstStyle>
          <a:p>
            <a:pPr lvl="0"/>
            <a:r>
              <a:rPr lang="en-US" dirty="0"/>
              <a:t>Section Header</a:t>
            </a:r>
          </a:p>
        </p:txBody>
      </p:sp>
      <p:sp>
        <p:nvSpPr>
          <p:cNvPr id="6" name="Text Placeholder 4">
            <a:extLst>
              <a:ext uri="{FF2B5EF4-FFF2-40B4-BE49-F238E27FC236}">
                <a16:creationId xmlns:a16="http://schemas.microsoft.com/office/drawing/2014/main" id="{F86F72EA-0ABE-9A8E-4E77-930AA5496A56}"/>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dirty="0">
                <a:gradFill>
                  <a:gsLst>
                    <a:gs pos="76000">
                      <a:schemeClr val="accent5"/>
                    </a:gs>
                    <a:gs pos="0">
                      <a:schemeClr val="accent2"/>
                    </a:gs>
                    <a:gs pos="100000">
                      <a:schemeClr val="accent4"/>
                    </a:gs>
                  </a:gsLst>
                  <a:lin ang="1800000" scaled="0"/>
                </a:gradFill>
              </a:defRPr>
            </a:lvl1pPr>
          </a:lstStyle>
          <a:p>
            <a:pPr lvl="0"/>
            <a:r>
              <a:rPr lang="en-US" dirty="0"/>
              <a:t>01</a:t>
            </a:r>
          </a:p>
        </p:txBody>
      </p:sp>
      <p:sp>
        <p:nvSpPr>
          <p:cNvPr id="7" name="Text Placeholder 4">
            <a:extLst>
              <a:ext uri="{FF2B5EF4-FFF2-40B4-BE49-F238E27FC236}">
                <a16:creationId xmlns:a16="http://schemas.microsoft.com/office/drawing/2014/main" id="{A5E6E347-3D84-596D-2504-6BB7F3483113}"/>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75684E56-61FE-0760-81FB-D738FF31CEDA}"/>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C4AFDEA9-4B5D-18D7-3B7C-ADC156E9EFC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1C818241-0582-A630-8CB0-7598682D85E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359629245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ase Study-1/2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4" name="TextBox 3">
            <a:extLst>
              <a:ext uri="{FF2B5EF4-FFF2-40B4-BE49-F238E27FC236}">
                <a16:creationId xmlns:a16="http://schemas.microsoft.com/office/drawing/2014/main" id="{ACB7486B-35A7-A3FF-6F44-2159B1E9FAD3}"/>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5" name="Text Placeholder 3">
            <a:extLst>
              <a:ext uri="{FF2B5EF4-FFF2-40B4-BE49-F238E27FC236}">
                <a16:creationId xmlns:a16="http://schemas.microsoft.com/office/drawing/2014/main" id="{B82A7F25-3763-4002-A844-19432F96312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6" name="Title 1">
            <a:extLst>
              <a:ext uri="{FF2B5EF4-FFF2-40B4-BE49-F238E27FC236}">
                <a16:creationId xmlns:a16="http://schemas.microsoft.com/office/drawing/2014/main" id="{9EBC1AB0-2CF4-70A1-0BD7-A9A57D9F98BB}"/>
              </a:ext>
            </a:extLst>
          </p:cNvPr>
          <p:cNvSpPr>
            <a:spLocks noGrp="1"/>
          </p:cNvSpPr>
          <p:nvPr>
            <p:ph type="title"/>
          </p:nvPr>
        </p:nvSpPr>
        <p:spPr>
          <a:xfrm>
            <a:off x="457200" y="723900"/>
            <a:ext cx="5342021" cy="457200"/>
          </a:xfrm>
        </p:spPr>
        <p:txBody>
          <a:bodyPr/>
          <a:lstStyle>
            <a:lvl1pPr>
              <a:defRPr b="1">
                <a:solidFill>
                  <a:schemeClr val="tx1"/>
                </a:solidFill>
                <a:latin typeface="+mn-lt"/>
              </a:defRPr>
            </a:lvl1pPr>
          </a:lstStyle>
          <a:p>
            <a:r>
              <a:rPr lang="en-US"/>
              <a:t>Click to edit Master title style</a:t>
            </a:r>
          </a:p>
        </p:txBody>
      </p:sp>
      <p:sp>
        <p:nvSpPr>
          <p:cNvPr id="8" name="Text Placeholder 10">
            <a:extLst>
              <a:ext uri="{FF2B5EF4-FFF2-40B4-BE49-F238E27FC236}">
                <a16:creationId xmlns:a16="http://schemas.microsoft.com/office/drawing/2014/main" id="{9B299D4E-38EF-AC64-7836-1AD1E87996BE}"/>
              </a:ext>
            </a:extLst>
          </p:cNvPr>
          <p:cNvSpPr>
            <a:spLocks noGrp="1"/>
          </p:cNvSpPr>
          <p:nvPr>
            <p:ph type="body" sz="quarter" idx="15" hasCustomPrompt="1"/>
          </p:nvPr>
        </p:nvSpPr>
        <p:spPr>
          <a:xfrm>
            <a:off x="457200" y="382446"/>
            <a:ext cx="5342021"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531880683"/>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ase Study-1/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C79FDF51-3B9F-C5D8-7A84-09B7B6CB9E8B}"/>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AFD3A15A-582D-3DDB-CC40-43726E84CA43}"/>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7D8F2DF5-DE6F-E2FC-0057-63CC04174C3F}"/>
              </a:ext>
            </a:extLst>
          </p:cNvPr>
          <p:cNvSpPr>
            <a:spLocks noGrp="1"/>
          </p:cNvSpPr>
          <p:nvPr>
            <p:ph type="title"/>
          </p:nvPr>
        </p:nvSpPr>
        <p:spPr>
          <a:xfrm>
            <a:off x="457200" y="723900"/>
            <a:ext cx="5764213" cy="457200"/>
          </a:xfrm>
        </p:spPr>
        <p:txBody>
          <a:bodyPr/>
          <a:lstStyle>
            <a:lvl1pPr>
              <a:defRPr b="1">
                <a:solidFill>
                  <a:schemeClr val="tx1"/>
                </a:solidFill>
                <a:latin typeface="+mn-lt"/>
              </a:defRPr>
            </a:lvl1pPr>
          </a:lstStyle>
          <a:p>
            <a:r>
              <a:rPr lang="en-US"/>
              <a:t>Click to edit Master title style</a:t>
            </a:r>
          </a:p>
        </p:txBody>
      </p:sp>
      <p:sp>
        <p:nvSpPr>
          <p:cNvPr id="6" name="Text Placeholder 10">
            <a:extLst>
              <a:ext uri="{FF2B5EF4-FFF2-40B4-BE49-F238E27FC236}">
                <a16:creationId xmlns:a16="http://schemas.microsoft.com/office/drawing/2014/main" id="{74897430-924B-CB14-9A94-8DB20A76C701}"/>
              </a:ext>
            </a:extLst>
          </p:cNvPr>
          <p:cNvSpPr>
            <a:spLocks noGrp="1"/>
          </p:cNvSpPr>
          <p:nvPr>
            <p:ph type="body" sz="quarter" idx="15" hasCustomPrompt="1"/>
          </p:nvPr>
        </p:nvSpPr>
        <p:spPr>
          <a:xfrm>
            <a:off x="457200" y="382446"/>
            <a:ext cx="5764213"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67546131"/>
      </p:ext>
    </p:extLst>
  </p:cSld>
  <p:clrMapOvr>
    <a:masterClrMapping/>
  </p:clrMapOvr>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ase Study-1/6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5" y="0"/>
            <a:ext cx="2371722"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B1E6AE37-FC1E-5269-1E83-C3E9928ED25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607A8488-5F43-686E-E10B-16D16E352EE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7B7DE099-ACDF-D41B-FBC3-5EE9A76F4C28}"/>
              </a:ext>
            </a:extLst>
          </p:cNvPr>
          <p:cNvSpPr>
            <a:spLocks noGrp="1"/>
          </p:cNvSpPr>
          <p:nvPr>
            <p:ph type="title"/>
          </p:nvPr>
        </p:nvSpPr>
        <p:spPr>
          <a:xfrm>
            <a:off x="457200" y="723900"/>
            <a:ext cx="7450138" cy="457200"/>
          </a:xfrm>
        </p:spPr>
        <p:txBody>
          <a:bodyPr/>
          <a:lstStyle>
            <a:lvl1pPr>
              <a:defRPr b="1">
                <a:solidFill>
                  <a:schemeClr val="tx1"/>
                </a:solidFill>
                <a:latin typeface="+mn-lt"/>
              </a:defRPr>
            </a:lvl1pPr>
          </a:lstStyle>
          <a:p>
            <a:r>
              <a:rPr lang="en-US"/>
              <a:t>Click to edit Master title style</a:t>
            </a:r>
          </a:p>
        </p:txBody>
      </p:sp>
      <p:sp>
        <p:nvSpPr>
          <p:cNvPr id="6" name="Text Placeholder 10">
            <a:extLst>
              <a:ext uri="{FF2B5EF4-FFF2-40B4-BE49-F238E27FC236}">
                <a16:creationId xmlns:a16="http://schemas.microsoft.com/office/drawing/2014/main" id="{AF7055BE-CD0F-6E9E-5992-4C7B9EF5FAB5}"/>
              </a:ext>
            </a:extLst>
          </p:cNvPr>
          <p:cNvSpPr>
            <a:spLocks noGrp="1"/>
          </p:cNvSpPr>
          <p:nvPr>
            <p:ph type="body" sz="quarter" idx="15" hasCustomPrompt="1"/>
          </p:nvPr>
        </p:nvSpPr>
        <p:spPr>
          <a:xfrm>
            <a:off x="457200" y="382446"/>
            <a:ext cx="3600000"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668163654"/>
      </p:ext>
    </p:extLst>
  </p:cSld>
  <p:clrMapOvr>
    <a:masterClrMapping/>
  </p:clrMapOvr>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ase Study-1/2 Picture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D4D51ED0-4D08-4641-87AC-8F2B5E2A3B9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3" name="Picture Placeholder 2">
            <a:extLst>
              <a:ext uri="{FF2B5EF4-FFF2-40B4-BE49-F238E27FC236}">
                <a16:creationId xmlns:a16="http://schemas.microsoft.com/office/drawing/2014/main" id="{091CD3F7-14AE-A849-9B73-75D2354D4845}"/>
              </a:ext>
            </a:extLst>
          </p:cNvPr>
          <p:cNvSpPr>
            <a:spLocks noGrp="1"/>
          </p:cNvSpPr>
          <p:nvPr>
            <p:ph type="pic" sz="quarter" idx="16"/>
          </p:nvPr>
        </p:nvSpPr>
        <p:spPr>
          <a:xfrm>
            <a:off x="6096000" y="0"/>
            <a:ext cx="6096000" cy="6858000"/>
          </a:xfrm>
          <a:prstGeom prst="rect">
            <a:avLst/>
          </a:prstGeom>
        </p:spPr>
        <p:txBody>
          <a:bodyPr/>
          <a:lstStyle/>
          <a:p>
            <a:endParaRPr lang="en-US"/>
          </a:p>
        </p:txBody>
      </p:sp>
      <p:sp>
        <p:nvSpPr>
          <p:cNvPr id="3" name="TextBox 2">
            <a:extLst>
              <a:ext uri="{FF2B5EF4-FFF2-40B4-BE49-F238E27FC236}">
                <a16:creationId xmlns:a16="http://schemas.microsoft.com/office/drawing/2014/main" id="{90C6BA4E-CBCB-554D-CA98-146A521CFDF4}"/>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E9BB62B8-4926-8E23-51B4-D8AC31708BB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5A808058-9E6F-F0D8-A385-7B4C54766A2E}"/>
              </a:ext>
            </a:extLst>
          </p:cNvPr>
          <p:cNvSpPr>
            <a:spLocks noGrp="1"/>
          </p:cNvSpPr>
          <p:nvPr>
            <p:ph type="title"/>
          </p:nvPr>
        </p:nvSpPr>
        <p:spPr>
          <a:xfrm>
            <a:off x="457200" y="723900"/>
            <a:ext cx="5005137" cy="457200"/>
          </a:xfrm>
        </p:spPr>
        <p:txBody>
          <a:bodyPr/>
          <a:lstStyle>
            <a:lvl1pPr>
              <a:defRPr b="1">
                <a:solidFill>
                  <a:schemeClr val="bg1"/>
                </a:solidFill>
                <a:latin typeface="+mn-lt"/>
              </a:defRPr>
            </a:lvl1pPr>
          </a:lstStyle>
          <a:p>
            <a:r>
              <a:rPr lang="en-US"/>
              <a:t>Click to edit Master title style</a:t>
            </a:r>
          </a:p>
        </p:txBody>
      </p:sp>
      <p:sp>
        <p:nvSpPr>
          <p:cNvPr id="6" name="Text Placeholder 10">
            <a:extLst>
              <a:ext uri="{FF2B5EF4-FFF2-40B4-BE49-F238E27FC236}">
                <a16:creationId xmlns:a16="http://schemas.microsoft.com/office/drawing/2014/main" id="{93D95AB9-CE03-7AFD-DBBE-C67756B352CB}"/>
              </a:ext>
            </a:extLst>
          </p:cNvPr>
          <p:cNvSpPr>
            <a:spLocks noGrp="1"/>
          </p:cNvSpPr>
          <p:nvPr>
            <p:ph type="body" sz="quarter" idx="15" hasCustomPrompt="1"/>
          </p:nvPr>
        </p:nvSpPr>
        <p:spPr>
          <a:xfrm>
            <a:off x="457200" y="382446"/>
            <a:ext cx="5005137"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607677354"/>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ase Study-Statement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bg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bg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7" name="Graphic 6">
            <a:extLst>
              <a:ext uri="{FF2B5EF4-FFF2-40B4-BE49-F238E27FC236}">
                <a16:creationId xmlns:a16="http://schemas.microsoft.com/office/drawing/2014/main" id="{6E44CDB4-CF54-423C-9681-C9AAACA56BA8}"/>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432F6686-8C0A-120D-0C06-1F8DA97E3C4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5E465D26-CB94-F414-6836-638151C91C4F}"/>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773566641"/>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4-Column Pictures ">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02766-9497-4A26-BB62-880E91855227}"/>
              </a:ext>
            </a:extLst>
          </p:cNvPr>
          <p:cNvSpPr>
            <a:spLocks noGrp="1"/>
          </p:cNvSpPr>
          <p:nvPr>
            <p:ph type="body" sz="quarter" idx="16" hasCustomPrompt="1"/>
          </p:nvPr>
        </p:nvSpPr>
        <p:spPr>
          <a:xfrm>
            <a:off x="45720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6" name="Text Placeholder 2">
            <a:extLst>
              <a:ext uri="{FF2B5EF4-FFF2-40B4-BE49-F238E27FC236}">
                <a16:creationId xmlns:a16="http://schemas.microsoft.com/office/drawing/2014/main" id="{14ACCEEE-9EE8-4BBF-B992-09ACA791A933}"/>
              </a:ext>
            </a:extLst>
          </p:cNvPr>
          <p:cNvSpPr>
            <a:spLocks noGrp="1"/>
          </p:cNvSpPr>
          <p:nvPr>
            <p:ph type="body" sz="quarter" idx="18" hasCustomPrompt="1"/>
          </p:nvPr>
        </p:nvSpPr>
        <p:spPr>
          <a:xfrm>
            <a:off x="45720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9" name="Text Placeholder 2">
            <a:extLst>
              <a:ext uri="{FF2B5EF4-FFF2-40B4-BE49-F238E27FC236}">
                <a16:creationId xmlns:a16="http://schemas.microsoft.com/office/drawing/2014/main" id="{D2C8C061-6443-461A-A052-E19A46AADCA8}"/>
              </a:ext>
            </a:extLst>
          </p:cNvPr>
          <p:cNvSpPr>
            <a:spLocks noGrp="1"/>
          </p:cNvSpPr>
          <p:nvPr>
            <p:ph type="body" sz="quarter" idx="19" hasCustomPrompt="1"/>
          </p:nvPr>
        </p:nvSpPr>
        <p:spPr>
          <a:xfrm>
            <a:off x="341376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0" name="Text Placeholder 2">
            <a:extLst>
              <a:ext uri="{FF2B5EF4-FFF2-40B4-BE49-F238E27FC236}">
                <a16:creationId xmlns:a16="http://schemas.microsoft.com/office/drawing/2014/main" id="{626FC49A-5396-46E4-8A00-C0A017834ED3}"/>
              </a:ext>
            </a:extLst>
          </p:cNvPr>
          <p:cNvSpPr>
            <a:spLocks noGrp="1"/>
          </p:cNvSpPr>
          <p:nvPr>
            <p:ph type="body" sz="quarter" idx="20" hasCustomPrompt="1"/>
          </p:nvPr>
        </p:nvSpPr>
        <p:spPr>
          <a:xfrm>
            <a:off x="341376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3" name="Text Placeholder 2">
            <a:extLst>
              <a:ext uri="{FF2B5EF4-FFF2-40B4-BE49-F238E27FC236}">
                <a16:creationId xmlns:a16="http://schemas.microsoft.com/office/drawing/2014/main" id="{AEEE17DA-6635-495B-A481-BBD7188AD456}"/>
              </a:ext>
            </a:extLst>
          </p:cNvPr>
          <p:cNvSpPr>
            <a:spLocks noGrp="1"/>
          </p:cNvSpPr>
          <p:nvPr>
            <p:ph type="body" sz="quarter" idx="21" hasCustomPrompt="1"/>
          </p:nvPr>
        </p:nvSpPr>
        <p:spPr>
          <a:xfrm>
            <a:off x="637032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4" name="Text Placeholder 2">
            <a:extLst>
              <a:ext uri="{FF2B5EF4-FFF2-40B4-BE49-F238E27FC236}">
                <a16:creationId xmlns:a16="http://schemas.microsoft.com/office/drawing/2014/main" id="{BF29616B-A8DB-42A6-A277-8CAE573E985F}"/>
              </a:ext>
            </a:extLst>
          </p:cNvPr>
          <p:cNvSpPr>
            <a:spLocks noGrp="1"/>
          </p:cNvSpPr>
          <p:nvPr>
            <p:ph type="body" sz="quarter" idx="22" hasCustomPrompt="1"/>
          </p:nvPr>
        </p:nvSpPr>
        <p:spPr>
          <a:xfrm>
            <a:off x="637032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9" name="Text Placeholder 2">
            <a:extLst>
              <a:ext uri="{FF2B5EF4-FFF2-40B4-BE49-F238E27FC236}">
                <a16:creationId xmlns:a16="http://schemas.microsoft.com/office/drawing/2014/main" id="{0D35C967-D122-42CE-BDAF-F34B55F00EA2}"/>
              </a:ext>
            </a:extLst>
          </p:cNvPr>
          <p:cNvSpPr>
            <a:spLocks noGrp="1"/>
          </p:cNvSpPr>
          <p:nvPr>
            <p:ph type="body" sz="quarter" idx="23" hasCustomPrompt="1"/>
          </p:nvPr>
        </p:nvSpPr>
        <p:spPr>
          <a:xfrm>
            <a:off x="932688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20" name="Text Placeholder 2">
            <a:extLst>
              <a:ext uri="{FF2B5EF4-FFF2-40B4-BE49-F238E27FC236}">
                <a16:creationId xmlns:a16="http://schemas.microsoft.com/office/drawing/2014/main" id="{54FDC613-45BE-47C3-82C5-FC027C2DE43E}"/>
              </a:ext>
            </a:extLst>
          </p:cNvPr>
          <p:cNvSpPr>
            <a:spLocks noGrp="1"/>
          </p:cNvSpPr>
          <p:nvPr>
            <p:ph type="body" sz="quarter" idx="24" hasCustomPrompt="1"/>
          </p:nvPr>
        </p:nvSpPr>
        <p:spPr>
          <a:xfrm>
            <a:off x="932688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24" name="Picture Placeholder 23">
            <a:extLst>
              <a:ext uri="{FF2B5EF4-FFF2-40B4-BE49-F238E27FC236}">
                <a16:creationId xmlns:a16="http://schemas.microsoft.com/office/drawing/2014/main" id="{F84AF8F5-D562-4FBF-9069-09A640AACD09}"/>
              </a:ext>
            </a:extLst>
          </p:cNvPr>
          <p:cNvSpPr>
            <a:spLocks noGrp="1"/>
          </p:cNvSpPr>
          <p:nvPr>
            <p:ph type="pic" sz="quarter" idx="27"/>
          </p:nvPr>
        </p:nvSpPr>
        <p:spPr>
          <a:xfrm>
            <a:off x="463731" y="1389801"/>
            <a:ext cx="2408238" cy="1371600"/>
          </a:xfrm>
          <a:prstGeom prst="rect">
            <a:avLst/>
          </a:prstGeom>
          <a:solidFill>
            <a:schemeClr val="bg1">
              <a:lumMod val="95000"/>
            </a:schemeClr>
          </a:solidFill>
        </p:spPr>
        <p:txBody>
          <a:bodyPr/>
          <a:lstStyle/>
          <a:p>
            <a:endParaRPr lang="en-US"/>
          </a:p>
        </p:txBody>
      </p:sp>
      <p:sp>
        <p:nvSpPr>
          <p:cNvPr id="25" name="Picture Placeholder 23">
            <a:extLst>
              <a:ext uri="{FF2B5EF4-FFF2-40B4-BE49-F238E27FC236}">
                <a16:creationId xmlns:a16="http://schemas.microsoft.com/office/drawing/2014/main" id="{4F5537FA-B25A-4A75-AFE8-CB3D2D4EA781}"/>
              </a:ext>
            </a:extLst>
          </p:cNvPr>
          <p:cNvSpPr>
            <a:spLocks noGrp="1"/>
          </p:cNvSpPr>
          <p:nvPr>
            <p:ph type="pic" sz="quarter" idx="28"/>
          </p:nvPr>
        </p:nvSpPr>
        <p:spPr>
          <a:xfrm>
            <a:off x="3413442" y="1389801"/>
            <a:ext cx="2408238" cy="1371600"/>
          </a:xfrm>
          <a:prstGeom prst="rect">
            <a:avLst/>
          </a:prstGeom>
          <a:solidFill>
            <a:schemeClr val="bg1">
              <a:lumMod val="95000"/>
            </a:schemeClr>
          </a:solidFill>
        </p:spPr>
        <p:txBody>
          <a:bodyPr/>
          <a:lstStyle/>
          <a:p>
            <a:endParaRPr lang="en-US"/>
          </a:p>
        </p:txBody>
      </p:sp>
      <p:sp>
        <p:nvSpPr>
          <p:cNvPr id="26" name="Picture Placeholder 23">
            <a:extLst>
              <a:ext uri="{FF2B5EF4-FFF2-40B4-BE49-F238E27FC236}">
                <a16:creationId xmlns:a16="http://schemas.microsoft.com/office/drawing/2014/main" id="{62EC0755-06FE-418F-830B-3953EAC2B2B8}"/>
              </a:ext>
            </a:extLst>
          </p:cNvPr>
          <p:cNvSpPr>
            <a:spLocks noGrp="1"/>
          </p:cNvSpPr>
          <p:nvPr>
            <p:ph type="pic" sz="quarter" idx="29"/>
          </p:nvPr>
        </p:nvSpPr>
        <p:spPr>
          <a:xfrm>
            <a:off x="6363153" y="1389801"/>
            <a:ext cx="2408238" cy="1371600"/>
          </a:xfrm>
          <a:prstGeom prst="rect">
            <a:avLst/>
          </a:prstGeom>
          <a:solidFill>
            <a:schemeClr val="bg1">
              <a:lumMod val="95000"/>
            </a:schemeClr>
          </a:solidFill>
        </p:spPr>
        <p:txBody>
          <a:bodyPr/>
          <a:lstStyle/>
          <a:p>
            <a:endParaRPr lang="en-US"/>
          </a:p>
        </p:txBody>
      </p:sp>
      <p:sp>
        <p:nvSpPr>
          <p:cNvPr id="27" name="Picture Placeholder 23">
            <a:extLst>
              <a:ext uri="{FF2B5EF4-FFF2-40B4-BE49-F238E27FC236}">
                <a16:creationId xmlns:a16="http://schemas.microsoft.com/office/drawing/2014/main" id="{5145A383-DF32-4D59-98B6-07591E0CE3E3}"/>
              </a:ext>
            </a:extLst>
          </p:cNvPr>
          <p:cNvSpPr>
            <a:spLocks noGrp="1"/>
          </p:cNvSpPr>
          <p:nvPr>
            <p:ph type="pic" sz="quarter" idx="30"/>
          </p:nvPr>
        </p:nvSpPr>
        <p:spPr>
          <a:xfrm>
            <a:off x="9312864" y="1389801"/>
            <a:ext cx="2408238" cy="1371600"/>
          </a:xfrm>
          <a:prstGeom prst="rect">
            <a:avLst/>
          </a:prstGeom>
          <a:solidFill>
            <a:schemeClr val="bg1">
              <a:lumMod val="95000"/>
            </a:schemeClr>
          </a:solidFill>
        </p:spPr>
        <p:txBody>
          <a:bodyPr/>
          <a:lstStyle/>
          <a:p>
            <a:endParaRPr lang="en-US"/>
          </a:p>
        </p:txBody>
      </p:sp>
      <p:sp>
        <p:nvSpPr>
          <p:cNvPr id="2" name="Title 1">
            <a:extLst>
              <a:ext uri="{FF2B5EF4-FFF2-40B4-BE49-F238E27FC236}">
                <a16:creationId xmlns:a16="http://schemas.microsoft.com/office/drawing/2014/main" id="{A1E02B5D-C175-DE3C-BEC7-EB4A41870F21}"/>
              </a:ext>
            </a:extLst>
          </p:cNvPr>
          <p:cNvSpPr>
            <a:spLocks noGrp="1"/>
          </p:cNvSpPr>
          <p:nvPr>
            <p:ph type="title"/>
          </p:nvPr>
        </p:nvSpPr>
        <p:spPr>
          <a:xfrm>
            <a:off x="457200" y="723900"/>
            <a:ext cx="1127106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93C67F9-F2A6-3918-0A8D-555112C9F469}"/>
              </a:ext>
            </a:extLst>
          </p:cNvPr>
          <p:cNvSpPr>
            <a:spLocks noGrp="1"/>
          </p:cNvSpPr>
          <p:nvPr>
            <p:ph type="body" sz="quarter" idx="15" hasCustomPrompt="1"/>
          </p:nvPr>
        </p:nvSpPr>
        <p:spPr>
          <a:xfrm>
            <a:off x="457201" y="382446"/>
            <a:ext cx="2695074" cy="207101"/>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299028818"/>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ase Study-3 Pictures">
    <p:spTree>
      <p:nvGrpSpPr>
        <p:cNvPr id="1" name=""/>
        <p:cNvGrpSpPr/>
        <p:nvPr/>
      </p:nvGrpSpPr>
      <p:grpSpPr>
        <a:xfrm>
          <a:off x="0" y="0"/>
          <a:ext cx="0" cy="0"/>
          <a:chOff x="0" y="0"/>
          <a:chExt cx="0" cy="0"/>
        </a:xfrm>
      </p:grpSpPr>
      <p:sp>
        <p:nvSpPr>
          <p:cNvPr id="11" name="Title 1"/>
          <p:cNvSpPr>
            <a:spLocks noGrp="1"/>
          </p:cNvSpPr>
          <p:nvPr>
            <p:ph type="title"/>
          </p:nvPr>
        </p:nvSpPr>
        <p:spPr>
          <a:xfrm>
            <a:off x="457201" y="4124960"/>
            <a:ext cx="3312160" cy="246221"/>
          </a:xfrm>
        </p:spPr>
        <p:txBody>
          <a:bodyPr>
            <a:spAutoFit/>
          </a:bodyPr>
          <a:lstStyle>
            <a:lvl1pPr>
              <a:defRPr sz="1600"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69773"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0" y="0"/>
            <a:ext cx="4076700" cy="3429000"/>
          </a:xfrm>
          <a:prstGeom prst="rect">
            <a:avLst/>
          </a:prstGeom>
          <a:solidFill>
            <a:schemeClr val="bg2"/>
          </a:solidFill>
        </p:spPr>
        <p:txBody>
          <a:bodyPr/>
          <a:lstStyle/>
          <a:p>
            <a:endParaRPr lang="en-US"/>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4076700" y="0"/>
            <a:ext cx="4064000" cy="3429000"/>
          </a:xfrm>
          <a:prstGeom prst="rect">
            <a:avLst/>
          </a:prstGeom>
          <a:solidFill>
            <a:schemeClr val="bg2"/>
          </a:solidFill>
        </p:spPr>
        <p:txBody>
          <a:bodyPr/>
          <a:lstStyle/>
          <a:p>
            <a:endParaRPr lang="en-US"/>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8140700" y="0"/>
            <a:ext cx="4064000" cy="3429000"/>
          </a:xfrm>
          <a:prstGeom prst="rect">
            <a:avLst/>
          </a:prstGeom>
          <a:solidFill>
            <a:schemeClr val="bg2"/>
          </a:solidFill>
        </p:spPr>
        <p:txBody>
          <a:bodyPr/>
          <a:lstStyle/>
          <a:p>
            <a:endParaRPr lang="en-US"/>
          </a:p>
        </p:txBody>
      </p:sp>
      <p:sp>
        <p:nvSpPr>
          <p:cNvPr id="17" name="Text Placeholder 2">
            <a:extLst>
              <a:ext uri="{FF2B5EF4-FFF2-40B4-BE49-F238E27FC236}">
                <a16:creationId xmlns:a16="http://schemas.microsoft.com/office/drawing/2014/main" id="{97BF9D5A-73E5-43EB-95F4-FF5636951647}"/>
              </a:ext>
            </a:extLst>
          </p:cNvPr>
          <p:cNvSpPr>
            <a:spLocks noGrp="1"/>
          </p:cNvSpPr>
          <p:nvPr>
            <p:ph type="body" sz="quarter" idx="21" hasCustomPrompt="1"/>
          </p:nvPr>
        </p:nvSpPr>
        <p:spPr>
          <a:xfrm>
            <a:off x="4314697"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9" name="Text Placeholder 2">
            <a:extLst>
              <a:ext uri="{FF2B5EF4-FFF2-40B4-BE49-F238E27FC236}">
                <a16:creationId xmlns:a16="http://schemas.microsoft.com/office/drawing/2014/main" id="{6AC52B6B-2068-4BD5-8D7B-E2AA5CC142A6}"/>
              </a:ext>
            </a:extLst>
          </p:cNvPr>
          <p:cNvSpPr>
            <a:spLocks noGrp="1"/>
          </p:cNvSpPr>
          <p:nvPr>
            <p:ph type="body" sz="quarter" idx="22" hasCustomPrompt="1"/>
          </p:nvPr>
        </p:nvSpPr>
        <p:spPr>
          <a:xfrm>
            <a:off x="8406449"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4" name="Text Placeholder 3">
            <a:extLst>
              <a:ext uri="{FF2B5EF4-FFF2-40B4-BE49-F238E27FC236}">
                <a16:creationId xmlns:a16="http://schemas.microsoft.com/office/drawing/2014/main" id="{AC56DCAB-CD09-4E29-A907-70E7EBE0E688}"/>
              </a:ext>
            </a:extLst>
          </p:cNvPr>
          <p:cNvSpPr>
            <a:spLocks noGrp="1"/>
          </p:cNvSpPr>
          <p:nvPr>
            <p:ph type="body" sz="quarter" idx="23"/>
          </p:nvPr>
        </p:nvSpPr>
        <p:spPr>
          <a:xfrm>
            <a:off x="4302125" y="4124325"/>
            <a:ext cx="3311525"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
        <p:nvSpPr>
          <p:cNvPr id="6" name="Text Placeholder 5">
            <a:extLst>
              <a:ext uri="{FF2B5EF4-FFF2-40B4-BE49-F238E27FC236}">
                <a16:creationId xmlns:a16="http://schemas.microsoft.com/office/drawing/2014/main" id="{AC9A5C7D-52BE-42FF-9382-B63BBD810FDD}"/>
              </a:ext>
            </a:extLst>
          </p:cNvPr>
          <p:cNvSpPr>
            <a:spLocks noGrp="1"/>
          </p:cNvSpPr>
          <p:nvPr>
            <p:ph type="body" sz="quarter" idx="24"/>
          </p:nvPr>
        </p:nvSpPr>
        <p:spPr>
          <a:xfrm>
            <a:off x="8406449" y="4114800"/>
            <a:ext cx="3312160"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Tree>
    <p:extLst>
      <p:ext uri="{BB962C8B-B14F-4D97-AF65-F5344CB8AC3E}">
        <p14:creationId xmlns:p14="http://schemas.microsoft.com/office/powerpoint/2010/main" val="507101805"/>
      </p:ext>
    </p:extLst>
  </p:cSld>
  <p:clrMapOvr>
    <a:masterClrMapping/>
  </p:clrMapOvr>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ase Study-4 Pictures">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1" y="0"/>
            <a:ext cx="3045667" cy="6858000"/>
          </a:xfrm>
          <a:prstGeom prst="rect">
            <a:avLst/>
          </a:prstGeom>
          <a:solidFill>
            <a:schemeClr val="bg2"/>
          </a:solidFill>
        </p:spPr>
        <p:txBody>
          <a:bodyPr/>
          <a:lstStyle/>
          <a:p>
            <a:endParaRPr lang="en-US"/>
          </a:p>
        </p:txBody>
      </p:sp>
      <p:sp>
        <p:nvSpPr>
          <p:cNvPr id="16" name="Picture Placeholder 12">
            <a:extLst>
              <a:ext uri="{FF2B5EF4-FFF2-40B4-BE49-F238E27FC236}">
                <a16:creationId xmlns:a16="http://schemas.microsoft.com/office/drawing/2014/main" id="{95D56692-426B-4F40-8BC1-45B989D44140}"/>
              </a:ext>
            </a:extLst>
          </p:cNvPr>
          <p:cNvSpPr>
            <a:spLocks noGrp="1"/>
          </p:cNvSpPr>
          <p:nvPr>
            <p:ph type="pic" sz="quarter" idx="19"/>
          </p:nvPr>
        </p:nvSpPr>
        <p:spPr>
          <a:xfrm>
            <a:off x="3048777" y="0"/>
            <a:ext cx="3045667" cy="6858000"/>
          </a:xfrm>
          <a:prstGeom prst="rect">
            <a:avLst/>
          </a:prstGeom>
          <a:solidFill>
            <a:schemeClr val="bg2"/>
          </a:solidFill>
        </p:spPr>
        <p:txBody>
          <a:bodyPr/>
          <a:lstStyle/>
          <a:p>
            <a:endParaRPr lang="en-US"/>
          </a:p>
        </p:txBody>
      </p:sp>
      <p:sp>
        <p:nvSpPr>
          <p:cNvPr id="18" name="Picture Placeholder 12">
            <a:extLst>
              <a:ext uri="{FF2B5EF4-FFF2-40B4-BE49-F238E27FC236}">
                <a16:creationId xmlns:a16="http://schemas.microsoft.com/office/drawing/2014/main" id="{32D43E18-54F7-4125-A364-D733497B4F32}"/>
              </a:ext>
            </a:extLst>
          </p:cNvPr>
          <p:cNvSpPr>
            <a:spLocks noGrp="1"/>
          </p:cNvSpPr>
          <p:nvPr>
            <p:ph type="pic" sz="quarter" idx="20"/>
          </p:nvPr>
        </p:nvSpPr>
        <p:spPr>
          <a:xfrm>
            <a:off x="6097555" y="0"/>
            <a:ext cx="3045667" cy="6858000"/>
          </a:xfrm>
          <a:prstGeom prst="rect">
            <a:avLst/>
          </a:prstGeom>
          <a:solidFill>
            <a:schemeClr val="bg2"/>
          </a:solidFill>
        </p:spPr>
        <p:txBody>
          <a:bodyPr/>
          <a:lstStyle/>
          <a:p>
            <a:endParaRPr lang="en-US"/>
          </a:p>
        </p:txBody>
      </p:sp>
      <p:sp>
        <p:nvSpPr>
          <p:cNvPr id="20" name="Picture Placeholder 12">
            <a:extLst>
              <a:ext uri="{FF2B5EF4-FFF2-40B4-BE49-F238E27FC236}">
                <a16:creationId xmlns:a16="http://schemas.microsoft.com/office/drawing/2014/main" id="{0D751945-7936-4E08-A1DF-7F344072146F}"/>
              </a:ext>
            </a:extLst>
          </p:cNvPr>
          <p:cNvSpPr>
            <a:spLocks noGrp="1"/>
          </p:cNvSpPr>
          <p:nvPr>
            <p:ph type="pic" sz="quarter" idx="21"/>
          </p:nvPr>
        </p:nvSpPr>
        <p:spPr>
          <a:xfrm>
            <a:off x="9146333" y="0"/>
            <a:ext cx="3045667" cy="6858000"/>
          </a:xfrm>
          <a:prstGeom prst="rect">
            <a:avLst/>
          </a:prstGeom>
          <a:solidFill>
            <a:schemeClr val="bg2"/>
          </a:solidFill>
        </p:spPr>
        <p:txBody>
          <a:bodyPr/>
          <a:lstStyle/>
          <a:p>
            <a:endParaRPr lang="en-US"/>
          </a:p>
        </p:txBody>
      </p:sp>
      <p:pic>
        <p:nvPicPr>
          <p:cNvPr id="2" name="Graphic 1">
            <a:extLst>
              <a:ext uri="{FF2B5EF4-FFF2-40B4-BE49-F238E27FC236}">
                <a16:creationId xmlns:a16="http://schemas.microsoft.com/office/drawing/2014/main" id="{0F219C23-5248-6A23-1656-7F24D37DB20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9D0F7879-EF16-5C25-BC5F-DF85AD10BA3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47931746-EE72-E501-E583-1218E82991FF}"/>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1379597017"/>
      </p:ext>
    </p:extLst>
  </p:cSld>
  <p:clrMapOvr>
    <a:masterClrMapping/>
  </p:clrMapOvr>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BE84340-BD33-8E44-99AA-69963886122B}"/>
              </a:ext>
            </a:extLst>
          </p:cNvPr>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210953244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hank_you">
    <p:bg>
      <p:bgPr>
        <a:solidFill>
          <a:schemeClr val="tx1"/>
        </a:soli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2B93596-9EFA-D1CF-1891-B79E8C134296}"/>
              </a:ext>
            </a:extLst>
          </p:cNvPr>
          <p:cNvSpPr>
            <a:spLocks noGrp="1"/>
          </p:cNvSpPr>
          <p:nvPr>
            <p:ph type="body" sz="quarter" idx="12"/>
          </p:nvPr>
        </p:nvSpPr>
        <p:spPr>
          <a:xfrm>
            <a:off x="6008594" y="1585875"/>
            <a:ext cx="3827462" cy="257250"/>
          </a:xfrm>
          <a:prstGeom prst="rect">
            <a:avLst/>
          </a:prstGeom>
        </p:spPr>
        <p:txBody>
          <a:bodyPr/>
          <a:lstStyle>
            <a:lvl1pPr>
              <a:defRPr sz="1600" b="0" i="0">
                <a:solidFill>
                  <a:schemeClr val="bg1"/>
                </a:solidFill>
                <a:latin typeface="Calibri" panose="020F0502020204030204" pitchFamily="34" charset="0"/>
                <a:cs typeface="Calibri" panose="020F0502020204030204" pitchFamily="34" charset="0"/>
              </a:defRPr>
            </a:lvl1pPr>
          </a:lstStyle>
          <a:p>
            <a:r>
              <a:rPr lang="en-US"/>
              <a:t>For more information, contact</a:t>
            </a:r>
          </a:p>
        </p:txBody>
      </p:sp>
      <p:sp>
        <p:nvSpPr>
          <p:cNvPr id="7" name="Text Placeholder 3">
            <a:extLst>
              <a:ext uri="{FF2B5EF4-FFF2-40B4-BE49-F238E27FC236}">
                <a16:creationId xmlns:a16="http://schemas.microsoft.com/office/drawing/2014/main" id="{6FDC7A20-9DDC-243D-12E0-D419647A673B}"/>
              </a:ext>
            </a:extLst>
          </p:cNvPr>
          <p:cNvSpPr>
            <a:spLocks noGrp="1"/>
          </p:cNvSpPr>
          <p:nvPr>
            <p:ph type="body" sz="quarter" idx="13"/>
          </p:nvPr>
        </p:nvSpPr>
        <p:spPr>
          <a:xfrm>
            <a:off x="6008594" y="2359058"/>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r>
              <a:rPr lang="en-US"/>
              <a:t>Name</a:t>
            </a:r>
          </a:p>
        </p:txBody>
      </p:sp>
      <p:sp>
        <p:nvSpPr>
          <p:cNvPr id="8" name="Text Placeholder 4">
            <a:extLst>
              <a:ext uri="{FF2B5EF4-FFF2-40B4-BE49-F238E27FC236}">
                <a16:creationId xmlns:a16="http://schemas.microsoft.com/office/drawing/2014/main" id="{DF0BB83A-8F61-9449-F88A-D14428FB92FB}"/>
              </a:ext>
            </a:extLst>
          </p:cNvPr>
          <p:cNvSpPr>
            <a:spLocks noGrp="1"/>
          </p:cNvSpPr>
          <p:nvPr>
            <p:ph type="body" sz="quarter" idx="14"/>
          </p:nvPr>
        </p:nvSpPr>
        <p:spPr>
          <a:xfrm>
            <a:off x="6008594" y="2744373"/>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r>
              <a:rPr lang="en-US"/>
              <a:t>Position title</a:t>
            </a:r>
          </a:p>
        </p:txBody>
      </p:sp>
      <p:sp>
        <p:nvSpPr>
          <p:cNvPr id="9" name="Text Placeholder 5">
            <a:extLst>
              <a:ext uri="{FF2B5EF4-FFF2-40B4-BE49-F238E27FC236}">
                <a16:creationId xmlns:a16="http://schemas.microsoft.com/office/drawing/2014/main" id="{928CEB9B-E281-2F84-4094-6D6C75AE1667}"/>
              </a:ext>
            </a:extLst>
          </p:cNvPr>
          <p:cNvSpPr>
            <a:spLocks noGrp="1"/>
          </p:cNvSpPr>
          <p:nvPr>
            <p:ph type="body" sz="quarter" idx="15"/>
          </p:nvPr>
        </p:nvSpPr>
        <p:spPr>
          <a:xfrm>
            <a:off x="6008594" y="3273458"/>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r>
              <a:rPr lang="en-US"/>
              <a:t>Insert email</a:t>
            </a:r>
          </a:p>
        </p:txBody>
      </p:sp>
      <p:sp>
        <p:nvSpPr>
          <p:cNvPr id="10" name="Text Placeholder 6">
            <a:extLst>
              <a:ext uri="{FF2B5EF4-FFF2-40B4-BE49-F238E27FC236}">
                <a16:creationId xmlns:a16="http://schemas.microsoft.com/office/drawing/2014/main" id="{4B5D4FBD-9119-A47E-823E-8468ED6CF450}"/>
              </a:ext>
            </a:extLst>
          </p:cNvPr>
          <p:cNvSpPr>
            <a:spLocks noGrp="1"/>
          </p:cNvSpPr>
          <p:nvPr>
            <p:ph type="body" sz="quarter" idx="16"/>
          </p:nvPr>
        </p:nvSpPr>
        <p:spPr>
          <a:xfrm>
            <a:off x="6008594" y="3560388"/>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r>
              <a:rPr lang="en-US"/>
              <a:t>+1 000 000 000</a:t>
            </a:r>
          </a:p>
        </p:txBody>
      </p:sp>
      <p:sp>
        <p:nvSpPr>
          <p:cNvPr id="11" name="Text Placeholder 7">
            <a:extLst>
              <a:ext uri="{FF2B5EF4-FFF2-40B4-BE49-F238E27FC236}">
                <a16:creationId xmlns:a16="http://schemas.microsoft.com/office/drawing/2014/main" id="{C67B81F6-EE7E-69A9-E411-F7C52303401A}"/>
              </a:ext>
            </a:extLst>
          </p:cNvPr>
          <p:cNvSpPr>
            <a:spLocks noGrp="1"/>
          </p:cNvSpPr>
          <p:nvPr>
            <p:ph type="body" sz="quarter" idx="17"/>
          </p:nvPr>
        </p:nvSpPr>
        <p:spPr>
          <a:xfrm>
            <a:off x="6008594" y="4117149"/>
            <a:ext cx="3827462" cy="1173078"/>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r>
              <a:rPr lang="en-US"/>
              <a:t>Address Line 1</a:t>
            </a:r>
          </a:p>
          <a:p>
            <a:r>
              <a:rPr lang="en-US"/>
              <a:t>Address Line 2</a:t>
            </a:r>
          </a:p>
          <a:p>
            <a:r>
              <a:rPr lang="en-US"/>
              <a:t>Zip Code</a:t>
            </a:r>
          </a:p>
          <a:p>
            <a:r>
              <a:rPr lang="en-US"/>
              <a:t>Country</a:t>
            </a:r>
          </a:p>
        </p:txBody>
      </p:sp>
      <p:sp>
        <p:nvSpPr>
          <p:cNvPr id="12" name="Title 2">
            <a:extLst>
              <a:ext uri="{FF2B5EF4-FFF2-40B4-BE49-F238E27FC236}">
                <a16:creationId xmlns:a16="http://schemas.microsoft.com/office/drawing/2014/main" id="{7D40B0A2-8366-4164-6D42-A15D2F6F574B}"/>
              </a:ext>
            </a:extLst>
          </p:cNvPr>
          <p:cNvSpPr>
            <a:spLocks noGrp="1"/>
          </p:cNvSpPr>
          <p:nvPr>
            <p:ph type="title" hasCustomPrompt="1"/>
          </p:nvPr>
        </p:nvSpPr>
        <p:spPr>
          <a:xfrm>
            <a:off x="457200" y="1353882"/>
            <a:ext cx="4220135" cy="1107996"/>
          </a:xfrm>
          <a:prstGeom prst="rect">
            <a:avLst/>
          </a:prstGeom>
        </p:spPr>
        <p:txBody>
          <a:bodyPr wrap="square">
            <a:spAutoFit/>
          </a:bodyPr>
          <a:lstStyle>
            <a:lvl1pPr>
              <a:defRPr sz="7200" b="0" i="0">
                <a:gradFill>
                  <a:gsLst>
                    <a:gs pos="50000">
                      <a:schemeClr val="accent2"/>
                    </a:gs>
                    <a:gs pos="70000">
                      <a:schemeClr val="accent5"/>
                    </a:gs>
                    <a:gs pos="100000">
                      <a:schemeClr val="accent4"/>
                    </a:gs>
                  </a:gsLst>
                  <a:lin ang="1200000" scaled="0"/>
                </a:gradFill>
                <a:latin typeface="Calibri" panose="020F0502020204030204" pitchFamily="34" charset="0"/>
                <a:cs typeface="Calibri" panose="020F0502020204030204" pitchFamily="34" charset="0"/>
              </a:defRPr>
            </a:lvl1pPr>
          </a:lstStyle>
          <a:p>
            <a:r>
              <a:rPr lang="en-US"/>
              <a:t>Thank you!</a:t>
            </a:r>
          </a:p>
        </p:txBody>
      </p:sp>
      <p:cxnSp>
        <p:nvCxnSpPr>
          <p:cNvPr id="16" name="Straight Connector 15">
            <a:extLst>
              <a:ext uri="{FF2B5EF4-FFF2-40B4-BE49-F238E27FC236}">
                <a16:creationId xmlns:a16="http://schemas.microsoft.com/office/drawing/2014/main" id="{32A2464A-FAB8-9787-5897-30B871357252}"/>
              </a:ext>
            </a:extLst>
          </p:cNvPr>
          <p:cNvCxnSpPr>
            <a:cxnSpLocks/>
          </p:cNvCxnSpPr>
          <p:nvPr userDrawn="1"/>
        </p:nvCxnSpPr>
        <p:spPr>
          <a:xfrm>
            <a:off x="6008594" y="1981200"/>
            <a:ext cx="624840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5270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_Header_Custiom_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8956E04-CBD7-E482-8975-949516BE35C7}"/>
              </a:ext>
            </a:extLst>
          </p:cNvPr>
          <p:cNvSpPr>
            <a:spLocks noGrp="1"/>
          </p:cNvSpPr>
          <p:nvPr>
            <p:ph type="title" hasCustomPrompt="1"/>
          </p:nvPr>
        </p:nvSpPr>
        <p:spPr>
          <a:xfrm>
            <a:off x="481265" y="1793240"/>
            <a:ext cx="5640805" cy="923330"/>
          </a:xfrm>
          <a:prstGeom prst="rect">
            <a:avLst/>
          </a:prstGeom>
        </p:spPr>
        <p:txBody>
          <a:bodyPr vert="horz" wrap="square" lIns="0" tIns="0" rIns="0" bIns="0" rtlCol="0" anchor="t">
            <a:spAutoFit/>
          </a:bodyPr>
          <a:lstStyle>
            <a:lvl1pPr>
              <a:defRPr lang="en-US" sz="6000">
                <a:solidFill>
                  <a:schemeClr val="bg1"/>
                </a:solidFill>
                <a:latin typeface="+mj-lt"/>
                <a:cs typeface="Calibri Light" panose="020F0302020204030204" pitchFamily="34" charset="0"/>
              </a:defRPr>
            </a:lvl1pPr>
          </a:lstStyle>
          <a:p>
            <a:pPr lvl="0"/>
            <a:r>
              <a:rPr lang="en-US" dirty="0"/>
              <a:t>Section Header</a:t>
            </a:r>
          </a:p>
        </p:txBody>
      </p:sp>
      <p:sp>
        <p:nvSpPr>
          <p:cNvPr id="6" name="Text Placeholder 4">
            <a:extLst>
              <a:ext uri="{FF2B5EF4-FFF2-40B4-BE49-F238E27FC236}">
                <a16:creationId xmlns:a16="http://schemas.microsoft.com/office/drawing/2014/main" id="{4DF04DE8-18FA-CC1C-A2E5-416F24CA0863}"/>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dirty="0">
                <a:gradFill>
                  <a:gsLst>
                    <a:gs pos="76000">
                      <a:schemeClr val="accent5"/>
                    </a:gs>
                    <a:gs pos="0">
                      <a:schemeClr val="accent2"/>
                    </a:gs>
                    <a:gs pos="100000">
                      <a:schemeClr val="accent4"/>
                    </a:gs>
                  </a:gsLst>
                  <a:lin ang="1800000" scaled="0"/>
                </a:gradFill>
              </a:defRPr>
            </a:lvl1pPr>
          </a:lstStyle>
          <a:p>
            <a:pPr lvl="0"/>
            <a:r>
              <a:rPr lang="en-US" dirty="0"/>
              <a:t>01</a:t>
            </a:r>
          </a:p>
        </p:txBody>
      </p:sp>
      <p:sp>
        <p:nvSpPr>
          <p:cNvPr id="7" name="Text Placeholder 4">
            <a:extLst>
              <a:ext uri="{FF2B5EF4-FFF2-40B4-BE49-F238E27FC236}">
                <a16:creationId xmlns:a16="http://schemas.microsoft.com/office/drawing/2014/main" id="{6BD1EAAB-FF14-59B6-EB7C-E327DBE47644}"/>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53ED1D57-42C1-01EC-FDEC-8930A13F028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FA158379-42B6-CCBC-ACEF-3055CDBB2DD6}"/>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48C1715E-3786-F104-88AB-8B85E2F6D91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35448867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hank_you_photo">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9C487BF-0EFB-7D6C-3495-E817AE08A6AD}"/>
              </a:ext>
            </a:extLst>
          </p:cNvPr>
          <p:cNvSpPr>
            <a:spLocks noGrp="1"/>
          </p:cNvSpPr>
          <p:nvPr>
            <p:ph type="pic" sz="quarter" idx="24"/>
          </p:nvPr>
        </p:nvSpPr>
        <p:spPr>
          <a:xfrm>
            <a:off x="6096000" y="0"/>
            <a:ext cx="6096000" cy="6858000"/>
          </a:xfrm>
          <a:prstGeom prst="rect">
            <a:avLst/>
          </a:prstGeom>
        </p:spPr>
        <p:txBody>
          <a:bodyPr/>
          <a:lstStyle/>
          <a:p>
            <a:endParaRPr lang="en-US"/>
          </a:p>
        </p:txBody>
      </p:sp>
      <p:sp>
        <p:nvSpPr>
          <p:cNvPr id="2" name="Title 2">
            <a:extLst>
              <a:ext uri="{FF2B5EF4-FFF2-40B4-BE49-F238E27FC236}">
                <a16:creationId xmlns:a16="http://schemas.microsoft.com/office/drawing/2014/main" id="{C4526B2C-80FA-F150-338B-DB03C5073388}"/>
              </a:ext>
            </a:extLst>
          </p:cNvPr>
          <p:cNvSpPr>
            <a:spLocks noGrp="1"/>
          </p:cNvSpPr>
          <p:nvPr>
            <p:ph type="title" hasCustomPrompt="1"/>
          </p:nvPr>
        </p:nvSpPr>
        <p:spPr>
          <a:xfrm>
            <a:off x="474663" y="1035424"/>
            <a:ext cx="4648200" cy="1107996"/>
          </a:xfrm>
          <a:prstGeom prst="rect">
            <a:avLst/>
          </a:prstGeom>
        </p:spPr>
        <p:txBody>
          <a:bodyPr vert="horz" wrap="square" lIns="0" tIns="0" rIns="0" bIns="0" rtlCol="0" anchor="t">
            <a:spAutoFit/>
          </a:bodyPr>
          <a:lstStyle>
            <a:lvl1pPr>
              <a:defRPr lang="en-US" sz="7200" b="0" dirty="0">
                <a:gradFill>
                  <a:gsLst>
                    <a:gs pos="50000">
                      <a:schemeClr val="accent2"/>
                    </a:gs>
                    <a:gs pos="70000">
                      <a:schemeClr val="accent5"/>
                    </a:gs>
                    <a:gs pos="100000">
                      <a:schemeClr val="accent4"/>
                    </a:gs>
                  </a:gsLst>
                  <a:lin ang="1200000" scaled="0"/>
                </a:gradFill>
                <a:latin typeface="Calibri" panose="020F0502020204030204" pitchFamily="34" charset="0"/>
              </a:defRPr>
            </a:lvl1pPr>
          </a:lstStyle>
          <a:p>
            <a:pPr lvl="0"/>
            <a:r>
              <a:rPr lang="en-US"/>
              <a:t>Thank you!</a:t>
            </a:r>
          </a:p>
        </p:txBody>
      </p:sp>
      <p:sp>
        <p:nvSpPr>
          <p:cNvPr id="5" name="Text Placeholder 2">
            <a:extLst>
              <a:ext uri="{FF2B5EF4-FFF2-40B4-BE49-F238E27FC236}">
                <a16:creationId xmlns:a16="http://schemas.microsoft.com/office/drawing/2014/main" id="{7AF9CC8A-BAB0-4529-6083-A3D7F01CE458}"/>
              </a:ext>
            </a:extLst>
          </p:cNvPr>
          <p:cNvSpPr>
            <a:spLocks noGrp="1"/>
          </p:cNvSpPr>
          <p:nvPr>
            <p:ph type="body" sz="quarter" idx="12"/>
          </p:nvPr>
        </p:nvSpPr>
        <p:spPr>
          <a:xfrm>
            <a:off x="474663" y="2540616"/>
            <a:ext cx="3827462" cy="257250"/>
          </a:xfrm>
          <a:prstGeom prst="rect">
            <a:avLst/>
          </a:prstGeom>
        </p:spPr>
        <p:txBody>
          <a:bodyPr/>
          <a:lstStyle>
            <a:lvl1pPr>
              <a:defRPr sz="1600" b="0" i="0">
                <a:solidFill>
                  <a:schemeClr val="bg1"/>
                </a:solidFill>
                <a:latin typeface="Calibri" panose="020F0502020204030204" pitchFamily="34" charset="0"/>
                <a:cs typeface="Calibri" panose="020F0502020204030204" pitchFamily="34" charset="0"/>
              </a:defRPr>
            </a:lvl1pPr>
          </a:lstStyle>
          <a:p>
            <a:r>
              <a:rPr lang="en-US"/>
              <a:t>For more information, contact</a:t>
            </a:r>
          </a:p>
        </p:txBody>
      </p:sp>
      <p:sp>
        <p:nvSpPr>
          <p:cNvPr id="6" name="Text Placeholder 3">
            <a:extLst>
              <a:ext uri="{FF2B5EF4-FFF2-40B4-BE49-F238E27FC236}">
                <a16:creationId xmlns:a16="http://schemas.microsoft.com/office/drawing/2014/main" id="{25054708-622B-37B7-6E33-486A71C9526E}"/>
              </a:ext>
            </a:extLst>
          </p:cNvPr>
          <p:cNvSpPr>
            <a:spLocks noGrp="1"/>
          </p:cNvSpPr>
          <p:nvPr>
            <p:ph type="body" sz="quarter" idx="13"/>
          </p:nvPr>
        </p:nvSpPr>
        <p:spPr>
          <a:xfrm>
            <a:off x="474663" y="3313799"/>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r>
              <a:rPr lang="en-US"/>
              <a:t>Name</a:t>
            </a:r>
          </a:p>
        </p:txBody>
      </p:sp>
      <p:sp>
        <p:nvSpPr>
          <p:cNvPr id="7" name="Text Placeholder 4">
            <a:extLst>
              <a:ext uri="{FF2B5EF4-FFF2-40B4-BE49-F238E27FC236}">
                <a16:creationId xmlns:a16="http://schemas.microsoft.com/office/drawing/2014/main" id="{756D2A3F-CCA1-F399-D035-1BB32FED6345}"/>
              </a:ext>
            </a:extLst>
          </p:cNvPr>
          <p:cNvSpPr>
            <a:spLocks noGrp="1"/>
          </p:cNvSpPr>
          <p:nvPr>
            <p:ph type="body" sz="quarter" idx="14"/>
          </p:nvPr>
        </p:nvSpPr>
        <p:spPr>
          <a:xfrm>
            <a:off x="474663" y="3672220"/>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r>
              <a:rPr lang="en-US"/>
              <a:t>Position title</a:t>
            </a:r>
          </a:p>
        </p:txBody>
      </p:sp>
      <p:sp>
        <p:nvSpPr>
          <p:cNvPr id="8" name="Text Placeholder 5">
            <a:extLst>
              <a:ext uri="{FF2B5EF4-FFF2-40B4-BE49-F238E27FC236}">
                <a16:creationId xmlns:a16="http://schemas.microsoft.com/office/drawing/2014/main" id="{D50C7B71-5C80-8C3A-B66C-42F7296EB9CC}"/>
              </a:ext>
            </a:extLst>
          </p:cNvPr>
          <p:cNvSpPr>
            <a:spLocks noGrp="1"/>
          </p:cNvSpPr>
          <p:nvPr>
            <p:ph type="body" sz="quarter" idx="15"/>
          </p:nvPr>
        </p:nvSpPr>
        <p:spPr>
          <a:xfrm>
            <a:off x="474663" y="4201305"/>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r>
              <a:rPr lang="en-US"/>
              <a:t>Insert email</a:t>
            </a:r>
          </a:p>
        </p:txBody>
      </p:sp>
      <p:sp>
        <p:nvSpPr>
          <p:cNvPr id="9" name="Text Placeholder 6">
            <a:extLst>
              <a:ext uri="{FF2B5EF4-FFF2-40B4-BE49-F238E27FC236}">
                <a16:creationId xmlns:a16="http://schemas.microsoft.com/office/drawing/2014/main" id="{0BFDDCB6-69BB-2359-40AB-46BA1DA744F3}"/>
              </a:ext>
            </a:extLst>
          </p:cNvPr>
          <p:cNvSpPr>
            <a:spLocks noGrp="1"/>
          </p:cNvSpPr>
          <p:nvPr>
            <p:ph type="body" sz="quarter" idx="16"/>
          </p:nvPr>
        </p:nvSpPr>
        <p:spPr>
          <a:xfrm>
            <a:off x="474663" y="4488235"/>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r>
              <a:rPr lang="en-US"/>
              <a:t>+1 000 000 000</a:t>
            </a:r>
          </a:p>
        </p:txBody>
      </p:sp>
      <p:sp>
        <p:nvSpPr>
          <p:cNvPr id="10" name="Text Placeholder 7">
            <a:extLst>
              <a:ext uri="{FF2B5EF4-FFF2-40B4-BE49-F238E27FC236}">
                <a16:creationId xmlns:a16="http://schemas.microsoft.com/office/drawing/2014/main" id="{3D16F9E7-5E17-1B62-F499-C761278885E7}"/>
              </a:ext>
            </a:extLst>
          </p:cNvPr>
          <p:cNvSpPr>
            <a:spLocks noGrp="1"/>
          </p:cNvSpPr>
          <p:nvPr>
            <p:ph type="body" sz="quarter" idx="17"/>
          </p:nvPr>
        </p:nvSpPr>
        <p:spPr>
          <a:xfrm>
            <a:off x="474663" y="4897078"/>
            <a:ext cx="3827462" cy="1173078"/>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r>
              <a:rPr lang="en-US"/>
              <a:t>Address Line 1</a:t>
            </a:r>
          </a:p>
          <a:p>
            <a:r>
              <a:rPr lang="en-US"/>
              <a:t>Address Line 2</a:t>
            </a:r>
          </a:p>
          <a:p>
            <a:r>
              <a:rPr lang="en-US"/>
              <a:t>Zip Code</a:t>
            </a:r>
          </a:p>
          <a:p>
            <a:r>
              <a:rPr lang="en-US"/>
              <a:t>Country</a:t>
            </a:r>
          </a:p>
        </p:txBody>
      </p:sp>
      <p:cxnSp>
        <p:nvCxnSpPr>
          <p:cNvPr id="11" name="Straight Connector 10">
            <a:extLst>
              <a:ext uri="{FF2B5EF4-FFF2-40B4-BE49-F238E27FC236}">
                <a16:creationId xmlns:a16="http://schemas.microsoft.com/office/drawing/2014/main" id="{68FF80AE-E38B-EC18-E1B5-2B5AAE36C2F4}"/>
              </a:ext>
            </a:extLst>
          </p:cNvPr>
          <p:cNvCxnSpPr>
            <a:cxnSpLocks/>
          </p:cNvCxnSpPr>
          <p:nvPr userDrawn="1"/>
        </p:nvCxnSpPr>
        <p:spPr>
          <a:xfrm>
            <a:off x="474663" y="2935941"/>
            <a:ext cx="3534335"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923209"/>
      </p:ext>
    </p:extLst>
  </p:cSld>
  <p:clrMapOvr>
    <a:masterClrMapping/>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x_Photo_+_Caption_A">
    <p:bg>
      <p:bgPr>
        <a:solidFill>
          <a:schemeClr val="tx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50EF9F7-1BDD-C412-DA7B-D3D0D1ABA091}"/>
              </a:ext>
            </a:extLst>
          </p:cNvPr>
          <p:cNvSpPr>
            <a:spLocks noGrp="1"/>
          </p:cNvSpPr>
          <p:nvPr>
            <p:ph type="pic" sz="quarter" idx="13"/>
          </p:nvPr>
        </p:nvSpPr>
        <p:spPr>
          <a:xfrm>
            <a:off x="647700" y="670773"/>
            <a:ext cx="10896600" cy="5539527"/>
          </a:xfrm>
          <a:prstGeom prst="rect">
            <a:avLst/>
          </a:prstGeom>
        </p:spPr>
        <p:txBody>
          <a:bodyPr/>
          <a:lstStyle/>
          <a:p>
            <a:endParaRPr lang="en-US"/>
          </a:p>
        </p:txBody>
      </p:sp>
      <p:sp>
        <p:nvSpPr>
          <p:cNvPr id="2" name="Rectangle 1">
            <a:extLst>
              <a:ext uri="{FF2B5EF4-FFF2-40B4-BE49-F238E27FC236}">
                <a16:creationId xmlns:a16="http://schemas.microsoft.com/office/drawing/2014/main" id="{F7C1B8CB-9FFB-8D0A-F788-18710501B096}"/>
              </a:ext>
            </a:extLst>
          </p:cNvPr>
          <p:cNvSpPr/>
          <p:nvPr userDrawn="1"/>
        </p:nvSpPr>
        <p:spPr bwMode="auto">
          <a:xfrm>
            <a:off x="0" y="2679405"/>
            <a:ext cx="4924396" cy="4178595"/>
          </a:xfrm>
          <a:prstGeom prst="rect">
            <a:avLst/>
          </a:prstGeom>
          <a:solidFill>
            <a:srgbClr val="161616"/>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8" name="Oval 7">
            <a:extLst>
              <a:ext uri="{FF2B5EF4-FFF2-40B4-BE49-F238E27FC236}">
                <a16:creationId xmlns:a16="http://schemas.microsoft.com/office/drawing/2014/main" id="{08E94620-1500-8D43-BD64-006D83AE4B8E}"/>
              </a:ext>
            </a:extLst>
          </p:cNvPr>
          <p:cNvSpPr/>
          <p:nvPr userDrawn="1"/>
        </p:nvSpPr>
        <p:spPr bwMode="auto">
          <a:xfrm>
            <a:off x="-2151983" y="5103629"/>
            <a:ext cx="3848986" cy="3848986"/>
          </a:xfrm>
          <a:prstGeom prst="ellipse">
            <a:avLst/>
          </a:prstGeom>
          <a:solidFill>
            <a:srgbClr val="8B97FF">
              <a:alpha val="65000"/>
            </a:srgbClr>
          </a:solidFill>
          <a:ln>
            <a:noFill/>
          </a:ln>
          <a:effectLst>
            <a:softEdge rad="805949"/>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Calibri" panose="020F0502020204030204" pitchFamily="34" charset="0"/>
            </a:endParaRPr>
          </a:p>
        </p:txBody>
      </p:sp>
      <p:sp>
        <p:nvSpPr>
          <p:cNvPr id="5" name="Text Placeholder 4">
            <a:extLst>
              <a:ext uri="{FF2B5EF4-FFF2-40B4-BE49-F238E27FC236}">
                <a16:creationId xmlns:a16="http://schemas.microsoft.com/office/drawing/2014/main" id="{A2159C2A-0FC8-422F-92E4-B92935AAE5A0}"/>
              </a:ext>
            </a:extLst>
          </p:cNvPr>
          <p:cNvSpPr>
            <a:spLocks noGrp="1"/>
          </p:cNvSpPr>
          <p:nvPr>
            <p:ph type="body" sz="quarter" idx="10" hasCustomPrompt="1"/>
          </p:nvPr>
        </p:nvSpPr>
        <p:spPr>
          <a:xfrm>
            <a:off x="647699" y="3809007"/>
            <a:ext cx="3722281" cy="1169551"/>
          </a:xfrm>
          <a:prstGeom prst="rect">
            <a:avLst/>
          </a:prstGeom>
        </p:spPr>
        <p:txBody>
          <a:bodyPr wrap="square">
            <a:spAutoFit/>
          </a:bodyPr>
          <a:lstStyle>
            <a:lvl1pPr>
              <a:lnSpc>
                <a:spcPct val="100000"/>
              </a:lnSpc>
              <a:spcBef>
                <a:spcPts val="0"/>
              </a:spcBef>
              <a:defRPr sz="38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t>Caption with two or more lines</a:t>
            </a:r>
          </a:p>
        </p:txBody>
      </p:sp>
      <p:sp>
        <p:nvSpPr>
          <p:cNvPr id="13" name="Text Placeholder 4">
            <a:extLst>
              <a:ext uri="{FF2B5EF4-FFF2-40B4-BE49-F238E27FC236}">
                <a16:creationId xmlns:a16="http://schemas.microsoft.com/office/drawing/2014/main" id="{B8E369A2-FC86-4140-9080-E549260B9180}"/>
              </a:ext>
            </a:extLst>
          </p:cNvPr>
          <p:cNvSpPr>
            <a:spLocks noGrp="1"/>
          </p:cNvSpPr>
          <p:nvPr>
            <p:ph type="body" sz="quarter" idx="11" hasCustomPrompt="1"/>
          </p:nvPr>
        </p:nvSpPr>
        <p:spPr>
          <a:xfrm>
            <a:off x="647700" y="3428999"/>
            <a:ext cx="3732914" cy="184666"/>
          </a:xfrm>
          <a:prstGeom prst="rect">
            <a:avLst/>
          </a:prstGeom>
        </p:spPr>
        <p:txBody>
          <a:bodyPr wrap="square">
            <a:spAutoFit/>
          </a:bodyPr>
          <a:lstStyle>
            <a:lvl1pPr>
              <a:lnSpc>
                <a:spcPct val="100000"/>
              </a:lnSpc>
              <a:spcBef>
                <a:spcPts val="0"/>
              </a:spcBef>
              <a:defRPr sz="1200" b="1" spc="300">
                <a:solidFill>
                  <a:schemeClr val="bg1"/>
                </a:solidFill>
                <a:latin typeface="+mj-lt"/>
                <a:cs typeface="Calibri Light" panose="020F0302020204030204" pitchFamily="34" charset="0"/>
              </a:defRPr>
            </a:lvl1pPr>
            <a:lvl2pPr>
              <a:buNone/>
              <a:defRPr/>
            </a:lvl2pPr>
          </a:lstStyle>
          <a:p>
            <a:pPr lvl="0"/>
            <a:r>
              <a:rPr lang="en-US">
                <a:effectLst/>
              </a:rPr>
              <a:t>PREHEADER</a:t>
            </a:r>
            <a:endParaRPr lang="en-US"/>
          </a:p>
        </p:txBody>
      </p:sp>
      <p:sp>
        <p:nvSpPr>
          <p:cNvPr id="3" name="Text Placeholder 4">
            <a:extLst>
              <a:ext uri="{FF2B5EF4-FFF2-40B4-BE49-F238E27FC236}">
                <a16:creationId xmlns:a16="http://schemas.microsoft.com/office/drawing/2014/main" id="{184CEF6B-33E9-BCE0-3818-CFEBB6352D89}"/>
              </a:ext>
            </a:extLst>
          </p:cNvPr>
          <p:cNvSpPr>
            <a:spLocks noGrp="1"/>
          </p:cNvSpPr>
          <p:nvPr>
            <p:ph type="body" sz="quarter" idx="12" hasCustomPrompt="1"/>
          </p:nvPr>
        </p:nvSpPr>
        <p:spPr>
          <a:xfrm>
            <a:off x="647700" y="5438001"/>
            <a:ext cx="3690384"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a:t>
            </a:r>
            <a:endParaRPr lang="en-US"/>
          </a:p>
        </p:txBody>
      </p:sp>
      <p:sp>
        <p:nvSpPr>
          <p:cNvPr id="4" name="TextBox 3">
            <a:extLst>
              <a:ext uri="{FF2B5EF4-FFF2-40B4-BE49-F238E27FC236}">
                <a16:creationId xmlns:a16="http://schemas.microsoft.com/office/drawing/2014/main" id="{332FADFE-CDC9-BCE0-575D-8C2B21EF5ECA}"/>
              </a:ext>
            </a:extLst>
          </p:cNvPr>
          <p:cNvSpPr txBox="1"/>
          <p:nvPr userDrawn="1"/>
        </p:nvSpPr>
        <p:spPr>
          <a:xfrm>
            <a:off x="2271713" y="-857250"/>
            <a:ext cx="0" cy="0"/>
          </a:xfrm>
          <a:prstGeom prst="rect">
            <a:avLst/>
          </a:prstGeom>
          <a:noFill/>
        </p:spPr>
        <p:txBody>
          <a:bodyPr wrap="none" lIns="0" tIns="0" rIns="0" bIns="0" rtlCol="0">
            <a:noAutofit/>
          </a:bodyPr>
          <a:lstStyle/>
          <a:p>
            <a:pPr>
              <a:lnSpc>
                <a:spcPct val="110000"/>
              </a:lnSpc>
              <a:spcBef>
                <a:spcPts val="600"/>
              </a:spcBef>
            </a:pPr>
            <a:endParaRPr lang="en-US" sz="1200" err="1">
              <a:ea typeface="Human Sans" charset="0"/>
              <a:cs typeface="Human Sans" charset="0"/>
            </a:endParaRPr>
          </a:p>
        </p:txBody>
      </p:sp>
      <p:pic>
        <p:nvPicPr>
          <p:cNvPr id="6" name="Picture 5">
            <a:extLst>
              <a:ext uri="{FF2B5EF4-FFF2-40B4-BE49-F238E27FC236}">
                <a16:creationId xmlns:a16="http://schemas.microsoft.com/office/drawing/2014/main" id="{B7FE3F6A-717B-D671-C21C-B99B4FB231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237004"/>
            <a:ext cx="495300" cy="182096"/>
          </a:xfrm>
          <a:prstGeom prst="rect">
            <a:avLst/>
          </a:prstGeom>
        </p:spPr>
      </p:pic>
      <p:sp>
        <p:nvSpPr>
          <p:cNvPr id="9" name="TextBox 8">
            <a:extLst>
              <a:ext uri="{FF2B5EF4-FFF2-40B4-BE49-F238E27FC236}">
                <a16:creationId xmlns:a16="http://schemas.microsoft.com/office/drawing/2014/main" id="{E5AA398A-2E47-0C00-F4A0-87498FC7BBC1}"/>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0" name="Text Placeholder 3">
            <a:extLst>
              <a:ext uri="{FF2B5EF4-FFF2-40B4-BE49-F238E27FC236}">
                <a16:creationId xmlns:a16="http://schemas.microsoft.com/office/drawing/2014/main" id="{E8E7F306-CD25-215E-BBB0-42720869F90C}"/>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3125451085"/>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E4F57360-96E0-124A-8B27-F0C4589ED94D}"/>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tx1"/>
                </a:solidFill>
              </a:defRPr>
            </a:lvl1pPr>
          </a:lstStyle>
          <a:p>
            <a:pPr lvl="0"/>
            <a:r>
              <a:rPr lang="en-US" dirty="0"/>
              <a:t>Edit Master text styles</a:t>
            </a:r>
          </a:p>
        </p:txBody>
      </p:sp>
      <p:sp>
        <p:nvSpPr>
          <p:cNvPr id="2" name="Title 1">
            <a:extLst>
              <a:ext uri="{FF2B5EF4-FFF2-40B4-BE49-F238E27FC236}">
                <a16:creationId xmlns:a16="http://schemas.microsoft.com/office/drawing/2014/main" id="{51B4284D-C7B7-AF33-505C-3BCE705434E9}"/>
              </a:ext>
            </a:extLst>
          </p:cNvPr>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8CBF3641-43B5-6FAC-E7AA-3C2E1B68684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096182395"/>
      </p:ext>
    </p:extLst>
  </p:cSld>
  <p:clrMapOvr>
    <a:masterClrMapping/>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E4F57360-96E0-124A-8B27-F0C4589ED94D}"/>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tx1"/>
                </a:solidFill>
              </a:defRPr>
            </a:lvl1pPr>
          </a:lstStyle>
          <a:p>
            <a:pPr lvl="0"/>
            <a:r>
              <a:rPr lang="en-US" dirty="0"/>
              <a:t>Edit Master text styles</a:t>
            </a:r>
          </a:p>
        </p:txBody>
      </p:sp>
      <p:sp>
        <p:nvSpPr>
          <p:cNvPr id="2" name="Title 1">
            <a:extLst>
              <a:ext uri="{FF2B5EF4-FFF2-40B4-BE49-F238E27FC236}">
                <a16:creationId xmlns:a16="http://schemas.microsoft.com/office/drawing/2014/main" id="{51B4284D-C7B7-AF33-505C-3BCE705434E9}"/>
              </a:ext>
            </a:extLst>
          </p:cNvPr>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8CBF3641-43B5-6FAC-E7AA-3C2E1B68684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1003412045"/>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E4F57360-96E0-124A-8B27-F0C4589ED94D}"/>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tx1"/>
                </a:solidFill>
              </a:defRPr>
            </a:lvl1pPr>
          </a:lstStyle>
          <a:p>
            <a:pPr lvl="0"/>
            <a:r>
              <a:rPr lang="en-US" dirty="0"/>
              <a:t>Edit Master text styles</a:t>
            </a:r>
          </a:p>
        </p:txBody>
      </p:sp>
      <p:sp>
        <p:nvSpPr>
          <p:cNvPr id="2" name="Title 1">
            <a:extLst>
              <a:ext uri="{FF2B5EF4-FFF2-40B4-BE49-F238E27FC236}">
                <a16:creationId xmlns:a16="http://schemas.microsoft.com/office/drawing/2014/main" id="{51B4284D-C7B7-AF33-505C-3BCE705434E9}"/>
              </a:ext>
            </a:extLst>
          </p:cNvPr>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8CBF3641-43B5-6FAC-E7AA-3C2E1B68684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2102723095"/>
      </p:ext>
    </p:extLst>
  </p:cSld>
  <p:clrMapOvr>
    <a:masterClrMapping/>
  </p:clrMapOvr>
  <p:extLst>
    <p:ext uri="{DCECCB84-F9BA-43D5-87BE-67443E8EF086}">
      <p15:sldGuideLst xmlns:p15="http://schemas.microsoft.com/office/powerpoint/2012/main"/>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1586521647"/>
      </p:ext>
    </p:extLst>
  </p:cSld>
  <p:clrMapOvr>
    <a:masterClrMapping/>
  </p:clrMapOvr>
  <p:extLst>
    <p:ext uri="{DCECCB84-F9BA-43D5-87BE-67443E8EF086}">
      <p15:sldGuideLst xmlns:p15="http://schemas.microsoft.com/office/powerpoint/2012/main"/>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995938216"/>
      </p:ext>
    </p:extLst>
  </p:cSld>
  <p:clrMapOvr>
    <a:masterClrMapping/>
  </p:clrMapOvr>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Cover_Image">
    <p:bg>
      <p:bgPr>
        <a:solidFill>
          <a:schemeClr val="tx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2159C2A-0FC8-422F-92E4-B92935AAE5A0}"/>
              </a:ext>
            </a:extLst>
          </p:cNvPr>
          <p:cNvSpPr>
            <a:spLocks noGrp="1"/>
          </p:cNvSpPr>
          <p:nvPr>
            <p:ph type="body" sz="quarter" idx="10" hasCustomPrompt="1"/>
          </p:nvPr>
        </p:nvSpPr>
        <p:spPr>
          <a:xfrm>
            <a:off x="635825" y="1655821"/>
            <a:ext cx="8060366" cy="2103140"/>
          </a:xfrm>
          <a:prstGeom prst="rect">
            <a:avLst/>
          </a:prstGeom>
        </p:spPr>
        <p:txBody>
          <a:bodyPr wrap="square">
            <a:spAutoFit/>
          </a:bodyPr>
          <a:lstStyle>
            <a:lvl1pPr>
              <a:lnSpc>
                <a:spcPts val="8200"/>
              </a:lnSpc>
              <a:spcBef>
                <a:spcPts val="0"/>
              </a:spcBef>
              <a:defRPr sz="80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t>Presentation Cover with Longer Title</a:t>
            </a:r>
          </a:p>
        </p:txBody>
      </p:sp>
      <p:sp>
        <p:nvSpPr>
          <p:cNvPr id="13" name="Text Placeholder 4">
            <a:extLst>
              <a:ext uri="{FF2B5EF4-FFF2-40B4-BE49-F238E27FC236}">
                <a16:creationId xmlns:a16="http://schemas.microsoft.com/office/drawing/2014/main" id="{B8E369A2-FC86-4140-9080-E549260B9180}"/>
              </a:ext>
            </a:extLst>
          </p:cNvPr>
          <p:cNvSpPr>
            <a:spLocks noGrp="1"/>
          </p:cNvSpPr>
          <p:nvPr>
            <p:ph type="body" sz="quarter" idx="11" hasCustomPrompt="1"/>
          </p:nvPr>
        </p:nvSpPr>
        <p:spPr>
          <a:xfrm>
            <a:off x="635825" y="4670399"/>
            <a:ext cx="10515600" cy="455381"/>
          </a:xfrm>
          <a:prstGeom prst="rect">
            <a:avLst/>
          </a:prstGeom>
        </p:spPr>
        <p:txBody>
          <a:bodyPr wrap="square">
            <a:spAutoFit/>
          </a:bodyPr>
          <a:lstStyle>
            <a:lvl1pPr>
              <a:lnSpc>
                <a:spcPct val="150000"/>
              </a:lnSpc>
              <a:spcBef>
                <a:spcPts val="0"/>
              </a:spcBef>
              <a:defRPr sz="22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14" name="Text Placeholder 4">
            <a:extLst>
              <a:ext uri="{FF2B5EF4-FFF2-40B4-BE49-F238E27FC236}">
                <a16:creationId xmlns:a16="http://schemas.microsoft.com/office/drawing/2014/main" id="{2F6A18E7-9305-4C6B-A5A3-4962D30A22A2}"/>
              </a:ext>
            </a:extLst>
          </p:cNvPr>
          <p:cNvSpPr>
            <a:spLocks noGrp="1"/>
          </p:cNvSpPr>
          <p:nvPr>
            <p:ph type="body" sz="quarter" idx="12" hasCustomPrompt="1"/>
          </p:nvPr>
        </p:nvSpPr>
        <p:spPr>
          <a:xfrm>
            <a:off x="635825" y="5393921"/>
            <a:ext cx="6489700" cy="200055"/>
          </a:xfrm>
          <a:prstGeom prst="rect">
            <a:avLst/>
          </a:prstGeom>
        </p:spPr>
        <p:txBody>
          <a:bodyPr>
            <a:spAutoFit/>
          </a:bodyPr>
          <a:lstStyle>
            <a:lvl1pPr>
              <a:lnSpc>
                <a:spcPct val="100000"/>
              </a:lnSpc>
              <a:spcBef>
                <a:spcPts val="0"/>
              </a:spcBef>
              <a:defRPr sz="1300" b="1" i="0" spc="400" baseline="0">
                <a:solidFill>
                  <a:srgbClr val="00F6FF"/>
                </a:solidFill>
                <a:latin typeface="Calibri" panose="020F0502020204030204" pitchFamily="34" charset="0"/>
                <a:cs typeface="Calibri" panose="020F0502020204030204" pitchFamily="34" charset="0"/>
              </a:defRPr>
            </a:lvl1pPr>
            <a:lvl2pPr>
              <a:buNone/>
              <a:defRPr/>
            </a:lvl2pPr>
          </a:lstStyle>
          <a:p>
            <a:pPr lvl="0"/>
            <a:r>
              <a:rPr lang="en-US">
                <a:effectLst/>
              </a:rPr>
              <a:t>DECEMBER 2022</a:t>
            </a:r>
            <a:endParaRPr lang="en-US"/>
          </a:p>
        </p:txBody>
      </p:sp>
      <p:sp>
        <p:nvSpPr>
          <p:cNvPr id="2" name="Footer Placeholder 5">
            <a:extLst>
              <a:ext uri="{FF2B5EF4-FFF2-40B4-BE49-F238E27FC236}">
                <a16:creationId xmlns:a16="http://schemas.microsoft.com/office/drawing/2014/main" id="{88D4788E-EE52-507E-7D71-0F24A4DBD2C0}"/>
              </a:ext>
            </a:extLst>
          </p:cNvPr>
          <p:cNvSpPr>
            <a:spLocks noGrp="1"/>
          </p:cNvSpPr>
          <p:nvPr>
            <p:ph type="ftr" sz="quarter" idx="3"/>
          </p:nvPr>
        </p:nvSpPr>
        <p:spPr>
          <a:xfrm>
            <a:off x="635825" y="6403340"/>
            <a:ext cx="1645920" cy="226060"/>
          </a:xfrm>
          <a:prstGeom prst="rect">
            <a:avLst/>
          </a:prstGeom>
        </p:spPr>
        <p:txBody>
          <a:bodyPr vert="horz" lIns="0" tIns="0" rIns="0" bIns="0" rtlCol="0" anchor="ctr"/>
          <a:lstStyle>
            <a:lvl1pPr algn="l">
              <a:defRPr kumimoji="0" lang="en-US" sz="600" b="0" i="0" u="none" strike="noStrike" cap="none" spc="0" normalizeH="0" baseline="0" dirty="0" smtClean="0">
                <a:ln>
                  <a:noFill/>
                </a:ln>
                <a:solidFill>
                  <a:schemeClr val="bg1"/>
                </a:solidFill>
                <a:effectLst/>
                <a:uLnTx/>
                <a:uFillTx/>
                <a:ea typeface="Calibri" panose="020F0502020204030204" pitchFamily="34" charset="0"/>
                <a:cs typeface="Calibri" panose="020F0502020204030204" pitchFamily="34" charset="0"/>
              </a:defRPr>
            </a:lvl1pPr>
          </a:lstStyle>
          <a:p>
            <a:r>
              <a:rPr lang="en-US"/>
              <a:t>EPAM Proprietary &amp; Confidential.</a:t>
            </a:r>
          </a:p>
        </p:txBody>
      </p:sp>
      <p:pic>
        <p:nvPicPr>
          <p:cNvPr id="3" name="Picture 2">
            <a:extLst>
              <a:ext uri="{FF2B5EF4-FFF2-40B4-BE49-F238E27FC236}">
                <a16:creationId xmlns:a16="http://schemas.microsoft.com/office/drawing/2014/main" id="{8AA3D84A-3A3E-A95D-16B1-DEAB594B0B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716555"/>
            <a:ext cx="658001" cy="241912"/>
          </a:xfrm>
          <a:prstGeom prst="rect">
            <a:avLst/>
          </a:prstGeom>
        </p:spPr>
      </p:pic>
      <p:sp>
        <p:nvSpPr>
          <p:cNvPr id="6" name="Picture Placeholder 5">
            <a:extLst>
              <a:ext uri="{FF2B5EF4-FFF2-40B4-BE49-F238E27FC236}">
                <a16:creationId xmlns:a16="http://schemas.microsoft.com/office/drawing/2014/main" id="{0374159C-7297-E470-BBCD-D20C41E7AF68}"/>
              </a:ext>
            </a:extLst>
          </p:cNvPr>
          <p:cNvSpPr>
            <a:spLocks noGrp="1"/>
          </p:cNvSpPr>
          <p:nvPr>
            <p:ph type="pic" sz="quarter" idx="13"/>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1077429585"/>
      </p:ext>
    </p:extLst>
  </p:cSld>
  <p:clrMapOvr>
    <a:masterClrMapping/>
  </p:clrMapOvr>
  <p:extLst>
    <p:ext uri="{DCECCB84-F9BA-43D5-87BE-67443E8EF086}">
      <p15:sldGuideLst xmlns:p15="http://schemas.microsoft.com/office/powerpoint/2012/main"/>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Cover_Dark">
    <p:bg>
      <p:bgPr>
        <a:solidFill>
          <a:srgbClr val="060606"/>
        </a:solidFill>
        <a:effectLst/>
      </p:bgPr>
    </p:bg>
    <p:spTree>
      <p:nvGrpSpPr>
        <p:cNvPr id="1" name=""/>
        <p:cNvGrpSpPr/>
        <p:nvPr/>
      </p:nvGrpSpPr>
      <p:grpSpPr>
        <a:xfrm>
          <a:off x="0" y="0"/>
          <a:ext cx="0" cy="0"/>
          <a:chOff x="0" y="0"/>
          <a:chExt cx="0" cy="0"/>
        </a:xfrm>
      </p:grpSpPr>
      <p:sp>
        <p:nvSpPr>
          <p:cNvPr id="13" name="Text Placeholder 4">
            <a:extLst>
              <a:ext uri="{FF2B5EF4-FFF2-40B4-BE49-F238E27FC236}">
                <a16:creationId xmlns:a16="http://schemas.microsoft.com/office/drawing/2014/main" id="{B8E369A2-FC86-4140-9080-E549260B9180}"/>
              </a:ext>
            </a:extLst>
          </p:cNvPr>
          <p:cNvSpPr>
            <a:spLocks noGrp="1"/>
          </p:cNvSpPr>
          <p:nvPr>
            <p:ph type="body" sz="quarter" idx="11" hasCustomPrompt="1"/>
          </p:nvPr>
        </p:nvSpPr>
        <p:spPr>
          <a:xfrm>
            <a:off x="635825" y="4670399"/>
            <a:ext cx="7068944" cy="455381"/>
          </a:xfrm>
          <a:prstGeom prst="rect">
            <a:avLst/>
          </a:prstGeom>
        </p:spPr>
        <p:txBody>
          <a:bodyPr wrap="square">
            <a:spAutoFit/>
          </a:bodyPr>
          <a:lstStyle>
            <a:lvl1pPr>
              <a:lnSpc>
                <a:spcPct val="150000"/>
              </a:lnSpc>
              <a:spcBef>
                <a:spcPts val="0"/>
              </a:spcBef>
              <a:defRPr sz="22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14" name="Text Placeholder 4">
            <a:extLst>
              <a:ext uri="{FF2B5EF4-FFF2-40B4-BE49-F238E27FC236}">
                <a16:creationId xmlns:a16="http://schemas.microsoft.com/office/drawing/2014/main" id="{2F6A18E7-9305-4C6B-A5A3-4962D30A22A2}"/>
              </a:ext>
            </a:extLst>
          </p:cNvPr>
          <p:cNvSpPr>
            <a:spLocks noGrp="1"/>
          </p:cNvSpPr>
          <p:nvPr>
            <p:ph type="body" sz="quarter" idx="12" hasCustomPrompt="1"/>
          </p:nvPr>
        </p:nvSpPr>
        <p:spPr>
          <a:xfrm>
            <a:off x="635825" y="5393921"/>
            <a:ext cx="6489700" cy="200055"/>
          </a:xfrm>
          <a:prstGeom prst="rect">
            <a:avLst/>
          </a:prstGeom>
        </p:spPr>
        <p:txBody>
          <a:bodyPr>
            <a:spAutoFit/>
          </a:bodyPr>
          <a:lstStyle>
            <a:lvl1pPr>
              <a:lnSpc>
                <a:spcPct val="100000"/>
              </a:lnSpc>
              <a:spcBef>
                <a:spcPts val="0"/>
              </a:spcBef>
              <a:defRPr sz="1300" b="1" i="0" spc="400" baseline="0">
                <a:solidFill>
                  <a:srgbClr val="00F6FF"/>
                </a:solidFill>
                <a:latin typeface="Calibri" panose="020F0502020204030204" pitchFamily="34" charset="0"/>
                <a:cs typeface="Calibri" panose="020F0502020204030204" pitchFamily="34" charset="0"/>
              </a:defRPr>
            </a:lvl1pPr>
            <a:lvl2pPr>
              <a:buNone/>
              <a:defRPr/>
            </a:lvl2pPr>
          </a:lstStyle>
          <a:p>
            <a:pPr lvl="0"/>
            <a:r>
              <a:rPr lang="en-US">
                <a:effectLst/>
              </a:rPr>
              <a:t>DECEMBER 2022</a:t>
            </a:r>
            <a:endParaRPr lang="en-US"/>
          </a:p>
        </p:txBody>
      </p:sp>
      <p:sp>
        <p:nvSpPr>
          <p:cNvPr id="2" name="Footer Placeholder 5">
            <a:extLst>
              <a:ext uri="{FF2B5EF4-FFF2-40B4-BE49-F238E27FC236}">
                <a16:creationId xmlns:a16="http://schemas.microsoft.com/office/drawing/2014/main" id="{88D4788E-EE52-507E-7D71-0F24A4DBD2C0}"/>
              </a:ext>
            </a:extLst>
          </p:cNvPr>
          <p:cNvSpPr>
            <a:spLocks noGrp="1"/>
          </p:cNvSpPr>
          <p:nvPr>
            <p:ph type="ftr" sz="quarter" idx="3"/>
          </p:nvPr>
        </p:nvSpPr>
        <p:spPr>
          <a:xfrm>
            <a:off x="635825" y="6403340"/>
            <a:ext cx="1645920" cy="226060"/>
          </a:xfrm>
          <a:prstGeom prst="rect">
            <a:avLst/>
          </a:prstGeom>
        </p:spPr>
        <p:txBody>
          <a:bodyPr vert="horz" lIns="0" tIns="0" rIns="0" bIns="0" rtlCol="0" anchor="ctr"/>
          <a:lstStyle>
            <a:lvl1pPr algn="l">
              <a:defRPr kumimoji="0" lang="en-US" sz="600" b="0" i="0" u="none" strike="noStrike" cap="none" spc="0" normalizeH="0" baseline="0" dirty="0" smtClean="0">
                <a:ln>
                  <a:noFill/>
                </a:ln>
                <a:solidFill>
                  <a:schemeClr val="bg1"/>
                </a:solidFill>
                <a:effectLst/>
                <a:uLnTx/>
                <a:uFillTx/>
                <a:ea typeface="Calibri" panose="020F0502020204030204" pitchFamily="34" charset="0"/>
                <a:cs typeface="Calibri" panose="020F0502020204030204" pitchFamily="34" charset="0"/>
              </a:defRPr>
            </a:lvl1pPr>
          </a:lstStyle>
          <a:p>
            <a:r>
              <a:rPr lang="en-US"/>
              <a:t>EPAM Proprietary &amp; Confidential.</a:t>
            </a:r>
          </a:p>
        </p:txBody>
      </p:sp>
      <p:sp>
        <p:nvSpPr>
          <p:cNvPr id="8" name="Text Placeholder 4">
            <a:extLst>
              <a:ext uri="{FF2B5EF4-FFF2-40B4-BE49-F238E27FC236}">
                <a16:creationId xmlns:a16="http://schemas.microsoft.com/office/drawing/2014/main" id="{DF86B7FC-77D7-4734-103B-B7BEE343FE4C}"/>
              </a:ext>
            </a:extLst>
          </p:cNvPr>
          <p:cNvSpPr>
            <a:spLocks noGrp="1"/>
          </p:cNvSpPr>
          <p:nvPr>
            <p:ph type="body" sz="quarter" idx="10" hasCustomPrompt="1"/>
          </p:nvPr>
        </p:nvSpPr>
        <p:spPr>
          <a:xfrm>
            <a:off x="635825" y="1653938"/>
            <a:ext cx="8060366" cy="2103140"/>
          </a:xfrm>
          <a:prstGeom prst="rect">
            <a:avLst/>
          </a:prstGeom>
        </p:spPr>
        <p:txBody>
          <a:bodyPr wrap="square">
            <a:spAutoFit/>
          </a:bodyPr>
          <a:lstStyle>
            <a:lvl1pPr>
              <a:lnSpc>
                <a:spcPts val="8200"/>
              </a:lnSpc>
              <a:spcBef>
                <a:spcPts val="0"/>
              </a:spcBef>
              <a:defRPr sz="80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t>Presentation Cover with Longer Title</a:t>
            </a:r>
          </a:p>
        </p:txBody>
      </p:sp>
      <p:pic>
        <p:nvPicPr>
          <p:cNvPr id="3" name="Picture 2">
            <a:extLst>
              <a:ext uri="{FF2B5EF4-FFF2-40B4-BE49-F238E27FC236}">
                <a16:creationId xmlns:a16="http://schemas.microsoft.com/office/drawing/2014/main" id="{8525FA4B-8346-1D65-A1A6-BE46B3388E8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716555"/>
            <a:ext cx="658001" cy="241912"/>
          </a:xfrm>
          <a:prstGeom prst="rect">
            <a:avLst/>
          </a:prstGeom>
        </p:spPr>
      </p:pic>
    </p:spTree>
    <p:extLst>
      <p:ext uri="{BB962C8B-B14F-4D97-AF65-F5344CB8AC3E}">
        <p14:creationId xmlns:p14="http://schemas.microsoft.com/office/powerpoint/2010/main" val="4293253595"/>
      </p:ext>
    </p:extLst>
  </p:cSld>
  <p:clrMapOvr>
    <a:masterClrMapping/>
  </p:clrMapOvr>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ver_Shorter_Title_Half_P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40E1BA6-2B94-3FB9-8A61-22A11D25EDE1}"/>
              </a:ext>
            </a:extLst>
          </p:cNvPr>
          <p:cNvSpPr>
            <a:spLocks noGrp="1"/>
          </p:cNvSpPr>
          <p:nvPr>
            <p:ph type="pic" sz="quarter" idx="24"/>
          </p:nvPr>
        </p:nvSpPr>
        <p:spPr>
          <a:xfrm>
            <a:off x="6123008" y="0"/>
            <a:ext cx="6068992" cy="6858000"/>
          </a:xfrm>
          <a:prstGeom prst="rect">
            <a:avLst/>
          </a:prstGeom>
        </p:spPr>
        <p:txBody>
          <a:bodyPr/>
          <a:lstStyle/>
          <a:p>
            <a:endParaRPr lang="en-US"/>
          </a:p>
        </p:txBody>
      </p:sp>
      <p:sp>
        <p:nvSpPr>
          <p:cNvPr id="6" name="Text Placeholder 4">
            <a:extLst>
              <a:ext uri="{FF2B5EF4-FFF2-40B4-BE49-F238E27FC236}">
                <a16:creationId xmlns:a16="http://schemas.microsoft.com/office/drawing/2014/main" id="{5DF60C00-4DF7-EA8B-64E5-6D8707C3F163}"/>
              </a:ext>
            </a:extLst>
          </p:cNvPr>
          <p:cNvSpPr>
            <a:spLocks noGrp="1"/>
          </p:cNvSpPr>
          <p:nvPr>
            <p:ph type="body" sz="quarter" idx="25" hasCustomPrompt="1"/>
          </p:nvPr>
        </p:nvSpPr>
        <p:spPr>
          <a:xfrm>
            <a:off x="635825" y="4670399"/>
            <a:ext cx="5151216" cy="372538"/>
          </a:xfrm>
          <a:prstGeom prst="rect">
            <a:avLst/>
          </a:prstGeom>
        </p:spPr>
        <p:txBody>
          <a:bodyPr wrap="square">
            <a:spAutoFit/>
          </a:bodyPr>
          <a:lstStyle>
            <a:lvl1pPr>
              <a:lnSpc>
                <a:spcPct val="15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7" name="Text Placeholder 4">
            <a:extLst>
              <a:ext uri="{FF2B5EF4-FFF2-40B4-BE49-F238E27FC236}">
                <a16:creationId xmlns:a16="http://schemas.microsoft.com/office/drawing/2014/main" id="{1CED6F17-ABB3-3BF2-0943-BB3D363DB394}"/>
              </a:ext>
            </a:extLst>
          </p:cNvPr>
          <p:cNvSpPr>
            <a:spLocks noGrp="1"/>
          </p:cNvSpPr>
          <p:nvPr>
            <p:ph type="body" sz="quarter" idx="12" hasCustomPrompt="1"/>
          </p:nvPr>
        </p:nvSpPr>
        <p:spPr>
          <a:xfrm>
            <a:off x="635825" y="5393921"/>
            <a:ext cx="5185941" cy="200055"/>
          </a:xfrm>
          <a:prstGeom prst="rect">
            <a:avLst/>
          </a:prstGeom>
        </p:spPr>
        <p:txBody>
          <a:bodyPr wrap="square">
            <a:spAutoFit/>
          </a:bodyPr>
          <a:lstStyle>
            <a:lvl1pPr>
              <a:lnSpc>
                <a:spcPct val="100000"/>
              </a:lnSpc>
              <a:spcBef>
                <a:spcPts val="0"/>
              </a:spcBef>
              <a:defRPr sz="1300" b="1" i="0" spc="400" baseline="0">
                <a:solidFill>
                  <a:srgbClr val="00F6FF"/>
                </a:solidFill>
                <a:latin typeface="Calibri" panose="020F0502020204030204" pitchFamily="34" charset="0"/>
                <a:cs typeface="Calibri" panose="020F0502020204030204" pitchFamily="34" charset="0"/>
              </a:defRPr>
            </a:lvl1pPr>
            <a:lvl2pPr>
              <a:buNone/>
              <a:defRPr/>
            </a:lvl2pPr>
          </a:lstStyle>
          <a:p>
            <a:pPr lvl="0"/>
            <a:r>
              <a:rPr lang="en-US">
                <a:effectLst/>
              </a:rPr>
              <a:t>DECEMBER 2022</a:t>
            </a:r>
            <a:endParaRPr lang="en-US"/>
          </a:p>
        </p:txBody>
      </p:sp>
      <p:sp>
        <p:nvSpPr>
          <p:cNvPr id="8" name="Text Placeholder 4">
            <a:extLst>
              <a:ext uri="{FF2B5EF4-FFF2-40B4-BE49-F238E27FC236}">
                <a16:creationId xmlns:a16="http://schemas.microsoft.com/office/drawing/2014/main" id="{03242F72-C056-2877-37FC-0C0E8E2FA1E4}"/>
              </a:ext>
            </a:extLst>
          </p:cNvPr>
          <p:cNvSpPr>
            <a:spLocks noGrp="1"/>
          </p:cNvSpPr>
          <p:nvPr>
            <p:ph type="body" sz="quarter" idx="26" hasCustomPrompt="1"/>
          </p:nvPr>
        </p:nvSpPr>
        <p:spPr>
          <a:xfrm>
            <a:off x="635825" y="1653938"/>
            <a:ext cx="5139642" cy="1846659"/>
          </a:xfrm>
          <a:prstGeom prst="rect">
            <a:avLst/>
          </a:prstGeom>
        </p:spPr>
        <p:txBody>
          <a:bodyPr wrap="square">
            <a:spAutoFit/>
          </a:bodyPr>
          <a:lstStyle>
            <a:lvl1pPr>
              <a:lnSpc>
                <a:spcPct val="100000"/>
              </a:lnSpc>
              <a:spcBef>
                <a:spcPts val="0"/>
              </a:spcBef>
              <a:defRPr sz="60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t>Cover with Shorter Title</a:t>
            </a:r>
          </a:p>
        </p:txBody>
      </p:sp>
      <p:pic>
        <p:nvPicPr>
          <p:cNvPr id="9" name="Picture 8">
            <a:extLst>
              <a:ext uri="{FF2B5EF4-FFF2-40B4-BE49-F238E27FC236}">
                <a16:creationId xmlns:a16="http://schemas.microsoft.com/office/drawing/2014/main" id="{522237D0-4B7C-4C74-1B34-6585F8B84C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716555"/>
            <a:ext cx="658001" cy="241912"/>
          </a:xfrm>
          <a:prstGeom prst="rect">
            <a:avLst/>
          </a:prstGeom>
        </p:spPr>
      </p:pic>
    </p:spTree>
    <p:extLst>
      <p:ext uri="{BB962C8B-B14F-4D97-AF65-F5344CB8AC3E}">
        <p14:creationId xmlns:p14="http://schemas.microsoft.com/office/powerpoint/2010/main" val="11972100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claim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BC286D-0325-2652-6DE3-BC17B7921CDE}"/>
              </a:ext>
            </a:extLst>
          </p:cNvPr>
          <p:cNvSpPr txBox="1">
            <a:spLocks/>
          </p:cNvSpPr>
          <p:nvPr userDrawn="1"/>
        </p:nvSpPr>
        <p:spPr>
          <a:xfrm>
            <a:off x="481264" y="1667844"/>
            <a:ext cx="4403565" cy="1015663"/>
          </a:xfrm>
          <a:prstGeom prst="rect">
            <a:avLst/>
          </a:prstGeom>
        </p:spPr>
        <p:txBody>
          <a:bodyPr vert="horz" wrap="square" lIns="0" tIns="0" rIns="0" bIns="0" rtlCol="0" anchor="t">
            <a:spAutoFit/>
          </a:bodyPr>
          <a:lstStyle>
            <a:lvl1pPr>
              <a:lnSpc>
                <a:spcPct val="100000"/>
              </a:lnSpc>
              <a:spcBef>
                <a:spcPct val="0"/>
              </a:spcBef>
              <a:buNone/>
              <a:defRPr lang="en-US" sz="6000" b="1" i="0" dirty="0">
                <a:solidFill>
                  <a:schemeClr val="bg1"/>
                </a:solidFill>
                <a:latin typeface="+mj-lt"/>
                <a:ea typeface="Calibri" panose="020F0502020204030204" pitchFamily="34" charset="0"/>
                <a:cs typeface="Calibri Light" panose="020F0302020204030204" pitchFamily="34" charset="0"/>
              </a:defRPr>
            </a:lvl1pPr>
          </a:lstStyle>
          <a:p>
            <a:pPr lvl="0"/>
            <a:r>
              <a:rPr lang="en-US" dirty="0"/>
              <a:t>Disclaimer</a:t>
            </a:r>
          </a:p>
        </p:txBody>
      </p:sp>
      <p:sp>
        <p:nvSpPr>
          <p:cNvPr id="7" name="Title 4">
            <a:extLst>
              <a:ext uri="{FF2B5EF4-FFF2-40B4-BE49-F238E27FC236}">
                <a16:creationId xmlns:a16="http://schemas.microsoft.com/office/drawing/2014/main" id="{5C60129C-ED73-46C0-0FB7-BB32CA2BD978}"/>
              </a:ext>
            </a:extLst>
          </p:cNvPr>
          <p:cNvSpPr txBox="1">
            <a:spLocks/>
          </p:cNvSpPr>
          <p:nvPr userDrawn="1"/>
        </p:nvSpPr>
        <p:spPr>
          <a:xfrm>
            <a:off x="481263" y="2919114"/>
            <a:ext cx="6664971" cy="1050737"/>
          </a:xfrm>
          <a:prstGeom prst="rect">
            <a:avLst/>
          </a:prstGeom>
        </p:spPr>
        <p:txBody>
          <a:bodyPr wrap="square" lIns="0" tIns="0" rIns="0" bIns="0">
            <a:spAutoFit/>
          </a:bodyPr>
          <a:lstStyle>
            <a:lvl1pPr algn="l" defTabSz="914400" rtl="0" eaLnBrk="1" latinLnBrk="0" hangingPunct="1">
              <a:lnSpc>
                <a:spcPct val="100000"/>
              </a:lnSpc>
              <a:spcBef>
                <a:spcPct val="0"/>
              </a:spcBef>
              <a:buNone/>
              <a:defRPr sz="2200" b="1" i="0" kern="1200">
                <a:solidFill>
                  <a:schemeClr val="tx1"/>
                </a:solidFill>
                <a:latin typeface="+mj-lt"/>
                <a:ea typeface="Calibri" panose="020F0502020204030204" pitchFamily="34" charset="0"/>
                <a:cs typeface="Calibri" panose="020F0502020204030204" pitchFamily="34" charset="0"/>
              </a:defRPr>
            </a:lvl1pPr>
          </a:lstStyle>
          <a:p>
            <a:pPr>
              <a:lnSpc>
                <a:spcPct val="150000"/>
              </a:lnSpc>
            </a:pPr>
            <a:r>
              <a:rPr lang="en-US" sz="2400" b="0" dirty="0">
                <a:solidFill>
                  <a:schemeClr val="bg1"/>
                </a:solidFill>
                <a:latin typeface="Calibri Light"/>
                <a:cs typeface="Calibri Light"/>
              </a:rPr>
              <a:t>Do not share this presentation without a signed NDA.</a:t>
            </a:r>
            <a:endParaRPr lang="en-US" sz="2400" dirty="0">
              <a:solidFill>
                <a:schemeClr val="bg1"/>
              </a:solidFill>
              <a:latin typeface="Calibri Light"/>
              <a:cs typeface="Calibri Light"/>
            </a:endParaRPr>
          </a:p>
          <a:p>
            <a:pPr>
              <a:lnSpc>
                <a:spcPct val="150000"/>
              </a:lnSpc>
            </a:pPr>
            <a:r>
              <a:rPr lang="en-US" sz="2400" b="0" dirty="0">
                <a:solidFill>
                  <a:schemeClr val="bg1"/>
                </a:solidFill>
                <a:latin typeface="Calibri Light"/>
                <a:cs typeface="Calibri Light"/>
              </a:rPr>
              <a:t>Convert to PDF to protect sensitive slide notes.</a:t>
            </a:r>
            <a:endParaRPr lang="en-US" sz="2400" dirty="0">
              <a:solidFill>
                <a:schemeClr val="bg1"/>
              </a:solidFill>
              <a:latin typeface="Calibri Light"/>
              <a:cs typeface="Calibri Light"/>
            </a:endParaRPr>
          </a:p>
        </p:txBody>
      </p:sp>
      <p:pic>
        <p:nvPicPr>
          <p:cNvPr id="8" name="Picture 7">
            <a:extLst>
              <a:ext uri="{FF2B5EF4-FFF2-40B4-BE49-F238E27FC236}">
                <a16:creationId xmlns:a16="http://schemas.microsoft.com/office/drawing/2014/main" id="{EF3464A0-B9BD-B9A5-38BA-45F5800B2D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1264" y="872962"/>
            <a:ext cx="668294" cy="622205"/>
          </a:xfrm>
          <a:prstGeom prst="rect">
            <a:avLst/>
          </a:prstGeom>
        </p:spPr>
      </p:pic>
      <p:pic>
        <p:nvPicPr>
          <p:cNvPr id="2" name="Graphic 1">
            <a:extLst>
              <a:ext uri="{FF2B5EF4-FFF2-40B4-BE49-F238E27FC236}">
                <a16:creationId xmlns:a16="http://schemas.microsoft.com/office/drawing/2014/main" id="{C9E71BD3-C16B-E833-87BA-15C30377643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4D42082F-236C-033C-4BB1-ED91055E10D6}"/>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43DDC278-1F97-461F-020F-97C4F17BCD4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10824945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635825" y="1350512"/>
            <a:ext cx="3594735" cy="923330"/>
          </a:xfrm>
          <a:prstGeom prst="rect">
            <a:avLst/>
          </a:prstGeom>
        </p:spPr>
        <p:txBody>
          <a:bodyPr wrap="square">
            <a:spAutoFit/>
          </a:bodyPr>
          <a:lstStyle>
            <a:lvl1pPr>
              <a:defRPr sz="6000" b="0" i="0">
                <a:gradFill>
                  <a:gsLst>
                    <a:gs pos="0">
                      <a:srgbClr val="00F6FF"/>
                    </a:gs>
                    <a:gs pos="70000">
                      <a:srgbClr val="00FFF0"/>
                    </a:gs>
                    <a:gs pos="100000">
                      <a:srgbClr val="B896FF"/>
                    </a:gs>
                  </a:gsLst>
                  <a:lin ang="0" scaled="0"/>
                </a:gradFill>
                <a:latin typeface="Calibri" panose="020F0502020204030204" pitchFamily="34" charset="0"/>
                <a:cs typeface="Calibri" panose="020F0502020204030204" pitchFamily="34" charset="0"/>
              </a:defRPr>
            </a:lvl1pPr>
          </a:lstStyle>
          <a:p>
            <a:r>
              <a:rPr lang="en-US"/>
              <a:t>Contents</a:t>
            </a:r>
          </a:p>
        </p:txBody>
      </p:sp>
      <p:sp>
        <p:nvSpPr>
          <p:cNvPr id="5" name="Text Placeholder 4">
            <a:extLst>
              <a:ext uri="{FF2B5EF4-FFF2-40B4-BE49-F238E27FC236}">
                <a16:creationId xmlns:a16="http://schemas.microsoft.com/office/drawing/2014/main" id="{0B94A4A7-1D42-43C4-8DAE-D39D6017417F}"/>
              </a:ext>
            </a:extLst>
          </p:cNvPr>
          <p:cNvSpPr>
            <a:spLocks noGrp="1"/>
          </p:cNvSpPr>
          <p:nvPr>
            <p:ph type="body" sz="quarter" idx="10" hasCustomPrompt="1"/>
          </p:nvPr>
        </p:nvSpPr>
        <p:spPr>
          <a:xfrm>
            <a:off x="4566051" y="1542286"/>
            <a:ext cx="498928" cy="307777"/>
          </a:xfrm>
          <a:prstGeom prst="rect">
            <a:avLst/>
          </a:prstGeom>
        </p:spPr>
        <p:txBody>
          <a:bodyPr wrap="square" anchor="t" anchorCtr="0">
            <a:spAutoFit/>
          </a:bodyPr>
          <a:lstStyle>
            <a:lvl1pPr algn="r">
              <a:defRPr sz="2000" b="1">
                <a:solidFill>
                  <a:schemeClr val="accent2"/>
                </a:solidFill>
              </a:defRPr>
            </a:lvl1pPr>
          </a:lstStyle>
          <a:p>
            <a:pPr lvl="0"/>
            <a:r>
              <a:rPr lang="en-US"/>
              <a:t>01</a:t>
            </a:r>
          </a:p>
        </p:txBody>
      </p:sp>
      <p:sp>
        <p:nvSpPr>
          <p:cNvPr id="9" name="Text Placeholder 4">
            <a:extLst>
              <a:ext uri="{FF2B5EF4-FFF2-40B4-BE49-F238E27FC236}">
                <a16:creationId xmlns:a16="http://schemas.microsoft.com/office/drawing/2014/main" id="{914B7CA8-C6E3-4D9A-BDD1-5A660A9FF442}"/>
              </a:ext>
            </a:extLst>
          </p:cNvPr>
          <p:cNvSpPr>
            <a:spLocks noGrp="1"/>
          </p:cNvSpPr>
          <p:nvPr>
            <p:ph type="body" sz="quarter" idx="11" hasCustomPrompt="1"/>
          </p:nvPr>
        </p:nvSpPr>
        <p:spPr>
          <a:xfrm>
            <a:off x="4566051" y="2235353"/>
            <a:ext cx="498928" cy="307777"/>
          </a:xfrm>
          <a:prstGeom prst="rect">
            <a:avLst/>
          </a:prstGeom>
        </p:spPr>
        <p:txBody>
          <a:bodyPr wrap="square" anchor="t" anchorCtr="0">
            <a:spAutoFit/>
          </a:bodyPr>
          <a:lstStyle>
            <a:lvl1pPr algn="r">
              <a:defRPr sz="2000" b="1">
                <a:solidFill>
                  <a:schemeClr val="accent2"/>
                </a:solidFill>
              </a:defRPr>
            </a:lvl1pPr>
          </a:lstStyle>
          <a:p>
            <a:pPr lvl="0"/>
            <a:r>
              <a:rPr lang="en-US"/>
              <a:t>02</a:t>
            </a:r>
          </a:p>
        </p:txBody>
      </p:sp>
      <p:sp>
        <p:nvSpPr>
          <p:cNvPr id="13" name="Text Placeholder 4">
            <a:extLst>
              <a:ext uri="{FF2B5EF4-FFF2-40B4-BE49-F238E27FC236}">
                <a16:creationId xmlns:a16="http://schemas.microsoft.com/office/drawing/2014/main" id="{29CF7C84-314E-4FB2-901C-E4AD0E759351}"/>
              </a:ext>
            </a:extLst>
          </p:cNvPr>
          <p:cNvSpPr>
            <a:spLocks noGrp="1"/>
          </p:cNvSpPr>
          <p:nvPr>
            <p:ph type="body" sz="quarter" idx="12" hasCustomPrompt="1"/>
          </p:nvPr>
        </p:nvSpPr>
        <p:spPr>
          <a:xfrm>
            <a:off x="4566051" y="2918259"/>
            <a:ext cx="498928" cy="307777"/>
          </a:xfrm>
          <a:prstGeom prst="rect">
            <a:avLst/>
          </a:prstGeom>
        </p:spPr>
        <p:txBody>
          <a:bodyPr wrap="square" anchor="t" anchorCtr="0">
            <a:spAutoFit/>
          </a:bodyPr>
          <a:lstStyle>
            <a:lvl1pPr algn="r">
              <a:defRPr sz="2000" b="1">
                <a:solidFill>
                  <a:schemeClr val="accent2"/>
                </a:solidFill>
              </a:defRPr>
            </a:lvl1pPr>
          </a:lstStyle>
          <a:p>
            <a:pPr lvl="0"/>
            <a:r>
              <a:rPr lang="en-US"/>
              <a:t>03</a:t>
            </a:r>
          </a:p>
        </p:txBody>
      </p:sp>
      <p:sp>
        <p:nvSpPr>
          <p:cNvPr id="14" name="Text Placeholder 4">
            <a:extLst>
              <a:ext uri="{FF2B5EF4-FFF2-40B4-BE49-F238E27FC236}">
                <a16:creationId xmlns:a16="http://schemas.microsoft.com/office/drawing/2014/main" id="{F4E24727-48EE-48AA-9B6F-F26524FCED2B}"/>
              </a:ext>
            </a:extLst>
          </p:cNvPr>
          <p:cNvSpPr>
            <a:spLocks noGrp="1"/>
          </p:cNvSpPr>
          <p:nvPr>
            <p:ph type="body" sz="quarter" idx="13" hasCustomPrompt="1"/>
          </p:nvPr>
        </p:nvSpPr>
        <p:spPr>
          <a:xfrm>
            <a:off x="4566051" y="3611326"/>
            <a:ext cx="498928" cy="307777"/>
          </a:xfrm>
          <a:prstGeom prst="rect">
            <a:avLst/>
          </a:prstGeom>
        </p:spPr>
        <p:txBody>
          <a:bodyPr wrap="square" anchor="t" anchorCtr="0">
            <a:spAutoFit/>
          </a:bodyPr>
          <a:lstStyle>
            <a:lvl1pPr algn="r">
              <a:defRPr sz="2000" b="1">
                <a:solidFill>
                  <a:schemeClr val="accent2"/>
                </a:solidFill>
              </a:defRPr>
            </a:lvl1pPr>
          </a:lstStyle>
          <a:p>
            <a:pPr lvl="0"/>
            <a:r>
              <a:rPr lang="en-US"/>
              <a:t>04</a:t>
            </a:r>
          </a:p>
        </p:txBody>
      </p:sp>
      <p:sp>
        <p:nvSpPr>
          <p:cNvPr id="15" name="Text Placeholder 4">
            <a:extLst>
              <a:ext uri="{FF2B5EF4-FFF2-40B4-BE49-F238E27FC236}">
                <a16:creationId xmlns:a16="http://schemas.microsoft.com/office/drawing/2014/main" id="{18BC4A81-2FF3-4AC4-8F40-4F95105F594C}"/>
              </a:ext>
            </a:extLst>
          </p:cNvPr>
          <p:cNvSpPr>
            <a:spLocks noGrp="1"/>
          </p:cNvSpPr>
          <p:nvPr>
            <p:ph type="body" sz="quarter" idx="14" hasCustomPrompt="1"/>
          </p:nvPr>
        </p:nvSpPr>
        <p:spPr>
          <a:xfrm>
            <a:off x="4566051" y="4294232"/>
            <a:ext cx="498928" cy="307777"/>
          </a:xfrm>
          <a:prstGeom prst="rect">
            <a:avLst/>
          </a:prstGeom>
        </p:spPr>
        <p:txBody>
          <a:bodyPr wrap="square" anchor="t" anchorCtr="0">
            <a:spAutoFit/>
          </a:bodyPr>
          <a:lstStyle>
            <a:lvl1pPr algn="r">
              <a:defRPr sz="2000" b="1">
                <a:solidFill>
                  <a:schemeClr val="accent2"/>
                </a:solidFill>
              </a:defRPr>
            </a:lvl1pPr>
          </a:lstStyle>
          <a:p>
            <a:pPr lvl="0"/>
            <a:r>
              <a:rPr lang="en-US"/>
              <a:t>05</a:t>
            </a:r>
          </a:p>
        </p:txBody>
      </p:sp>
      <p:sp>
        <p:nvSpPr>
          <p:cNvPr id="16" name="Text Placeholder 4">
            <a:extLst>
              <a:ext uri="{FF2B5EF4-FFF2-40B4-BE49-F238E27FC236}">
                <a16:creationId xmlns:a16="http://schemas.microsoft.com/office/drawing/2014/main" id="{A53DF3A1-A093-468B-B30D-D2DB4C1595BF}"/>
              </a:ext>
            </a:extLst>
          </p:cNvPr>
          <p:cNvSpPr>
            <a:spLocks noGrp="1"/>
          </p:cNvSpPr>
          <p:nvPr>
            <p:ph type="body" sz="quarter" idx="15" hasCustomPrompt="1"/>
          </p:nvPr>
        </p:nvSpPr>
        <p:spPr>
          <a:xfrm>
            <a:off x="4566051" y="4977139"/>
            <a:ext cx="498928" cy="307777"/>
          </a:xfrm>
          <a:prstGeom prst="rect">
            <a:avLst/>
          </a:prstGeom>
        </p:spPr>
        <p:txBody>
          <a:bodyPr wrap="square" anchor="t" anchorCtr="0">
            <a:spAutoFit/>
          </a:bodyPr>
          <a:lstStyle>
            <a:lvl1pPr algn="r">
              <a:defRPr sz="2000" b="1">
                <a:solidFill>
                  <a:schemeClr val="accent2"/>
                </a:solidFill>
              </a:defRPr>
            </a:lvl1pPr>
          </a:lstStyle>
          <a:p>
            <a:pPr lvl="0"/>
            <a:r>
              <a:rPr lang="en-US"/>
              <a:t>06</a:t>
            </a:r>
          </a:p>
        </p:txBody>
      </p:sp>
      <p:sp>
        <p:nvSpPr>
          <p:cNvPr id="17" name="Text Placeholder 4">
            <a:extLst>
              <a:ext uri="{FF2B5EF4-FFF2-40B4-BE49-F238E27FC236}">
                <a16:creationId xmlns:a16="http://schemas.microsoft.com/office/drawing/2014/main" id="{73338DC0-8609-4542-8807-E7838F7CE5D6}"/>
              </a:ext>
            </a:extLst>
          </p:cNvPr>
          <p:cNvSpPr>
            <a:spLocks noGrp="1"/>
          </p:cNvSpPr>
          <p:nvPr>
            <p:ph type="body" sz="quarter" idx="16" hasCustomPrompt="1"/>
          </p:nvPr>
        </p:nvSpPr>
        <p:spPr>
          <a:xfrm>
            <a:off x="5298342" y="1542286"/>
            <a:ext cx="6245958"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Section header here</a:t>
            </a:r>
          </a:p>
        </p:txBody>
      </p:sp>
      <p:sp>
        <p:nvSpPr>
          <p:cNvPr id="18" name="Text Placeholder 4">
            <a:extLst>
              <a:ext uri="{FF2B5EF4-FFF2-40B4-BE49-F238E27FC236}">
                <a16:creationId xmlns:a16="http://schemas.microsoft.com/office/drawing/2014/main" id="{43948224-37C6-4D02-AFD9-C1D88C1C073C}"/>
              </a:ext>
            </a:extLst>
          </p:cNvPr>
          <p:cNvSpPr>
            <a:spLocks noGrp="1"/>
          </p:cNvSpPr>
          <p:nvPr>
            <p:ph type="body" sz="quarter" idx="17" hasCustomPrompt="1"/>
          </p:nvPr>
        </p:nvSpPr>
        <p:spPr>
          <a:xfrm>
            <a:off x="5298342" y="2235353"/>
            <a:ext cx="6245958"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Section header here</a:t>
            </a:r>
          </a:p>
        </p:txBody>
      </p:sp>
      <p:sp>
        <p:nvSpPr>
          <p:cNvPr id="19" name="Text Placeholder 4">
            <a:extLst>
              <a:ext uri="{FF2B5EF4-FFF2-40B4-BE49-F238E27FC236}">
                <a16:creationId xmlns:a16="http://schemas.microsoft.com/office/drawing/2014/main" id="{4BDE3CEE-0230-44C2-A389-A8747AA6BB8C}"/>
              </a:ext>
            </a:extLst>
          </p:cNvPr>
          <p:cNvSpPr>
            <a:spLocks noGrp="1"/>
          </p:cNvSpPr>
          <p:nvPr>
            <p:ph type="body" sz="quarter" idx="18" hasCustomPrompt="1"/>
          </p:nvPr>
        </p:nvSpPr>
        <p:spPr>
          <a:xfrm>
            <a:off x="5298342" y="2918259"/>
            <a:ext cx="6245958"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Section header here</a:t>
            </a:r>
          </a:p>
        </p:txBody>
      </p:sp>
      <p:sp>
        <p:nvSpPr>
          <p:cNvPr id="20" name="Text Placeholder 4">
            <a:extLst>
              <a:ext uri="{FF2B5EF4-FFF2-40B4-BE49-F238E27FC236}">
                <a16:creationId xmlns:a16="http://schemas.microsoft.com/office/drawing/2014/main" id="{76BF9761-22A6-4919-B7B5-2A027DDC6D44}"/>
              </a:ext>
            </a:extLst>
          </p:cNvPr>
          <p:cNvSpPr>
            <a:spLocks noGrp="1"/>
          </p:cNvSpPr>
          <p:nvPr>
            <p:ph type="body" sz="quarter" idx="19" hasCustomPrompt="1"/>
          </p:nvPr>
        </p:nvSpPr>
        <p:spPr>
          <a:xfrm>
            <a:off x="5298342" y="3611326"/>
            <a:ext cx="6245958"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Section header here</a:t>
            </a:r>
          </a:p>
        </p:txBody>
      </p:sp>
      <p:sp>
        <p:nvSpPr>
          <p:cNvPr id="21" name="Text Placeholder 4">
            <a:extLst>
              <a:ext uri="{FF2B5EF4-FFF2-40B4-BE49-F238E27FC236}">
                <a16:creationId xmlns:a16="http://schemas.microsoft.com/office/drawing/2014/main" id="{1BA13C9B-9D26-4B3E-8215-17F0475C2000}"/>
              </a:ext>
            </a:extLst>
          </p:cNvPr>
          <p:cNvSpPr>
            <a:spLocks noGrp="1"/>
          </p:cNvSpPr>
          <p:nvPr>
            <p:ph type="body" sz="quarter" idx="20" hasCustomPrompt="1"/>
          </p:nvPr>
        </p:nvSpPr>
        <p:spPr>
          <a:xfrm>
            <a:off x="5298342" y="4294232"/>
            <a:ext cx="6245958"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Section header here</a:t>
            </a:r>
          </a:p>
        </p:txBody>
      </p:sp>
      <p:sp>
        <p:nvSpPr>
          <p:cNvPr id="22" name="Text Placeholder 4">
            <a:extLst>
              <a:ext uri="{FF2B5EF4-FFF2-40B4-BE49-F238E27FC236}">
                <a16:creationId xmlns:a16="http://schemas.microsoft.com/office/drawing/2014/main" id="{64AC5FFC-6616-4F1B-B644-F0560ADC7ED3}"/>
              </a:ext>
            </a:extLst>
          </p:cNvPr>
          <p:cNvSpPr>
            <a:spLocks noGrp="1"/>
          </p:cNvSpPr>
          <p:nvPr>
            <p:ph type="body" sz="quarter" idx="21" hasCustomPrompt="1"/>
          </p:nvPr>
        </p:nvSpPr>
        <p:spPr>
          <a:xfrm>
            <a:off x="5298342" y="4977139"/>
            <a:ext cx="6245958"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Section header here</a:t>
            </a:r>
          </a:p>
        </p:txBody>
      </p:sp>
      <p:cxnSp>
        <p:nvCxnSpPr>
          <p:cNvPr id="6" name="Straight Connector 5">
            <a:extLst>
              <a:ext uri="{FF2B5EF4-FFF2-40B4-BE49-F238E27FC236}">
                <a16:creationId xmlns:a16="http://schemas.microsoft.com/office/drawing/2014/main" id="{68522FB4-D05A-7BBC-4925-8F44384D8BAF}"/>
              </a:ext>
            </a:extLst>
          </p:cNvPr>
          <p:cNvCxnSpPr>
            <a:cxnSpLocks/>
          </p:cNvCxnSpPr>
          <p:nvPr userDrawn="1"/>
        </p:nvCxnSpPr>
        <p:spPr>
          <a:xfrm>
            <a:off x="4828321" y="2043581"/>
            <a:ext cx="6715979"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43E4466-9172-11FF-B631-0772F610EC0A}"/>
              </a:ext>
            </a:extLst>
          </p:cNvPr>
          <p:cNvCxnSpPr>
            <a:cxnSpLocks/>
          </p:cNvCxnSpPr>
          <p:nvPr userDrawn="1"/>
        </p:nvCxnSpPr>
        <p:spPr>
          <a:xfrm>
            <a:off x="4828321" y="2736156"/>
            <a:ext cx="6715979"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39B406A-62F3-7DD2-AFDA-098BD84DC9B8}"/>
              </a:ext>
            </a:extLst>
          </p:cNvPr>
          <p:cNvCxnSpPr>
            <a:cxnSpLocks/>
          </p:cNvCxnSpPr>
          <p:nvPr userDrawn="1"/>
        </p:nvCxnSpPr>
        <p:spPr>
          <a:xfrm>
            <a:off x="4828321" y="3428731"/>
            <a:ext cx="6715979"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9F9CE8E-C61D-47C9-7C92-80C8B9BE9261}"/>
              </a:ext>
            </a:extLst>
          </p:cNvPr>
          <p:cNvCxnSpPr>
            <a:cxnSpLocks/>
          </p:cNvCxnSpPr>
          <p:nvPr userDrawn="1"/>
        </p:nvCxnSpPr>
        <p:spPr>
          <a:xfrm>
            <a:off x="4828321" y="4121306"/>
            <a:ext cx="6715979"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202BA3F-B120-FB36-1C74-89FF4B905719}"/>
              </a:ext>
            </a:extLst>
          </p:cNvPr>
          <p:cNvCxnSpPr>
            <a:cxnSpLocks/>
          </p:cNvCxnSpPr>
          <p:nvPr userDrawn="1"/>
        </p:nvCxnSpPr>
        <p:spPr>
          <a:xfrm>
            <a:off x="4828321" y="4813881"/>
            <a:ext cx="6715979"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E237AFC-258A-A0AE-B66B-CB1C869A2032}"/>
              </a:ext>
            </a:extLst>
          </p:cNvPr>
          <p:cNvCxnSpPr>
            <a:cxnSpLocks/>
          </p:cNvCxnSpPr>
          <p:nvPr userDrawn="1"/>
        </p:nvCxnSpPr>
        <p:spPr>
          <a:xfrm>
            <a:off x="4828321" y="5511461"/>
            <a:ext cx="6715979"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2373023"/>
      </p:ext>
    </p:extLst>
  </p:cSld>
  <p:clrMapOvr>
    <a:masterClrMapping/>
  </p:clrMapOvr>
  <p:extLst>
    <p:ext uri="{DCECCB84-F9BA-43D5-87BE-67443E8EF086}">
      <p15:sldGuideLst xmlns:p15="http://schemas.microsoft.com/office/powerpoint/2012/main"/>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635825" y="1353882"/>
            <a:ext cx="3594735" cy="923330"/>
          </a:xfrm>
          <a:prstGeom prst="rect">
            <a:avLst/>
          </a:prstGeom>
        </p:spPr>
        <p:txBody>
          <a:bodyPr wrap="square" lIns="0" tIns="0" rIns="0" bIns="0">
            <a:spAutoFit/>
          </a:bodyPr>
          <a:lstStyle>
            <a:lvl1pPr>
              <a:defRPr lang="en-US" sz="6000" b="0" dirty="0">
                <a:gradFill>
                  <a:gsLst>
                    <a:gs pos="0">
                      <a:srgbClr val="00F6FF"/>
                    </a:gs>
                    <a:gs pos="70000">
                      <a:srgbClr val="00FFF0"/>
                    </a:gs>
                    <a:gs pos="100000">
                      <a:srgbClr val="B896FF"/>
                    </a:gs>
                  </a:gsLst>
                  <a:lin ang="0" scaled="0"/>
                </a:gradFill>
              </a:defRPr>
            </a:lvl1pPr>
          </a:lstStyle>
          <a:p>
            <a:pPr lvl="0"/>
            <a:r>
              <a:rPr lang="en-US"/>
              <a:t>Agenda</a:t>
            </a:r>
          </a:p>
        </p:txBody>
      </p:sp>
      <p:cxnSp>
        <p:nvCxnSpPr>
          <p:cNvPr id="29" name="Straight Connector 28">
            <a:extLst>
              <a:ext uri="{FF2B5EF4-FFF2-40B4-BE49-F238E27FC236}">
                <a16:creationId xmlns:a16="http://schemas.microsoft.com/office/drawing/2014/main" id="{49F9CE8E-C61D-47C9-7C92-80C8B9BE9261}"/>
              </a:ext>
            </a:extLst>
          </p:cNvPr>
          <p:cNvCxnSpPr>
            <a:cxnSpLocks/>
          </p:cNvCxnSpPr>
          <p:nvPr userDrawn="1"/>
        </p:nvCxnSpPr>
        <p:spPr>
          <a:xfrm>
            <a:off x="4597093" y="4127679"/>
            <a:ext cx="694944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202BA3F-B120-FB36-1C74-89FF4B905719}"/>
              </a:ext>
            </a:extLst>
          </p:cNvPr>
          <p:cNvCxnSpPr>
            <a:cxnSpLocks/>
          </p:cNvCxnSpPr>
          <p:nvPr userDrawn="1"/>
        </p:nvCxnSpPr>
        <p:spPr>
          <a:xfrm>
            <a:off x="4597093" y="4821255"/>
            <a:ext cx="694944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E237AFC-258A-A0AE-B66B-CB1C869A2032}"/>
              </a:ext>
            </a:extLst>
          </p:cNvPr>
          <p:cNvCxnSpPr>
            <a:cxnSpLocks/>
          </p:cNvCxnSpPr>
          <p:nvPr userDrawn="1"/>
        </p:nvCxnSpPr>
        <p:spPr>
          <a:xfrm>
            <a:off x="4597093" y="5514831"/>
            <a:ext cx="694944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F38260B-0DC8-F1D9-0A04-B34FD9548DDE}"/>
              </a:ext>
            </a:extLst>
          </p:cNvPr>
          <p:cNvCxnSpPr>
            <a:cxnSpLocks/>
          </p:cNvCxnSpPr>
          <p:nvPr userDrawn="1"/>
        </p:nvCxnSpPr>
        <p:spPr>
          <a:xfrm>
            <a:off x="4597093" y="3434103"/>
            <a:ext cx="694944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34323139-2B65-F98E-4BA6-26EBD4E0ADE2}"/>
              </a:ext>
            </a:extLst>
          </p:cNvPr>
          <p:cNvSpPr>
            <a:spLocks noGrp="1"/>
          </p:cNvSpPr>
          <p:nvPr>
            <p:ph type="body" sz="quarter" idx="10" hasCustomPrompt="1"/>
          </p:nvPr>
        </p:nvSpPr>
        <p:spPr>
          <a:xfrm>
            <a:off x="4114801" y="1544424"/>
            <a:ext cx="1866900" cy="307777"/>
          </a:xfrm>
          <a:prstGeom prst="rect">
            <a:avLst/>
          </a:prstGeom>
        </p:spPr>
        <p:txBody>
          <a:bodyPr wrap="square" anchor="t" anchorCtr="0">
            <a:spAutoFit/>
          </a:bodyPr>
          <a:lstStyle>
            <a:lvl1pPr algn="r">
              <a:defRPr sz="2000" b="1">
                <a:solidFill>
                  <a:schemeClr val="accent2"/>
                </a:solidFill>
              </a:defRPr>
            </a:lvl1pPr>
          </a:lstStyle>
          <a:p>
            <a:pPr lvl="0"/>
            <a:r>
              <a:rPr lang="en-US"/>
              <a:t>00:00 – 00:00</a:t>
            </a:r>
          </a:p>
        </p:txBody>
      </p:sp>
      <p:sp>
        <p:nvSpPr>
          <p:cNvPr id="23" name="Text Placeholder 4">
            <a:extLst>
              <a:ext uri="{FF2B5EF4-FFF2-40B4-BE49-F238E27FC236}">
                <a16:creationId xmlns:a16="http://schemas.microsoft.com/office/drawing/2014/main" id="{4203F9BF-BF5F-6A91-5F78-9E13CFB34688}"/>
              </a:ext>
            </a:extLst>
          </p:cNvPr>
          <p:cNvSpPr>
            <a:spLocks noGrp="1"/>
          </p:cNvSpPr>
          <p:nvPr>
            <p:ph type="body" sz="quarter" idx="16" hasCustomPrompt="1"/>
          </p:nvPr>
        </p:nvSpPr>
        <p:spPr>
          <a:xfrm>
            <a:off x="6248400" y="1544424"/>
            <a:ext cx="5295900"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Agenda item here</a:t>
            </a:r>
          </a:p>
        </p:txBody>
      </p:sp>
      <p:sp>
        <p:nvSpPr>
          <p:cNvPr id="24" name="Text Placeholder 4">
            <a:extLst>
              <a:ext uri="{FF2B5EF4-FFF2-40B4-BE49-F238E27FC236}">
                <a16:creationId xmlns:a16="http://schemas.microsoft.com/office/drawing/2014/main" id="{876CC08A-4820-35BC-92E1-8230BD9D360A}"/>
              </a:ext>
            </a:extLst>
          </p:cNvPr>
          <p:cNvSpPr>
            <a:spLocks noGrp="1"/>
          </p:cNvSpPr>
          <p:nvPr>
            <p:ph type="body" sz="quarter" idx="24" hasCustomPrompt="1"/>
          </p:nvPr>
        </p:nvSpPr>
        <p:spPr>
          <a:xfrm>
            <a:off x="4114801" y="2237970"/>
            <a:ext cx="1866900" cy="307777"/>
          </a:xfrm>
          <a:prstGeom prst="rect">
            <a:avLst/>
          </a:prstGeom>
        </p:spPr>
        <p:txBody>
          <a:bodyPr wrap="square" anchor="t" anchorCtr="0">
            <a:spAutoFit/>
          </a:bodyPr>
          <a:lstStyle>
            <a:lvl1pPr algn="r">
              <a:defRPr sz="2000" b="1">
                <a:solidFill>
                  <a:schemeClr val="accent2"/>
                </a:solidFill>
              </a:defRPr>
            </a:lvl1pPr>
          </a:lstStyle>
          <a:p>
            <a:pPr lvl="0"/>
            <a:r>
              <a:rPr lang="en-US"/>
              <a:t>00:00 – 00:00</a:t>
            </a:r>
          </a:p>
        </p:txBody>
      </p:sp>
      <p:sp>
        <p:nvSpPr>
          <p:cNvPr id="25" name="Text Placeholder 4">
            <a:extLst>
              <a:ext uri="{FF2B5EF4-FFF2-40B4-BE49-F238E27FC236}">
                <a16:creationId xmlns:a16="http://schemas.microsoft.com/office/drawing/2014/main" id="{F7291D4C-4D95-8F05-0F5C-BA39164C8277}"/>
              </a:ext>
            </a:extLst>
          </p:cNvPr>
          <p:cNvSpPr>
            <a:spLocks noGrp="1"/>
          </p:cNvSpPr>
          <p:nvPr>
            <p:ph type="body" sz="quarter" idx="25" hasCustomPrompt="1"/>
          </p:nvPr>
        </p:nvSpPr>
        <p:spPr>
          <a:xfrm>
            <a:off x="6248400" y="2237970"/>
            <a:ext cx="5295900"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Agenda item here</a:t>
            </a:r>
          </a:p>
        </p:txBody>
      </p:sp>
      <p:sp>
        <p:nvSpPr>
          <p:cNvPr id="26" name="Text Placeholder 4">
            <a:extLst>
              <a:ext uri="{FF2B5EF4-FFF2-40B4-BE49-F238E27FC236}">
                <a16:creationId xmlns:a16="http://schemas.microsoft.com/office/drawing/2014/main" id="{B6CEF688-2334-22F4-39C4-5CC9525BC52D}"/>
              </a:ext>
            </a:extLst>
          </p:cNvPr>
          <p:cNvSpPr>
            <a:spLocks noGrp="1"/>
          </p:cNvSpPr>
          <p:nvPr>
            <p:ph type="body" sz="quarter" idx="26" hasCustomPrompt="1"/>
          </p:nvPr>
        </p:nvSpPr>
        <p:spPr>
          <a:xfrm>
            <a:off x="4114801" y="2931516"/>
            <a:ext cx="1866900" cy="307777"/>
          </a:xfrm>
          <a:prstGeom prst="rect">
            <a:avLst/>
          </a:prstGeom>
        </p:spPr>
        <p:txBody>
          <a:bodyPr wrap="square" anchor="t" anchorCtr="0">
            <a:spAutoFit/>
          </a:bodyPr>
          <a:lstStyle>
            <a:lvl1pPr algn="r">
              <a:defRPr sz="2000" b="1">
                <a:solidFill>
                  <a:schemeClr val="accent2"/>
                </a:solidFill>
              </a:defRPr>
            </a:lvl1pPr>
          </a:lstStyle>
          <a:p>
            <a:pPr lvl="0"/>
            <a:r>
              <a:rPr lang="en-US"/>
              <a:t>00:00 – 00:00</a:t>
            </a:r>
          </a:p>
        </p:txBody>
      </p:sp>
      <p:sp>
        <p:nvSpPr>
          <p:cNvPr id="31" name="Text Placeholder 4">
            <a:extLst>
              <a:ext uri="{FF2B5EF4-FFF2-40B4-BE49-F238E27FC236}">
                <a16:creationId xmlns:a16="http://schemas.microsoft.com/office/drawing/2014/main" id="{6C7F5B96-F4B8-B78A-06A1-1387CE2660EF}"/>
              </a:ext>
            </a:extLst>
          </p:cNvPr>
          <p:cNvSpPr>
            <a:spLocks noGrp="1"/>
          </p:cNvSpPr>
          <p:nvPr>
            <p:ph type="body" sz="quarter" idx="27" hasCustomPrompt="1"/>
          </p:nvPr>
        </p:nvSpPr>
        <p:spPr>
          <a:xfrm>
            <a:off x="6248400" y="2931516"/>
            <a:ext cx="5295900"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Agenda item here</a:t>
            </a:r>
          </a:p>
        </p:txBody>
      </p:sp>
      <p:sp>
        <p:nvSpPr>
          <p:cNvPr id="32" name="Text Placeholder 4">
            <a:extLst>
              <a:ext uri="{FF2B5EF4-FFF2-40B4-BE49-F238E27FC236}">
                <a16:creationId xmlns:a16="http://schemas.microsoft.com/office/drawing/2014/main" id="{F2D20F35-3DAA-AC00-0D89-CD5517054A4A}"/>
              </a:ext>
            </a:extLst>
          </p:cNvPr>
          <p:cNvSpPr>
            <a:spLocks noGrp="1"/>
          </p:cNvSpPr>
          <p:nvPr>
            <p:ph type="body" sz="quarter" idx="28" hasCustomPrompt="1"/>
          </p:nvPr>
        </p:nvSpPr>
        <p:spPr>
          <a:xfrm>
            <a:off x="4114801" y="3625062"/>
            <a:ext cx="1866900" cy="307777"/>
          </a:xfrm>
          <a:prstGeom prst="rect">
            <a:avLst/>
          </a:prstGeom>
        </p:spPr>
        <p:txBody>
          <a:bodyPr wrap="square" anchor="t" anchorCtr="0">
            <a:spAutoFit/>
          </a:bodyPr>
          <a:lstStyle>
            <a:lvl1pPr algn="r">
              <a:defRPr sz="2000" b="1">
                <a:solidFill>
                  <a:schemeClr val="accent2"/>
                </a:solidFill>
              </a:defRPr>
            </a:lvl1pPr>
          </a:lstStyle>
          <a:p>
            <a:pPr lvl="0"/>
            <a:r>
              <a:rPr lang="en-US"/>
              <a:t>00:00 – 00:00</a:t>
            </a:r>
          </a:p>
        </p:txBody>
      </p:sp>
      <p:sp>
        <p:nvSpPr>
          <p:cNvPr id="34" name="Text Placeholder 4">
            <a:extLst>
              <a:ext uri="{FF2B5EF4-FFF2-40B4-BE49-F238E27FC236}">
                <a16:creationId xmlns:a16="http://schemas.microsoft.com/office/drawing/2014/main" id="{7CEC68D4-F109-8967-2138-7755BCDA7F53}"/>
              </a:ext>
            </a:extLst>
          </p:cNvPr>
          <p:cNvSpPr>
            <a:spLocks noGrp="1"/>
          </p:cNvSpPr>
          <p:nvPr>
            <p:ph type="body" sz="quarter" idx="29" hasCustomPrompt="1"/>
          </p:nvPr>
        </p:nvSpPr>
        <p:spPr>
          <a:xfrm>
            <a:off x="6248400" y="3625062"/>
            <a:ext cx="5295900"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Agenda item here</a:t>
            </a:r>
          </a:p>
        </p:txBody>
      </p:sp>
      <p:sp>
        <p:nvSpPr>
          <p:cNvPr id="35" name="Text Placeholder 4">
            <a:extLst>
              <a:ext uri="{FF2B5EF4-FFF2-40B4-BE49-F238E27FC236}">
                <a16:creationId xmlns:a16="http://schemas.microsoft.com/office/drawing/2014/main" id="{9D31E2A1-E7D9-C6E2-1CAD-132E8FC15028}"/>
              </a:ext>
            </a:extLst>
          </p:cNvPr>
          <p:cNvSpPr>
            <a:spLocks noGrp="1"/>
          </p:cNvSpPr>
          <p:nvPr>
            <p:ph type="body" sz="quarter" idx="30" hasCustomPrompt="1"/>
          </p:nvPr>
        </p:nvSpPr>
        <p:spPr>
          <a:xfrm>
            <a:off x="4114801" y="4318608"/>
            <a:ext cx="1866900" cy="307777"/>
          </a:xfrm>
          <a:prstGeom prst="rect">
            <a:avLst/>
          </a:prstGeom>
        </p:spPr>
        <p:txBody>
          <a:bodyPr wrap="square" anchor="t" anchorCtr="0">
            <a:spAutoFit/>
          </a:bodyPr>
          <a:lstStyle>
            <a:lvl1pPr algn="r">
              <a:defRPr sz="2000" b="1">
                <a:solidFill>
                  <a:schemeClr val="accent2"/>
                </a:solidFill>
              </a:defRPr>
            </a:lvl1pPr>
          </a:lstStyle>
          <a:p>
            <a:pPr lvl="0"/>
            <a:r>
              <a:rPr lang="en-US"/>
              <a:t>00:00 – 00:00</a:t>
            </a:r>
          </a:p>
        </p:txBody>
      </p:sp>
      <p:sp>
        <p:nvSpPr>
          <p:cNvPr id="36" name="Text Placeholder 4">
            <a:extLst>
              <a:ext uri="{FF2B5EF4-FFF2-40B4-BE49-F238E27FC236}">
                <a16:creationId xmlns:a16="http://schemas.microsoft.com/office/drawing/2014/main" id="{9FFDA3CA-2B8B-D638-20E4-71AC7A34D736}"/>
              </a:ext>
            </a:extLst>
          </p:cNvPr>
          <p:cNvSpPr>
            <a:spLocks noGrp="1"/>
          </p:cNvSpPr>
          <p:nvPr>
            <p:ph type="body" sz="quarter" idx="31" hasCustomPrompt="1"/>
          </p:nvPr>
        </p:nvSpPr>
        <p:spPr>
          <a:xfrm>
            <a:off x="6248400" y="4318608"/>
            <a:ext cx="5295900"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Agenda item here</a:t>
            </a:r>
          </a:p>
        </p:txBody>
      </p:sp>
      <p:sp>
        <p:nvSpPr>
          <p:cNvPr id="37" name="Text Placeholder 4">
            <a:extLst>
              <a:ext uri="{FF2B5EF4-FFF2-40B4-BE49-F238E27FC236}">
                <a16:creationId xmlns:a16="http://schemas.microsoft.com/office/drawing/2014/main" id="{557F9336-F799-453A-9AE4-57BF009F4E49}"/>
              </a:ext>
            </a:extLst>
          </p:cNvPr>
          <p:cNvSpPr>
            <a:spLocks noGrp="1"/>
          </p:cNvSpPr>
          <p:nvPr>
            <p:ph type="body" sz="quarter" idx="32" hasCustomPrompt="1"/>
          </p:nvPr>
        </p:nvSpPr>
        <p:spPr>
          <a:xfrm>
            <a:off x="4114801" y="5012153"/>
            <a:ext cx="1866900" cy="307777"/>
          </a:xfrm>
          <a:prstGeom prst="rect">
            <a:avLst/>
          </a:prstGeom>
        </p:spPr>
        <p:txBody>
          <a:bodyPr wrap="square" anchor="t" anchorCtr="0">
            <a:spAutoFit/>
          </a:bodyPr>
          <a:lstStyle>
            <a:lvl1pPr algn="r">
              <a:defRPr sz="2000" b="1">
                <a:solidFill>
                  <a:schemeClr val="accent2"/>
                </a:solidFill>
              </a:defRPr>
            </a:lvl1pPr>
          </a:lstStyle>
          <a:p>
            <a:pPr lvl="0"/>
            <a:r>
              <a:rPr lang="en-US"/>
              <a:t>00:00 – 00:00</a:t>
            </a:r>
          </a:p>
        </p:txBody>
      </p:sp>
      <p:sp>
        <p:nvSpPr>
          <p:cNvPr id="38" name="Text Placeholder 4">
            <a:extLst>
              <a:ext uri="{FF2B5EF4-FFF2-40B4-BE49-F238E27FC236}">
                <a16:creationId xmlns:a16="http://schemas.microsoft.com/office/drawing/2014/main" id="{3ACF06D8-4539-871E-68C7-607E7092437D}"/>
              </a:ext>
            </a:extLst>
          </p:cNvPr>
          <p:cNvSpPr>
            <a:spLocks noGrp="1"/>
          </p:cNvSpPr>
          <p:nvPr>
            <p:ph type="body" sz="quarter" idx="33" hasCustomPrompt="1"/>
          </p:nvPr>
        </p:nvSpPr>
        <p:spPr>
          <a:xfrm>
            <a:off x="6248400" y="5012153"/>
            <a:ext cx="5295900" cy="307777"/>
          </a:xfrm>
          <a:prstGeom prst="rect">
            <a:avLst/>
          </a:prstGeom>
        </p:spPr>
        <p:txBody>
          <a:bodyPr wrap="square" anchor="t" anchorCtr="0">
            <a:spAutoFit/>
          </a:bodyPr>
          <a:lstStyle>
            <a:lvl1pPr>
              <a:defRPr sz="2000" b="0" i="0">
                <a:latin typeface="Calibri Light" panose="020F0302020204030204" pitchFamily="34" charset="0"/>
                <a:cs typeface="Calibri Light" panose="020F0302020204030204" pitchFamily="34" charset="0"/>
              </a:defRPr>
            </a:lvl1pPr>
          </a:lstStyle>
          <a:p>
            <a:pPr lvl="0"/>
            <a:r>
              <a:rPr lang="en-US"/>
              <a:t>Agenda item here</a:t>
            </a:r>
          </a:p>
        </p:txBody>
      </p:sp>
      <p:cxnSp>
        <p:nvCxnSpPr>
          <p:cNvPr id="41" name="Straight Connector 40">
            <a:extLst>
              <a:ext uri="{FF2B5EF4-FFF2-40B4-BE49-F238E27FC236}">
                <a16:creationId xmlns:a16="http://schemas.microsoft.com/office/drawing/2014/main" id="{A040C191-15FC-CC2A-76C6-F51F8764B2F0}"/>
              </a:ext>
            </a:extLst>
          </p:cNvPr>
          <p:cNvCxnSpPr>
            <a:cxnSpLocks/>
          </p:cNvCxnSpPr>
          <p:nvPr userDrawn="1"/>
        </p:nvCxnSpPr>
        <p:spPr>
          <a:xfrm>
            <a:off x="4597093" y="2740527"/>
            <a:ext cx="694944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2D121A1-59B7-61ED-F9B5-D7F3CF3FA035}"/>
              </a:ext>
            </a:extLst>
          </p:cNvPr>
          <p:cNvCxnSpPr>
            <a:cxnSpLocks/>
          </p:cNvCxnSpPr>
          <p:nvPr userDrawn="1"/>
        </p:nvCxnSpPr>
        <p:spPr>
          <a:xfrm>
            <a:off x="4597094" y="2046951"/>
            <a:ext cx="694944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1564554"/>
      </p:ext>
    </p:extLst>
  </p:cSld>
  <p:clrMapOvr>
    <a:masterClrMapping/>
  </p:clrMapOvr>
  <p:extLst>
    <p:ext uri="{DCECCB84-F9BA-43D5-87BE-67443E8EF086}">
      <p15:sldGuideLst xmlns:p15="http://schemas.microsoft.com/office/powerpoint/2012/main"/>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ection_Header_Half_Page_Photo">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EFDF222-F5FF-C5FC-328A-D041866005E2}"/>
              </a:ext>
            </a:extLst>
          </p:cNvPr>
          <p:cNvSpPr>
            <a:spLocks noGrp="1"/>
          </p:cNvSpPr>
          <p:nvPr>
            <p:ph type="title" hasCustomPrompt="1"/>
          </p:nvPr>
        </p:nvSpPr>
        <p:spPr>
          <a:xfrm>
            <a:off x="635825" y="1772483"/>
            <a:ext cx="3594735" cy="1846659"/>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26" name="Text Placeholder 4">
            <a:extLst>
              <a:ext uri="{FF2B5EF4-FFF2-40B4-BE49-F238E27FC236}">
                <a16:creationId xmlns:a16="http://schemas.microsoft.com/office/drawing/2014/main" id="{041C214B-0929-47F1-0881-0584DE92D4E2}"/>
              </a:ext>
            </a:extLst>
          </p:cNvPr>
          <p:cNvSpPr>
            <a:spLocks noGrp="1"/>
          </p:cNvSpPr>
          <p:nvPr>
            <p:ph type="body" sz="quarter" idx="16" hasCustomPrompt="1"/>
          </p:nvPr>
        </p:nvSpPr>
        <p:spPr>
          <a:xfrm>
            <a:off x="635825" y="3939611"/>
            <a:ext cx="4554537" cy="276999"/>
          </a:xfrm>
          <a:prstGeom prst="rect">
            <a:avLst/>
          </a:prstGeom>
        </p:spPr>
        <p:txBody>
          <a:bodyPr wrap="square" anchor="t" anchorCtr="0">
            <a:spAutoFit/>
          </a:bodyPr>
          <a:lstStyle>
            <a:lvl1pPr>
              <a:defRPr sz="1800" b="0" i="0">
                <a:latin typeface="Calibri Light" panose="020F0302020204030204" pitchFamily="34" charset="0"/>
                <a:cs typeface="Calibri Light" panose="020F0302020204030204" pitchFamily="34" charset="0"/>
              </a:defRPr>
            </a:lvl1pPr>
          </a:lstStyle>
          <a:p>
            <a:pPr lvl="0"/>
            <a:r>
              <a:rPr lang="en-US"/>
              <a:t>Section description</a:t>
            </a:r>
          </a:p>
        </p:txBody>
      </p:sp>
      <p:sp>
        <p:nvSpPr>
          <p:cNvPr id="3" name="Picture Placeholder 2">
            <a:extLst>
              <a:ext uri="{FF2B5EF4-FFF2-40B4-BE49-F238E27FC236}">
                <a16:creationId xmlns:a16="http://schemas.microsoft.com/office/drawing/2014/main" id="{79C487BF-0EFB-7D6C-3495-E817AE08A6AD}"/>
              </a:ext>
            </a:extLst>
          </p:cNvPr>
          <p:cNvSpPr>
            <a:spLocks noGrp="1"/>
          </p:cNvSpPr>
          <p:nvPr>
            <p:ph type="pic" sz="quarter" idx="24"/>
          </p:nvPr>
        </p:nvSpPr>
        <p:spPr>
          <a:xfrm>
            <a:off x="6096000" y="0"/>
            <a:ext cx="6096000" cy="6858000"/>
          </a:xfrm>
          <a:prstGeom prst="rect">
            <a:avLst/>
          </a:prstGeom>
        </p:spPr>
        <p:txBody>
          <a:bodyPr/>
          <a:lstStyle/>
          <a:p>
            <a:endParaRPr lang="en-US"/>
          </a:p>
        </p:txBody>
      </p:sp>
      <p:sp>
        <p:nvSpPr>
          <p:cNvPr id="14" name="Oval 13">
            <a:extLst>
              <a:ext uri="{FF2B5EF4-FFF2-40B4-BE49-F238E27FC236}">
                <a16:creationId xmlns:a16="http://schemas.microsoft.com/office/drawing/2014/main" id="{1BFE2FC0-3FA5-A96D-8741-0967434C45D8}"/>
              </a:ext>
            </a:extLst>
          </p:cNvPr>
          <p:cNvSpPr/>
          <p:nvPr userDrawn="1"/>
        </p:nvSpPr>
        <p:spPr bwMode="auto">
          <a:xfrm>
            <a:off x="7006459" y="0"/>
            <a:ext cx="1507755" cy="1507755"/>
          </a:xfrm>
          <a:prstGeom prst="ellipse">
            <a:avLst/>
          </a:prstGeom>
          <a:solidFill>
            <a:srgbClr val="B896FF"/>
          </a:solidFill>
          <a:ln>
            <a:noFill/>
          </a:ln>
          <a:effectLst>
            <a:softEdge rad="501929"/>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7" name="Text Placeholder 4">
            <a:extLst>
              <a:ext uri="{FF2B5EF4-FFF2-40B4-BE49-F238E27FC236}">
                <a16:creationId xmlns:a16="http://schemas.microsoft.com/office/drawing/2014/main" id="{044D886A-7EE9-3D61-5350-BFDC9DEF7721}"/>
              </a:ext>
            </a:extLst>
          </p:cNvPr>
          <p:cNvSpPr>
            <a:spLocks noGrp="1"/>
          </p:cNvSpPr>
          <p:nvPr>
            <p:ph type="body" sz="quarter" idx="10" hasCustomPrompt="1"/>
          </p:nvPr>
        </p:nvSpPr>
        <p:spPr>
          <a:xfrm>
            <a:off x="635825" y="1335603"/>
            <a:ext cx="498928" cy="307777"/>
          </a:xfrm>
          <a:prstGeom prst="rect">
            <a:avLst/>
          </a:prstGeom>
        </p:spPr>
        <p:txBody>
          <a:bodyPr wrap="square" anchor="t" anchorCtr="0">
            <a:spAutoFit/>
          </a:bodyPr>
          <a:lstStyle>
            <a:lvl1pPr algn="l">
              <a:defRPr sz="2000" b="1">
                <a:solidFill>
                  <a:schemeClr val="accent2"/>
                </a:solidFill>
              </a:defRPr>
            </a:lvl1pPr>
          </a:lstStyle>
          <a:p>
            <a:pPr lvl="0"/>
            <a:r>
              <a:rPr lang="en-US"/>
              <a:t>01</a:t>
            </a:r>
          </a:p>
        </p:txBody>
      </p:sp>
    </p:spTree>
    <p:extLst>
      <p:ext uri="{BB962C8B-B14F-4D97-AF65-F5344CB8AC3E}">
        <p14:creationId xmlns:p14="http://schemas.microsoft.com/office/powerpoint/2010/main" val="3189013076"/>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ection_Header_Photo">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EFDF222-F5FF-C5FC-328A-D041866005E2}"/>
              </a:ext>
            </a:extLst>
          </p:cNvPr>
          <p:cNvSpPr>
            <a:spLocks noGrp="1"/>
          </p:cNvSpPr>
          <p:nvPr>
            <p:ph type="title" hasCustomPrompt="1"/>
          </p:nvPr>
        </p:nvSpPr>
        <p:spPr>
          <a:xfrm>
            <a:off x="635825" y="1793240"/>
            <a:ext cx="5640805" cy="923330"/>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10" name="Text Placeholder 4">
            <a:extLst>
              <a:ext uri="{FF2B5EF4-FFF2-40B4-BE49-F238E27FC236}">
                <a16:creationId xmlns:a16="http://schemas.microsoft.com/office/drawing/2014/main" id="{00F545EE-05C3-C60B-A33C-54CA3165B80C}"/>
              </a:ext>
            </a:extLst>
          </p:cNvPr>
          <p:cNvSpPr>
            <a:spLocks noGrp="1"/>
          </p:cNvSpPr>
          <p:nvPr>
            <p:ph type="body" sz="quarter" idx="10" hasCustomPrompt="1"/>
          </p:nvPr>
        </p:nvSpPr>
        <p:spPr>
          <a:xfrm>
            <a:off x="635825" y="1336040"/>
            <a:ext cx="498928" cy="307777"/>
          </a:xfrm>
          <a:prstGeom prst="rect">
            <a:avLst/>
          </a:prstGeom>
        </p:spPr>
        <p:txBody>
          <a:bodyPr wrap="square" anchor="t" anchorCtr="0">
            <a:spAutoFit/>
          </a:bodyPr>
          <a:lstStyle>
            <a:lvl1pPr algn="l">
              <a:defRPr sz="2000" b="1">
                <a:solidFill>
                  <a:schemeClr val="accent2"/>
                </a:solidFill>
              </a:defRPr>
            </a:lvl1pPr>
          </a:lstStyle>
          <a:p>
            <a:pPr lvl="0"/>
            <a:r>
              <a:rPr lang="en-US"/>
              <a:t>01</a:t>
            </a:r>
          </a:p>
        </p:txBody>
      </p:sp>
      <p:sp>
        <p:nvSpPr>
          <p:cNvPr id="26" name="Text Placeholder 4">
            <a:extLst>
              <a:ext uri="{FF2B5EF4-FFF2-40B4-BE49-F238E27FC236}">
                <a16:creationId xmlns:a16="http://schemas.microsoft.com/office/drawing/2014/main" id="{041C214B-0929-47F1-0881-0584DE92D4E2}"/>
              </a:ext>
            </a:extLst>
          </p:cNvPr>
          <p:cNvSpPr>
            <a:spLocks noGrp="1"/>
          </p:cNvSpPr>
          <p:nvPr>
            <p:ph type="body" sz="quarter" idx="16" hasCustomPrompt="1"/>
          </p:nvPr>
        </p:nvSpPr>
        <p:spPr>
          <a:xfrm>
            <a:off x="635825" y="3126991"/>
            <a:ext cx="4554537" cy="276999"/>
          </a:xfrm>
          <a:prstGeom prst="rect">
            <a:avLst/>
          </a:prstGeom>
        </p:spPr>
        <p:txBody>
          <a:bodyPr wrap="square" anchor="t" anchorCtr="0">
            <a:spAutoFit/>
          </a:bodyPr>
          <a:lstStyle>
            <a:lvl1pPr>
              <a:defRPr sz="1800" b="0" i="0">
                <a:latin typeface="Calibri Light" panose="020F0302020204030204" pitchFamily="34" charset="0"/>
                <a:cs typeface="Calibri Light" panose="020F0302020204030204" pitchFamily="34" charset="0"/>
              </a:defRPr>
            </a:lvl1pPr>
          </a:lstStyle>
          <a:p>
            <a:pPr lvl="0"/>
            <a:r>
              <a:rPr lang="en-US"/>
              <a:t>Section description</a:t>
            </a:r>
          </a:p>
        </p:txBody>
      </p:sp>
      <p:sp>
        <p:nvSpPr>
          <p:cNvPr id="3" name="Picture Placeholder 2">
            <a:extLst>
              <a:ext uri="{FF2B5EF4-FFF2-40B4-BE49-F238E27FC236}">
                <a16:creationId xmlns:a16="http://schemas.microsoft.com/office/drawing/2014/main" id="{79C487BF-0EFB-7D6C-3495-E817AE08A6AD}"/>
              </a:ext>
            </a:extLst>
          </p:cNvPr>
          <p:cNvSpPr>
            <a:spLocks noGrp="1"/>
          </p:cNvSpPr>
          <p:nvPr>
            <p:ph type="pic" sz="quarter" idx="24"/>
          </p:nvPr>
        </p:nvSpPr>
        <p:spPr>
          <a:xfrm>
            <a:off x="7202904" y="0"/>
            <a:ext cx="4989095" cy="6858000"/>
          </a:xfrm>
          <a:prstGeom prst="rect">
            <a:avLst/>
          </a:prstGeom>
        </p:spPr>
        <p:txBody>
          <a:bodyPr/>
          <a:lstStyle/>
          <a:p>
            <a:endParaRPr lang="en-US"/>
          </a:p>
        </p:txBody>
      </p:sp>
    </p:spTree>
    <p:extLst>
      <p:ext uri="{BB962C8B-B14F-4D97-AF65-F5344CB8AC3E}">
        <p14:creationId xmlns:p14="http://schemas.microsoft.com/office/powerpoint/2010/main" val="731648194"/>
      </p:ext>
    </p:extLst>
  </p:cSld>
  <p:clrMapOvr>
    <a:masterClrMapping/>
  </p:clrMapOvr>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x_Section_Header_Cool">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3CF198-2C15-1B0B-2941-6BA5258C3280}"/>
              </a:ext>
            </a:extLst>
          </p:cNvPr>
          <p:cNvSpPr/>
          <p:nvPr userDrawn="1"/>
        </p:nvSpPr>
        <p:spPr bwMode="auto">
          <a:xfrm>
            <a:off x="620713" y="647700"/>
            <a:ext cx="10969625" cy="5562600"/>
          </a:xfrm>
          <a:prstGeom prst="rect">
            <a:avLst/>
          </a:prstGeom>
          <a:gradFill flip="none" rotWithShape="1">
            <a:gsLst>
              <a:gs pos="0">
                <a:schemeClr val="accent4"/>
              </a:gs>
              <a:gs pos="99000">
                <a:schemeClr val="accent2"/>
              </a:gs>
              <a:gs pos="17000">
                <a:schemeClr val="accent4">
                  <a:alpha val="79000"/>
                </a:schemeClr>
              </a:gs>
              <a:gs pos="37000">
                <a:schemeClr val="accent2"/>
              </a:gs>
            </a:gsLst>
            <a:path path="circle">
              <a:fillToRect l="100000" t="100000"/>
            </a:path>
            <a:tileRect r="-100000" b="-100000"/>
          </a:gra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ext Placeholder 7">
            <a:extLst>
              <a:ext uri="{FF2B5EF4-FFF2-40B4-BE49-F238E27FC236}">
                <a16:creationId xmlns:a16="http://schemas.microsoft.com/office/drawing/2014/main" id="{F83EE370-5755-0FBB-7D84-A96FB6BC6317}"/>
              </a:ext>
            </a:extLst>
          </p:cNvPr>
          <p:cNvSpPr>
            <a:spLocks noGrp="1"/>
          </p:cNvSpPr>
          <p:nvPr>
            <p:ph type="body" sz="quarter" idx="10" hasCustomPrompt="1"/>
          </p:nvPr>
        </p:nvSpPr>
        <p:spPr>
          <a:xfrm>
            <a:off x="1295400" y="2977260"/>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4" name="Title 8">
            <a:extLst>
              <a:ext uri="{FF2B5EF4-FFF2-40B4-BE49-F238E27FC236}">
                <a16:creationId xmlns:a16="http://schemas.microsoft.com/office/drawing/2014/main" id="{90735A68-7AD1-6A4F-4FBB-D417739247BA}"/>
              </a:ext>
            </a:extLst>
          </p:cNvPr>
          <p:cNvSpPr>
            <a:spLocks noGrp="1"/>
          </p:cNvSpPr>
          <p:nvPr>
            <p:ph type="title" hasCustomPrompt="1"/>
          </p:nvPr>
        </p:nvSpPr>
        <p:spPr>
          <a:xfrm>
            <a:off x="1285240" y="1723225"/>
            <a:ext cx="9601200" cy="1212018"/>
          </a:xfrm>
          <a:prstGeom prst="rect">
            <a:avLst/>
          </a:prstGeom>
        </p:spPr>
        <p:txBody>
          <a:bodyPr/>
          <a:lstStyle>
            <a:lvl1pPr>
              <a:defRPr sz="6000">
                <a:solidFill>
                  <a:srgbClr val="000000"/>
                </a:solidFill>
              </a:defRPr>
            </a:lvl1pPr>
          </a:lstStyle>
          <a:p>
            <a:r>
              <a:rPr lang="en-US"/>
              <a:t>Section Header</a:t>
            </a:r>
          </a:p>
        </p:txBody>
      </p:sp>
      <p:sp>
        <p:nvSpPr>
          <p:cNvPr id="5" name="Text Placeholder 4">
            <a:extLst>
              <a:ext uri="{FF2B5EF4-FFF2-40B4-BE49-F238E27FC236}">
                <a16:creationId xmlns:a16="http://schemas.microsoft.com/office/drawing/2014/main" id="{B6749C80-4012-9B9E-C0D6-07426A51EF8D}"/>
              </a:ext>
            </a:extLst>
          </p:cNvPr>
          <p:cNvSpPr>
            <a:spLocks noGrp="1"/>
          </p:cNvSpPr>
          <p:nvPr>
            <p:ph type="body" sz="quarter" idx="11" hasCustomPrompt="1"/>
          </p:nvPr>
        </p:nvSpPr>
        <p:spPr>
          <a:xfrm>
            <a:off x="1295400" y="1328420"/>
            <a:ext cx="498928" cy="307777"/>
          </a:xfrm>
          <a:prstGeom prst="rect">
            <a:avLst/>
          </a:prstGeom>
        </p:spPr>
        <p:txBody>
          <a:bodyPr wrap="square" anchor="t" anchorCtr="0">
            <a:spAutoFit/>
          </a:bodyPr>
          <a:lstStyle>
            <a:lvl1pPr algn="l">
              <a:defRPr sz="2000" b="1">
                <a:solidFill>
                  <a:srgbClr val="000000"/>
                </a:solidFill>
              </a:defRPr>
            </a:lvl1pPr>
          </a:lstStyle>
          <a:p>
            <a:pPr lvl="0"/>
            <a:r>
              <a:rPr lang="en-US"/>
              <a:t>01</a:t>
            </a:r>
          </a:p>
        </p:txBody>
      </p:sp>
      <p:pic>
        <p:nvPicPr>
          <p:cNvPr id="6" name="Picture 5">
            <a:extLst>
              <a:ext uri="{FF2B5EF4-FFF2-40B4-BE49-F238E27FC236}">
                <a16:creationId xmlns:a16="http://schemas.microsoft.com/office/drawing/2014/main" id="{CC04B4EE-632B-DECA-21A7-CE4B30649E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6413859"/>
            <a:ext cx="495300" cy="182096"/>
          </a:xfrm>
          <a:prstGeom prst="rect">
            <a:avLst/>
          </a:prstGeom>
        </p:spPr>
      </p:pic>
      <p:sp>
        <p:nvSpPr>
          <p:cNvPr id="7" name="TextBox 6">
            <a:extLst>
              <a:ext uri="{FF2B5EF4-FFF2-40B4-BE49-F238E27FC236}">
                <a16:creationId xmlns:a16="http://schemas.microsoft.com/office/drawing/2014/main" id="{6D4AEAE2-ED8B-F9AA-7FD1-83D75695B020}"/>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58A49E1C-D7C7-5097-0968-F987FEF5622B}"/>
              </a:ext>
            </a:extLst>
          </p:cNvPr>
          <p:cNvSpPr txBox="1">
            <a:spLocks/>
          </p:cNvSpPr>
          <p:nvPr userDrawn="1"/>
        </p:nvSpPr>
        <p:spPr>
          <a:xfrm>
            <a:off x="11352791"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90786746"/>
      </p:ext>
    </p:extLst>
  </p:cSld>
  <p:clrMapOvr>
    <a:masterClrMapping/>
  </p:clrMapOvr>
  <p:extLst>
    <p:ext uri="{DCECCB84-F9BA-43D5-87BE-67443E8EF086}">
      <p15:sldGuideLst xmlns:p15="http://schemas.microsoft.com/office/powerpoint/2012/main">
        <p15:guide id="1" orient="horz" pos="408">
          <p15:clr>
            <a:srgbClr val="FBAE40"/>
          </p15:clr>
        </p15:guide>
        <p15:guide id="2" pos="3840">
          <p15:clr>
            <a:srgbClr val="FBAE40"/>
          </p15:clr>
        </p15:guide>
        <p15:guide id="4" orient="horz" pos="4128">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_x_Section_Header_Cool">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B8FFF1-7BEF-FB67-FD62-E5D324B98FDF}"/>
              </a:ext>
            </a:extLst>
          </p:cNvPr>
          <p:cNvSpPr/>
          <p:nvPr userDrawn="1"/>
        </p:nvSpPr>
        <p:spPr bwMode="auto">
          <a:xfrm>
            <a:off x="620713" y="647700"/>
            <a:ext cx="10969625" cy="5562600"/>
          </a:xfrm>
          <a:prstGeom prst="rect">
            <a:avLst/>
          </a:prstGeom>
          <a:gradFill flip="none" rotWithShape="1">
            <a:gsLst>
              <a:gs pos="0">
                <a:schemeClr val="accent4"/>
              </a:gs>
              <a:gs pos="99000">
                <a:schemeClr val="accent6"/>
              </a:gs>
              <a:gs pos="17000">
                <a:schemeClr val="accent4">
                  <a:alpha val="79000"/>
                </a:schemeClr>
              </a:gs>
              <a:gs pos="38000">
                <a:schemeClr val="accent2"/>
              </a:gs>
            </a:gsLst>
            <a:path path="circle">
              <a:fillToRect l="100000" t="100000"/>
            </a:path>
            <a:tileRect r="-100000" b="-100000"/>
          </a:gra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4" name="Text Placeholder 7">
            <a:extLst>
              <a:ext uri="{FF2B5EF4-FFF2-40B4-BE49-F238E27FC236}">
                <a16:creationId xmlns:a16="http://schemas.microsoft.com/office/drawing/2014/main" id="{11C718F0-D4A4-9872-BDD6-D7C7A94D7EE1}"/>
              </a:ext>
            </a:extLst>
          </p:cNvPr>
          <p:cNvSpPr>
            <a:spLocks noGrp="1"/>
          </p:cNvSpPr>
          <p:nvPr>
            <p:ph type="body" sz="quarter" idx="10" hasCustomPrompt="1"/>
          </p:nvPr>
        </p:nvSpPr>
        <p:spPr>
          <a:xfrm>
            <a:off x="1295400" y="2977260"/>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5" name="Title 8">
            <a:extLst>
              <a:ext uri="{FF2B5EF4-FFF2-40B4-BE49-F238E27FC236}">
                <a16:creationId xmlns:a16="http://schemas.microsoft.com/office/drawing/2014/main" id="{7C5E3EB5-098F-0D6A-8385-E69FD287B54F}"/>
              </a:ext>
            </a:extLst>
          </p:cNvPr>
          <p:cNvSpPr>
            <a:spLocks noGrp="1"/>
          </p:cNvSpPr>
          <p:nvPr>
            <p:ph type="title" hasCustomPrompt="1"/>
          </p:nvPr>
        </p:nvSpPr>
        <p:spPr>
          <a:xfrm>
            <a:off x="1285240" y="1723225"/>
            <a:ext cx="9601200" cy="1212018"/>
          </a:xfrm>
          <a:prstGeom prst="rect">
            <a:avLst/>
          </a:prstGeom>
        </p:spPr>
        <p:txBody>
          <a:bodyPr/>
          <a:lstStyle>
            <a:lvl1pPr>
              <a:defRPr sz="6000">
                <a:solidFill>
                  <a:srgbClr val="000000"/>
                </a:solidFill>
              </a:defRPr>
            </a:lvl1pPr>
          </a:lstStyle>
          <a:p>
            <a:r>
              <a:rPr lang="en-US"/>
              <a:t>Section Header</a:t>
            </a:r>
          </a:p>
        </p:txBody>
      </p:sp>
      <p:sp>
        <p:nvSpPr>
          <p:cNvPr id="6" name="Text Placeholder 4">
            <a:extLst>
              <a:ext uri="{FF2B5EF4-FFF2-40B4-BE49-F238E27FC236}">
                <a16:creationId xmlns:a16="http://schemas.microsoft.com/office/drawing/2014/main" id="{9F3FBB37-F96B-0FEB-0FAA-3A60AA02654D}"/>
              </a:ext>
            </a:extLst>
          </p:cNvPr>
          <p:cNvSpPr>
            <a:spLocks noGrp="1"/>
          </p:cNvSpPr>
          <p:nvPr>
            <p:ph type="body" sz="quarter" idx="11" hasCustomPrompt="1"/>
          </p:nvPr>
        </p:nvSpPr>
        <p:spPr>
          <a:xfrm>
            <a:off x="1295400" y="1328420"/>
            <a:ext cx="498928" cy="307777"/>
          </a:xfrm>
          <a:prstGeom prst="rect">
            <a:avLst/>
          </a:prstGeom>
        </p:spPr>
        <p:txBody>
          <a:bodyPr wrap="square" anchor="t" anchorCtr="0">
            <a:spAutoFit/>
          </a:bodyPr>
          <a:lstStyle>
            <a:lvl1pPr algn="l">
              <a:defRPr sz="2000" b="1">
                <a:solidFill>
                  <a:srgbClr val="000000"/>
                </a:solidFill>
              </a:defRPr>
            </a:lvl1pPr>
          </a:lstStyle>
          <a:p>
            <a:pPr lvl="0"/>
            <a:r>
              <a:rPr lang="en-US"/>
              <a:t>01</a:t>
            </a:r>
          </a:p>
        </p:txBody>
      </p:sp>
      <p:pic>
        <p:nvPicPr>
          <p:cNvPr id="3" name="Picture 2">
            <a:extLst>
              <a:ext uri="{FF2B5EF4-FFF2-40B4-BE49-F238E27FC236}">
                <a16:creationId xmlns:a16="http://schemas.microsoft.com/office/drawing/2014/main" id="{DB847CF6-2723-8A78-E571-E5E1D96EE7E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6413859"/>
            <a:ext cx="495300" cy="182096"/>
          </a:xfrm>
          <a:prstGeom prst="rect">
            <a:avLst/>
          </a:prstGeom>
        </p:spPr>
      </p:pic>
      <p:sp>
        <p:nvSpPr>
          <p:cNvPr id="7" name="TextBox 6">
            <a:extLst>
              <a:ext uri="{FF2B5EF4-FFF2-40B4-BE49-F238E27FC236}">
                <a16:creationId xmlns:a16="http://schemas.microsoft.com/office/drawing/2014/main" id="{04B1EED2-CFE5-9449-1191-B818AA5450B2}"/>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6005ECF6-ECEB-D7EC-6E6C-D560F76EDB1A}"/>
              </a:ext>
            </a:extLst>
          </p:cNvPr>
          <p:cNvSpPr txBox="1">
            <a:spLocks/>
          </p:cNvSpPr>
          <p:nvPr userDrawn="1"/>
        </p:nvSpPr>
        <p:spPr>
          <a:xfrm>
            <a:off x="11352791"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3263089524"/>
      </p:ext>
    </p:extLst>
  </p:cSld>
  <p:clrMapOvr>
    <a:masterClrMapping/>
  </p:clrMapOvr>
  <p:extLst>
    <p:ext uri="{DCECCB84-F9BA-43D5-87BE-67443E8EF086}">
      <p15:sldGuideLst xmlns:p15="http://schemas.microsoft.com/office/powerpoint/2012/main">
        <p15:guide id="1" orient="horz" pos="408">
          <p15:clr>
            <a:srgbClr val="FBAE40"/>
          </p15:clr>
        </p15:guide>
        <p15:guide id="2" pos="3840">
          <p15:clr>
            <a:srgbClr val="FBAE40"/>
          </p15:clr>
        </p15:guide>
        <p15:guide id="4" orient="horz" pos="4128">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8C30E-9F31-D8F5-1E4D-396AE47857CE}"/>
              </a:ext>
            </a:extLst>
          </p:cNvPr>
          <p:cNvSpPr>
            <a:spLocks noGrp="1"/>
          </p:cNvSpPr>
          <p:nvPr>
            <p:ph type="title" hasCustomPrompt="1"/>
          </p:nvPr>
        </p:nvSpPr>
        <p:spPr>
          <a:xfrm>
            <a:off x="633632" y="722843"/>
            <a:ext cx="10896600" cy="338554"/>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4" name="Text Placeholder 10">
            <a:extLst>
              <a:ext uri="{FF2B5EF4-FFF2-40B4-BE49-F238E27FC236}">
                <a16:creationId xmlns:a16="http://schemas.microsoft.com/office/drawing/2014/main" id="{38C437B2-D94C-1848-2A24-39D1B91C9CA8}"/>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533297957"/>
      </p:ext>
    </p:extLst>
  </p:cSld>
  <p:clrMapOvr>
    <a:masterClrMapping/>
  </p:clrMapOvr>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C0FA9B4-7015-F669-A684-04DBF3A8020F}"/>
              </a:ext>
            </a:extLst>
          </p:cNvPr>
          <p:cNvSpPr>
            <a:spLocks noGrp="1"/>
          </p:cNvSpPr>
          <p:nvPr>
            <p:ph type="title" hasCustomPrompt="1"/>
          </p:nvPr>
        </p:nvSpPr>
        <p:spPr>
          <a:xfrm>
            <a:off x="633632" y="722843"/>
            <a:ext cx="10896600" cy="338554"/>
          </a:xfrm>
          <a:prstGeom prst="rect">
            <a:avLst/>
          </a:prstGeom>
        </p:spPr>
        <p:txBody>
          <a:bodyPr lIns="0" tIns="0" rIns="0" bIns="0">
            <a:noAutofit/>
          </a:bodyPr>
          <a:lstStyle>
            <a:lvl1pPr>
              <a:defRPr lang="en-US" dirty="0">
                <a:latin typeface="+mj-lt"/>
              </a:defRPr>
            </a:lvl1pPr>
          </a:lstStyle>
          <a:p>
            <a:pPr marL="0" lvl="0" indent="0">
              <a:spcBef>
                <a:spcPts val="0"/>
              </a:spcBef>
              <a:spcAft>
                <a:spcPts val="0"/>
              </a:spcAft>
              <a:buFont typeface="Arial" panose="020B0604020202020204" pitchFamily="34" charset="0"/>
            </a:pPr>
            <a:r>
              <a:rPr lang="en-US">
                <a:effectLst/>
              </a:rPr>
              <a:t>Title Goes Here</a:t>
            </a:r>
            <a:endParaRPr lang="en-US"/>
          </a:p>
        </p:txBody>
      </p:sp>
      <p:sp>
        <p:nvSpPr>
          <p:cNvPr id="5" name="Text Placeholder 10">
            <a:extLst>
              <a:ext uri="{FF2B5EF4-FFF2-40B4-BE49-F238E27FC236}">
                <a16:creationId xmlns:a16="http://schemas.microsoft.com/office/drawing/2014/main" id="{377A3A7C-9EA1-F184-A7F0-65CDB16D77DE}"/>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
        <p:nvSpPr>
          <p:cNvPr id="6" name="Text Placeholder 8">
            <a:extLst>
              <a:ext uri="{FF2B5EF4-FFF2-40B4-BE49-F238E27FC236}">
                <a16:creationId xmlns:a16="http://schemas.microsoft.com/office/drawing/2014/main" id="{FC5FFC92-2965-BCAA-1CC8-1CF099E8A937}"/>
              </a:ext>
            </a:extLst>
          </p:cNvPr>
          <p:cNvSpPr>
            <a:spLocks noGrp="1"/>
          </p:cNvSpPr>
          <p:nvPr>
            <p:ph type="body" sz="quarter" idx="11" hasCustomPrompt="1"/>
          </p:nvPr>
        </p:nvSpPr>
        <p:spPr>
          <a:xfrm>
            <a:off x="633632" y="1211252"/>
            <a:ext cx="10896600" cy="480060"/>
          </a:xfrm>
          <a:prstGeom prst="rect">
            <a:avLst/>
          </a:prstGeom>
        </p:spPr>
        <p:txBody>
          <a:bodyPr wrap="square" lIns="0" tIns="0" rIns="0" bIns="0" anchor="t" anchorCtr="0">
            <a:norm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en-US" sz="1400" b="1" i="0" kern="120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r>
              <a:rPr lang="en-US"/>
              <a:t>Lorem ipsum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a:t>
            </a:r>
          </a:p>
        </p:txBody>
      </p:sp>
    </p:spTree>
    <p:extLst>
      <p:ext uri="{BB962C8B-B14F-4D97-AF65-F5344CB8AC3E}">
        <p14:creationId xmlns:p14="http://schemas.microsoft.com/office/powerpoint/2010/main" val="1821530540"/>
      </p:ext>
    </p:extLst>
  </p:cSld>
  <p:clrMapOvr>
    <a:masterClrMapping/>
  </p:clrMapOvr>
  <p:extLst>
    <p:ext uri="{DCECCB84-F9BA-43D5-87BE-67443E8EF086}">
      <p15:sldGuideLst xmlns:p15="http://schemas.microsoft.com/office/powerpoint/2012/main"/>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412752"/>
      </p:ext>
    </p:extLst>
  </p:cSld>
  <p:clrMapOvr>
    <a:masterClrMapping/>
  </p:clrMapOvr>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ubsection_Divider">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EFDF222-F5FF-C5FC-328A-D041866005E2}"/>
              </a:ext>
            </a:extLst>
          </p:cNvPr>
          <p:cNvSpPr>
            <a:spLocks noGrp="1"/>
          </p:cNvSpPr>
          <p:nvPr>
            <p:ph type="title" hasCustomPrompt="1"/>
          </p:nvPr>
        </p:nvSpPr>
        <p:spPr>
          <a:xfrm>
            <a:off x="633300" y="1968918"/>
            <a:ext cx="10869110" cy="2031325"/>
          </a:xfrm>
          <a:prstGeom prst="rect">
            <a:avLst/>
          </a:prstGeom>
        </p:spPr>
        <p:txBody>
          <a:bodyPr wrap="square">
            <a:spAutoFit/>
          </a:bodyPr>
          <a:lstStyle>
            <a:lvl1pPr>
              <a:defRPr sz="6600" b="0" i="0">
                <a:solidFill>
                  <a:schemeClr val="bg1"/>
                </a:solidFill>
                <a:latin typeface="Calibri Light" panose="020F0302020204030204" pitchFamily="34" charset="0"/>
                <a:cs typeface="Calibri Light" panose="020F0302020204030204" pitchFamily="34" charset="0"/>
              </a:defRPr>
            </a:lvl1pPr>
          </a:lstStyle>
          <a:p>
            <a:r>
              <a:rPr lang="en-US"/>
              <a:t>Sometimes You Want to Use a </a:t>
            </a:r>
            <a:br>
              <a:rPr lang="en-US"/>
            </a:br>
            <a:r>
              <a:rPr lang="en-US"/>
              <a:t>Subsection Divider</a:t>
            </a:r>
          </a:p>
        </p:txBody>
      </p:sp>
      <p:sp>
        <p:nvSpPr>
          <p:cNvPr id="26" name="Text Placeholder 4">
            <a:extLst>
              <a:ext uri="{FF2B5EF4-FFF2-40B4-BE49-F238E27FC236}">
                <a16:creationId xmlns:a16="http://schemas.microsoft.com/office/drawing/2014/main" id="{041C214B-0929-47F1-0881-0584DE92D4E2}"/>
              </a:ext>
            </a:extLst>
          </p:cNvPr>
          <p:cNvSpPr>
            <a:spLocks noGrp="1"/>
          </p:cNvSpPr>
          <p:nvPr>
            <p:ph type="body" sz="quarter" idx="16" hasCustomPrompt="1"/>
          </p:nvPr>
        </p:nvSpPr>
        <p:spPr>
          <a:xfrm>
            <a:off x="643460" y="4784228"/>
            <a:ext cx="4757677" cy="492443"/>
          </a:xfrm>
          <a:prstGeom prst="rect">
            <a:avLst/>
          </a:prstGeom>
        </p:spPr>
        <p:txBody>
          <a:bodyPr wrap="square" anchor="t" anchorCtr="0">
            <a:spAutoFit/>
          </a:bodyPr>
          <a:lstStyle>
            <a:lvl1pPr>
              <a:defRPr sz="1600" b="0" i="0">
                <a:latin typeface="Calibri Light" panose="020F0302020204030204" pitchFamily="34" charset="0"/>
                <a:cs typeface="Calibri Light" panose="020F0302020204030204" pitchFamily="34" charset="0"/>
              </a:defRPr>
            </a:lvl1pPr>
          </a:lstStyle>
          <a:p>
            <a:pPr lvl="0"/>
            <a:r>
              <a:rPr lang="en-US"/>
              <a:t>This slide can serve you well. It even has a space for a little something under the title.</a:t>
            </a:r>
          </a:p>
        </p:txBody>
      </p:sp>
      <p:sp>
        <p:nvSpPr>
          <p:cNvPr id="10" name="Text Placeholder 4">
            <a:extLst>
              <a:ext uri="{FF2B5EF4-FFF2-40B4-BE49-F238E27FC236}">
                <a16:creationId xmlns:a16="http://schemas.microsoft.com/office/drawing/2014/main" id="{00F545EE-05C3-C60B-A33C-54CA3165B80C}"/>
              </a:ext>
            </a:extLst>
          </p:cNvPr>
          <p:cNvSpPr>
            <a:spLocks noGrp="1"/>
          </p:cNvSpPr>
          <p:nvPr>
            <p:ph type="body" sz="quarter" idx="10" hasCustomPrompt="1"/>
          </p:nvPr>
        </p:nvSpPr>
        <p:spPr>
          <a:xfrm>
            <a:off x="643460" y="1071880"/>
            <a:ext cx="498928" cy="307777"/>
          </a:xfrm>
          <a:prstGeom prst="rect">
            <a:avLst/>
          </a:prstGeom>
        </p:spPr>
        <p:txBody>
          <a:bodyPr wrap="square" anchor="t" anchorCtr="0">
            <a:spAutoFit/>
          </a:bodyPr>
          <a:lstStyle>
            <a:lvl1pPr algn="l">
              <a:defRPr sz="2000" b="1">
                <a:gradFill>
                  <a:gsLst>
                    <a:gs pos="0">
                      <a:srgbClr val="00FFF0"/>
                    </a:gs>
                    <a:gs pos="44000">
                      <a:srgbClr val="00F6FF"/>
                    </a:gs>
                    <a:gs pos="75000">
                      <a:srgbClr val="B896FF"/>
                    </a:gs>
                  </a:gsLst>
                  <a:lin ang="1800000" scaled="0"/>
                </a:gradFill>
              </a:defRPr>
            </a:lvl1pPr>
          </a:lstStyle>
          <a:p>
            <a:pPr lvl="0"/>
            <a:r>
              <a:rPr lang="en-US"/>
              <a:t>01</a:t>
            </a:r>
          </a:p>
        </p:txBody>
      </p:sp>
      <p:sp>
        <p:nvSpPr>
          <p:cNvPr id="2" name="Text Placeholder 4">
            <a:extLst>
              <a:ext uri="{FF2B5EF4-FFF2-40B4-BE49-F238E27FC236}">
                <a16:creationId xmlns:a16="http://schemas.microsoft.com/office/drawing/2014/main" id="{38048DD2-9EC2-D0E6-390B-D6FEF7F7E08B}"/>
              </a:ext>
            </a:extLst>
          </p:cNvPr>
          <p:cNvSpPr>
            <a:spLocks noGrp="1"/>
          </p:cNvSpPr>
          <p:nvPr>
            <p:ph type="body" sz="quarter" idx="11" hasCustomPrompt="1"/>
          </p:nvPr>
        </p:nvSpPr>
        <p:spPr>
          <a:xfrm>
            <a:off x="643460" y="1563803"/>
            <a:ext cx="3732914" cy="153888"/>
          </a:xfrm>
          <a:prstGeom prst="rect">
            <a:avLst/>
          </a:prstGeom>
        </p:spPr>
        <p:txBody>
          <a:bodyPr wrap="square">
            <a:spAutoFit/>
          </a:bodyPr>
          <a:lstStyle>
            <a:lvl1pPr>
              <a:lnSpc>
                <a:spcPct val="100000"/>
              </a:lnSpc>
              <a:spcBef>
                <a:spcPts val="0"/>
              </a:spcBef>
              <a:defRPr sz="1000" b="0" i="0" spc="300">
                <a:solidFill>
                  <a:schemeClr val="bg1"/>
                </a:solidFill>
                <a:latin typeface="Calibri" panose="020F0502020204030204" pitchFamily="34" charset="0"/>
                <a:cs typeface="Calibri" panose="020F0502020204030204" pitchFamily="34" charset="0"/>
              </a:defRPr>
            </a:lvl1pPr>
            <a:lvl2pPr>
              <a:buNone/>
              <a:defRPr/>
            </a:lvl2pPr>
          </a:lstStyle>
          <a:p>
            <a:pPr lvl="0"/>
            <a:r>
              <a:rPr lang="en-US">
                <a:effectLst/>
              </a:rPr>
              <a:t>SECTION TITLE</a:t>
            </a:r>
            <a:endParaRPr lang="en-US"/>
          </a:p>
        </p:txBody>
      </p:sp>
      <p:sp>
        <p:nvSpPr>
          <p:cNvPr id="3" name="TextBox 2">
            <a:extLst>
              <a:ext uri="{FF2B5EF4-FFF2-40B4-BE49-F238E27FC236}">
                <a16:creationId xmlns:a16="http://schemas.microsoft.com/office/drawing/2014/main" id="{D36A3F60-C785-55F7-FFFA-6777E5B0CF19}"/>
              </a:ext>
            </a:extLst>
          </p:cNvPr>
          <p:cNvSpPr txBox="1"/>
          <p:nvPr userDrawn="1"/>
        </p:nvSpPr>
        <p:spPr>
          <a:xfrm>
            <a:off x="905069" y="6475445"/>
            <a:ext cx="0" cy="0"/>
          </a:xfrm>
          <a:prstGeom prst="rect">
            <a:avLst/>
          </a:prstGeom>
          <a:noFill/>
        </p:spPr>
        <p:txBody>
          <a:bodyPr wrap="none" lIns="0" tIns="0" rIns="0" bIns="0" rtlCol="0">
            <a:noAutofit/>
          </a:bodyPr>
          <a:lstStyle/>
          <a:p>
            <a:pPr>
              <a:lnSpc>
                <a:spcPct val="110000"/>
              </a:lnSpc>
              <a:spcBef>
                <a:spcPts val="600"/>
              </a:spcBef>
            </a:pPr>
            <a:endParaRPr lang="en-US" sz="1200" err="1">
              <a:ea typeface="Human Sans" charset="0"/>
              <a:cs typeface="Human Sans" charset="0"/>
            </a:endParaRPr>
          </a:p>
        </p:txBody>
      </p:sp>
    </p:spTree>
    <p:extLst>
      <p:ext uri="{BB962C8B-B14F-4D97-AF65-F5344CB8AC3E}">
        <p14:creationId xmlns:p14="http://schemas.microsoft.com/office/powerpoint/2010/main" val="384399164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Light">
    <p:spTree>
      <p:nvGrpSpPr>
        <p:cNvPr id="1" name=""/>
        <p:cNvGrpSpPr/>
        <p:nvPr/>
      </p:nvGrpSpPr>
      <p:grpSpPr>
        <a:xfrm>
          <a:off x="0" y="0"/>
          <a:ext cx="0" cy="0"/>
          <a:chOff x="0" y="0"/>
          <a:chExt cx="0" cy="0"/>
        </a:xfrm>
      </p:grpSpPr>
      <p:pic>
        <p:nvPicPr>
          <p:cNvPr id="4" name="Picture 3" descr="Background pattern&#10;&#10;Description automatically generated with medium confidence">
            <a:extLst>
              <a:ext uri="{FF2B5EF4-FFF2-40B4-BE49-F238E27FC236}">
                <a16:creationId xmlns:a16="http://schemas.microsoft.com/office/drawing/2014/main" id="{93E89BDD-DFE0-2F52-8234-B4BA719C24D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45299"/>
          </a:xfrm>
          <a:prstGeom prst="rect">
            <a:avLst/>
          </a:prstGeom>
        </p:spPr>
      </p:pic>
      <p:pic>
        <p:nvPicPr>
          <p:cNvPr id="5" name="Graphic 4">
            <a:extLst>
              <a:ext uri="{FF2B5EF4-FFF2-40B4-BE49-F238E27FC236}">
                <a16:creationId xmlns:a16="http://schemas.microsoft.com/office/drawing/2014/main" id="{BAB1331E-AD8D-C6DD-2EB9-162F1E8744C8}"/>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38E73F41-F196-FE58-99BD-8AFA2B909861}"/>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8" name="Text Placeholder 3">
            <a:extLst>
              <a:ext uri="{FF2B5EF4-FFF2-40B4-BE49-F238E27FC236}">
                <a16:creationId xmlns:a16="http://schemas.microsoft.com/office/drawing/2014/main" id="{ECA775BE-E377-94D3-AEB3-0F6AC5EABBE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
        <p:nvSpPr>
          <p:cNvPr id="2" name="Text Placeholder 7">
            <a:extLst>
              <a:ext uri="{FF2B5EF4-FFF2-40B4-BE49-F238E27FC236}">
                <a16:creationId xmlns:a16="http://schemas.microsoft.com/office/drawing/2014/main" id="{51296AC5-6772-5447-9F7F-930222E7DD1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dirty="0">
                <a:effectLst/>
              </a:rPr>
              <a:t>Section description</a:t>
            </a:r>
            <a:endParaRPr lang="en-US" dirty="0"/>
          </a:p>
        </p:txBody>
      </p:sp>
      <p:sp>
        <p:nvSpPr>
          <p:cNvPr id="3" name="Title 8">
            <a:extLst>
              <a:ext uri="{FF2B5EF4-FFF2-40B4-BE49-F238E27FC236}">
                <a16:creationId xmlns:a16="http://schemas.microsoft.com/office/drawing/2014/main" id="{522FF93D-C8A6-33EF-5BC7-877E52BEE05B}"/>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Section Header</a:t>
            </a:r>
          </a:p>
        </p:txBody>
      </p:sp>
      <p:sp>
        <p:nvSpPr>
          <p:cNvPr id="7" name="Text Placeholder 4">
            <a:extLst>
              <a:ext uri="{FF2B5EF4-FFF2-40B4-BE49-F238E27FC236}">
                <a16:creationId xmlns:a16="http://schemas.microsoft.com/office/drawing/2014/main" id="{FA81627C-09AF-5EC8-CA35-DF312ECADD9B}"/>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dirty="0"/>
              <a:t>01</a:t>
            </a:r>
          </a:p>
        </p:txBody>
      </p:sp>
    </p:spTree>
    <p:extLst>
      <p:ext uri="{BB962C8B-B14F-4D97-AF65-F5344CB8AC3E}">
        <p14:creationId xmlns:p14="http://schemas.microsoft.com/office/powerpoint/2010/main" val="663220183"/>
      </p:ext>
    </p:extLst>
  </p:cSld>
  <p:clrMapOvr>
    <a:masterClrMapping/>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allout_Text_A">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AB310E8-6618-FE08-E6DC-00BA11F812CC}"/>
              </a:ext>
            </a:extLst>
          </p:cNvPr>
          <p:cNvSpPr/>
          <p:nvPr userDrawn="1"/>
        </p:nvSpPr>
        <p:spPr bwMode="auto">
          <a:xfrm>
            <a:off x="6096000" y="0"/>
            <a:ext cx="6096000" cy="6858000"/>
          </a:xfrm>
          <a:prstGeom prst="rect">
            <a:avLst/>
          </a:prstGeom>
          <a:solidFill>
            <a:srgbClr val="FBFAFA"/>
          </a:solidFill>
          <a:ln>
            <a:noFill/>
          </a:ln>
          <a:effectLst/>
        </p:spPr>
        <p:txBody>
          <a:bodyPr wrap="none" rtlCol="0" anchor="ctr"/>
          <a:lstStyle/>
          <a:p>
            <a:pPr algn="ctr"/>
            <a:endParaRPr lang="en-US" sz="2400" err="1">
              <a:solidFill>
                <a:srgbClr val="FBFAFA"/>
              </a:solidFill>
              <a:latin typeface="Calibri Light" panose="020F0302020204030204" pitchFamily="34" charset="0"/>
              <a:ea typeface="Human Sans ExtraLight" charset="0"/>
              <a:cs typeface="Human Sans ExtraLight" charset="0"/>
            </a:endParaRPr>
          </a:p>
        </p:txBody>
      </p:sp>
      <p:sp>
        <p:nvSpPr>
          <p:cNvPr id="8" name="Title 2">
            <a:extLst>
              <a:ext uri="{FF2B5EF4-FFF2-40B4-BE49-F238E27FC236}">
                <a16:creationId xmlns:a16="http://schemas.microsoft.com/office/drawing/2014/main" id="{0EFDF222-F5FF-C5FC-328A-D041866005E2}"/>
              </a:ext>
            </a:extLst>
          </p:cNvPr>
          <p:cNvSpPr>
            <a:spLocks noGrp="1"/>
          </p:cNvSpPr>
          <p:nvPr>
            <p:ph type="title" hasCustomPrompt="1"/>
          </p:nvPr>
        </p:nvSpPr>
        <p:spPr>
          <a:xfrm>
            <a:off x="637540" y="1739153"/>
            <a:ext cx="5333999" cy="2769989"/>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When You Have a Big Thought That is Paired…</a:t>
            </a:r>
          </a:p>
        </p:txBody>
      </p:sp>
      <p:sp>
        <p:nvSpPr>
          <p:cNvPr id="3" name="Text Placeholder 4">
            <a:extLst>
              <a:ext uri="{FF2B5EF4-FFF2-40B4-BE49-F238E27FC236}">
                <a16:creationId xmlns:a16="http://schemas.microsoft.com/office/drawing/2014/main" id="{B9BE9A04-ECA1-501C-8903-EB031E3BF54D}"/>
              </a:ext>
            </a:extLst>
          </p:cNvPr>
          <p:cNvSpPr>
            <a:spLocks noGrp="1"/>
          </p:cNvSpPr>
          <p:nvPr>
            <p:ph type="body" sz="quarter" idx="16" hasCustomPrompt="1"/>
          </p:nvPr>
        </p:nvSpPr>
        <p:spPr>
          <a:xfrm>
            <a:off x="6934201" y="1981200"/>
            <a:ext cx="4610100" cy="2439386"/>
          </a:xfrm>
          <a:prstGeom prst="rect">
            <a:avLst/>
          </a:prstGeom>
        </p:spPr>
        <p:txBody>
          <a:bodyPr wrap="square" anchor="t" anchorCtr="0">
            <a:spAutoFit/>
          </a:bodyPr>
          <a:lstStyle>
            <a:lvl1pPr>
              <a:lnSpc>
                <a:spcPts val="2400"/>
              </a:lnSpc>
              <a:defRPr sz="1600" b="0" i="0">
                <a:solidFill>
                  <a:srgbClr val="000000"/>
                </a:solidFill>
                <a:latin typeface="Calibri Light" panose="020F0302020204030204" pitchFamily="34" charset="0"/>
                <a:cs typeface="Calibri Light" panose="020F0302020204030204" pitchFamily="34" charset="0"/>
              </a:defRPr>
            </a:lvl1pPr>
          </a:lstStyle>
          <a:p>
            <a:pPr lvl="0"/>
            <a:r>
              <a:rPr lang="en-US"/>
              <a:t>With a lot of supporting details.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a:t>
            </a:r>
          </a:p>
        </p:txBody>
      </p:sp>
      <p:sp>
        <p:nvSpPr>
          <p:cNvPr id="2" name="TextBox 1">
            <a:extLst>
              <a:ext uri="{FF2B5EF4-FFF2-40B4-BE49-F238E27FC236}">
                <a16:creationId xmlns:a16="http://schemas.microsoft.com/office/drawing/2014/main" id="{FC6DF0B1-39A8-66D2-5901-784B6426A5BC}"/>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63F04122-42C2-36BC-47CE-0B679AD5BEF4}"/>
              </a:ext>
            </a:extLst>
          </p:cNvPr>
          <p:cNvSpPr txBox="1">
            <a:spLocks/>
          </p:cNvSpPr>
          <p:nvPr userDrawn="1"/>
        </p:nvSpPr>
        <p:spPr>
          <a:xfrm>
            <a:off x="11352791"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
        <p:nvSpPr>
          <p:cNvPr id="7" name="Title 1">
            <a:extLst>
              <a:ext uri="{FF2B5EF4-FFF2-40B4-BE49-F238E27FC236}">
                <a16:creationId xmlns:a16="http://schemas.microsoft.com/office/drawing/2014/main" id="{78B58A26-A489-E0C7-76A6-353A0E98D08D}"/>
              </a:ext>
            </a:extLst>
          </p:cNvPr>
          <p:cNvSpPr txBox="1">
            <a:spLocks/>
          </p:cNvSpPr>
          <p:nvPr userDrawn="1"/>
        </p:nvSpPr>
        <p:spPr>
          <a:xfrm>
            <a:off x="633632" y="722842"/>
            <a:ext cx="5341718" cy="343957"/>
          </a:xfrm>
          <a:prstGeom prst="rect">
            <a:avLst/>
          </a:prstGeom>
        </p:spPr>
        <p:txBody>
          <a:bodyPr lIns="0" tIns="0" rIns="0" bIns="0">
            <a:noAutofit/>
          </a:bodyPr>
          <a:lstStyle>
            <a:lvl1pPr algn="l" defTabSz="914400" rtl="0" eaLnBrk="1" latinLnBrk="0" hangingPunct="1">
              <a:lnSpc>
                <a:spcPct val="100000"/>
              </a:lnSpc>
              <a:spcBef>
                <a:spcPct val="0"/>
              </a:spcBef>
              <a:buNone/>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a:spcBef>
                <a:spcPts val="0"/>
              </a:spcBef>
              <a:buFont typeface="Arial" panose="020B0604020202020204" pitchFamily="34" charset="0"/>
              <a:buNone/>
            </a:pPr>
            <a:r>
              <a:rPr lang="en-US"/>
              <a:t>Title Goes Here</a:t>
            </a:r>
          </a:p>
        </p:txBody>
      </p:sp>
      <p:sp>
        <p:nvSpPr>
          <p:cNvPr id="9" name="Text Placeholder 10">
            <a:extLst>
              <a:ext uri="{FF2B5EF4-FFF2-40B4-BE49-F238E27FC236}">
                <a16:creationId xmlns:a16="http://schemas.microsoft.com/office/drawing/2014/main" id="{24550C39-4E9B-6498-10DD-2EE07D469277}"/>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695127959"/>
      </p:ext>
    </p:extLst>
  </p:cSld>
  <p:clrMapOvr>
    <a:masterClrMapping/>
  </p:clrMapOvr>
  <p:extLst>
    <p:ext uri="{DCECCB84-F9BA-43D5-87BE-67443E8EF086}">
      <p15:sldGuideLst xmlns:p15="http://schemas.microsoft.com/office/powerpoint/2012/main"/>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allout_Text_B">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3295A6AC-FD32-C87C-6A0D-33F65D81BF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8" name="Title 2">
            <a:extLst>
              <a:ext uri="{FF2B5EF4-FFF2-40B4-BE49-F238E27FC236}">
                <a16:creationId xmlns:a16="http://schemas.microsoft.com/office/drawing/2014/main" id="{0EFDF222-F5FF-C5FC-328A-D041866005E2}"/>
              </a:ext>
            </a:extLst>
          </p:cNvPr>
          <p:cNvSpPr>
            <a:spLocks noGrp="1"/>
          </p:cNvSpPr>
          <p:nvPr>
            <p:ph type="title" hasCustomPrompt="1"/>
          </p:nvPr>
        </p:nvSpPr>
        <p:spPr>
          <a:xfrm>
            <a:off x="620713" y="1739153"/>
            <a:ext cx="5333999" cy="2769989"/>
          </a:xfrm>
          <a:prstGeom prst="rect">
            <a:avLst/>
          </a:prstGeom>
        </p:spPr>
        <p:txBody>
          <a:bodyPr wrap="square">
            <a:spAutoFit/>
          </a:bodyPr>
          <a:lstStyle>
            <a:lvl1pPr>
              <a:defRPr sz="6000" b="0" i="0">
                <a:solidFill>
                  <a:srgbClr val="000000"/>
                </a:solidFill>
                <a:latin typeface="Calibri" panose="020F0502020204030204" pitchFamily="34" charset="0"/>
                <a:cs typeface="Calibri" panose="020F0502020204030204" pitchFamily="34" charset="0"/>
              </a:defRPr>
            </a:lvl1pPr>
          </a:lstStyle>
          <a:p>
            <a:r>
              <a:rPr lang="en-US"/>
              <a:t>When You Have a Big Thought That is Paired…</a:t>
            </a:r>
          </a:p>
        </p:txBody>
      </p:sp>
      <p:sp>
        <p:nvSpPr>
          <p:cNvPr id="3" name="Text Placeholder 4">
            <a:extLst>
              <a:ext uri="{FF2B5EF4-FFF2-40B4-BE49-F238E27FC236}">
                <a16:creationId xmlns:a16="http://schemas.microsoft.com/office/drawing/2014/main" id="{B9BE9A04-ECA1-501C-8903-EB031E3BF54D}"/>
              </a:ext>
            </a:extLst>
          </p:cNvPr>
          <p:cNvSpPr>
            <a:spLocks noGrp="1"/>
          </p:cNvSpPr>
          <p:nvPr>
            <p:ph type="body" sz="quarter" idx="16" hasCustomPrompt="1"/>
          </p:nvPr>
        </p:nvSpPr>
        <p:spPr>
          <a:xfrm>
            <a:off x="6934201" y="1981200"/>
            <a:ext cx="4610100" cy="2439386"/>
          </a:xfrm>
          <a:prstGeom prst="rect">
            <a:avLst/>
          </a:prstGeom>
        </p:spPr>
        <p:txBody>
          <a:bodyPr wrap="square" anchor="t" anchorCtr="0">
            <a:spAutoFit/>
          </a:bodyPr>
          <a:lstStyle>
            <a:lvl1pPr>
              <a:lnSpc>
                <a:spcPts val="2400"/>
              </a:lnSpc>
              <a:defRPr sz="1600" b="0" i="0">
                <a:solidFill>
                  <a:schemeClr val="bg1"/>
                </a:solidFill>
                <a:latin typeface="Calibri Light" panose="020F0302020204030204" pitchFamily="34" charset="0"/>
                <a:cs typeface="Calibri Light" panose="020F0302020204030204" pitchFamily="34" charset="0"/>
              </a:defRPr>
            </a:lvl1pPr>
          </a:lstStyle>
          <a:p>
            <a:pPr lvl="0"/>
            <a:r>
              <a:rPr lang="en-US"/>
              <a:t>With a lot of supporting details.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a:t>
            </a:r>
          </a:p>
        </p:txBody>
      </p:sp>
      <p:pic>
        <p:nvPicPr>
          <p:cNvPr id="5" name="Picture 4">
            <a:extLst>
              <a:ext uri="{FF2B5EF4-FFF2-40B4-BE49-F238E27FC236}">
                <a16:creationId xmlns:a16="http://schemas.microsoft.com/office/drawing/2014/main" id="{A2B35227-E4B8-E7D7-CFC8-BEC6F4696E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01" y="6459128"/>
            <a:ext cx="495300" cy="182096"/>
          </a:xfrm>
          <a:prstGeom prst="rect">
            <a:avLst/>
          </a:prstGeom>
        </p:spPr>
      </p:pic>
      <p:sp>
        <p:nvSpPr>
          <p:cNvPr id="9" name="Text Placeholder 4">
            <a:extLst>
              <a:ext uri="{FF2B5EF4-FFF2-40B4-BE49-F238E27FC236}">
                <a16:creationId xmlns:a16="http://schemas.microsoft.com/office/drawing/2014/main" id="{F98434BA-C643-9226-9074-622A044FDF97}"/>
              </a:ext>
            </a:extLst>
          </p:cNvPr>
          <p:cNvSpPr>
            <a:spLocks noGrp="1"/>
          </p:cNvSpPr>
          <p:nvPr>
            <p:ph type="body" sz="quarter" idx="11" hasCustomPrompt="1"/>
          </p:nvPr>
        </p:nvSpPr>
        <p:spPr>
          <a:xfrm>
            <a:off x="620713" y="419100"/>
            <a:ext cx="3732914" cy="153888"/>
          </a:xfrm>
          <a:prstGeom prst="rect">
            <a:avLst/>
          </a:prstGeom>
        </p:spPr>
        <p:txBody>
          <a:bodyPr wrap="square">
            <a:spAutoFit/>
          </a:bodyPr>
          <a:lstStyle>
            <a:lvl1pPr>
              <a:lnSpc>
                <a:spcPct val="100000"/>
              </a:lnSpc>
              <a:spcBef>
                <a:spcPts val="0"/>
              </a:spcBef>
              <a:defRPr sz="1000" b="0" i="0" spc="300">
                <a:solidFill>
                  <a:srgbClr val="000000"/>
                </a:solidFill>
                <a:latin typeface="Calibri" panose="020F0502020204030204" pitchFamily="34" charset="0"/>
                <a:cs typeface="Calibri" panose="020F0502020204030204" pitchFamily="34" charset="0"/>
              </a:defRPr>
            </a:lvl1pPr>
            <a:lvl2pPr>
              <a:buNone/>
              <a:defRPr/>
            </a:lvl2pPr>
          </a:lstStyle>
          <a:p>
            <a:pPr lvl="0"/>
            <a:r>
              <a:rPr lang="en-US">
                <a:effectLst/>
              </a:rPr>
              <a:t>SECTION TITLE</a:t>
            </a:r>
            <a:endParaRPr lang="en-US"/>
          </a:p>
        </p:txBody>
      </p:sp>
      <p:sp>
        <p:nvSpPr>
          <p:cNvPr id="10" name="Text Placeholder 4">
            <a:extLst>
              <a:ext uri="{FF2B5EF4-FFF2-40B4-BE49-F238E27FC236}">
                <a16:creationId xmlns:a16="http://schemas.microsoft.com/office/drawing/2014/main" id="{B89EA330-0A46-587B-303A-AB92923709B7}"/>
              </a:ext>
            </a:extLst>
          </p:cNvPr>
          <p:cNvSpPr>
            <a:spLocks noGrp="1"/>
          </p:cNvSpPr>
          <p:nvPr>
            <p:ph type="body" sz="quarter" idx="25" hasCustomPrompt="1"/>
          </p:nvPr>
        </p:nvSpPr>
        <p:spPr>
          <a:xfrm>
            <a:off x="620713" y="722843"/>
            <a:ext cx="3759901" cy="338554"/>
          </a:xfrm>
          <a:prstGeom prst="rect">
            <a:avLst/>
          </a:prstGeom>
        </p:spPr>
        <p:txBody>
          <a:bodyPr wrap="square">
            <a:spAutoFit/>
          </a:bodyPr>
          <a:lstStyle>
            <a:lvl1pPr>
              <a:lnSpc>
                <a:spcPct val="100000"/>
              </a:lnSpc>
              <a:spcBef>
                <a:spcPts val="0"/>
              </a:spcBef>
              <a:defRPr sz="2200" b="1" i="0" spc="0">
                <a:solidFill>
                  <a:srgbClr val="000000"/>
                </a:solidFill>
                <a:latin typeface="Calibri" panose="020F0502020204030204" pitchFamily="34" charset="0"/>
                <a:cs typeface="Calibri" panose="020F0502020204030204" pitchFamily="34" charset="0"/>
              </a:defRPr>
            </a:lvl1pPr>
            <a:lvl2pPr>
              <a:buNone/>
              <a:defRPr/>
            </a:lvl2pPr>
          </a:lstStyle>
          <a:p>
            <a:pPr lvl="0"/>
            <a:r>
              <a:rPr lang="en-US">
                <a:effectLst/>
              </a:rPr>
              <a:t>Title with Big and Little Type</a:t>
            </a:r>
            <a:endParaRPr lang="en-US"/>
          </a:p>
        </p:txBody>
      </p:sp>
    </p:spTree>
    <p:extLst>
      <p:ext uri="{BB962C8B-B14F-4D97-AF65-F5344CB8AC3E}">
        <p14:creationId xmlns:p14="http://schemas.microsoft.com/office/powerpoint/2010/main" val="201571770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ype+2_photo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AB310E8-6618-FE08-E6DC-00BA11F812CC}"/>
              </a:ext>
            </a:extLst>
          </p:cNvPr>
          <p:cNvSpPr/>
          <p:nvPr userDrawn="1"/>
        </p:nvSpPr>
        <p:spPr bwMode="auto">
          <a:xfrm>
            <a:off x="4383741" y="0"/>
            <a:ext cx="7808259" cy="6858000"/>
          </a:xfrm>
          <a:prstGeom prst="rect">
            <a:avLst/>
          </a:prstGeom>
          <a:solidFill>
            <a:srgbClr val="FBFAFA"/>
          </a:solidFill>
          <a:ln>
            <a:noFill/>
          </a:ln>
          <a:effectLst/>
        </p:spPr>
        <p:txBody>
          <a:bodyPr wrap="none" rtlCol="0" anchor="ctr"/>
          <a:lstStyle/>
          <a:p>
            <a:pPr algn="ctr"/>
            <a:endParaRPr lang="en-US" sz="2400" err="1">
              <a:solidFill>
                <a:srgbClr val="FBFAFA"/>
              </a:solidFill>
              <a:latin typeface="Calibri Light" panose="020F0302020204030204" pitchFamily="34" charset="0"/>
              <a:ea typeface="Human Sans ExtraLight" charset="0"/>
              <a:cs typeface="Human Sans ExtraLight" charset="0"/>
            </a:endParaRPr>
          </a:p>
        </p:txBody>
      </p:sp>
      <p:sp>
        <p:nvSpPr>
          <p:cNvPr id="3" name="Text Placeholder 4">
            <a:extLst>
              <a:ext uri="{FF2B5EF4-FFF2-40B4-BE49-F238E27FC236}">
                <a16:creationId xmlns:a16="http://schemas.microsoft.com/office/drawing/2014/main" id="{B9BE9A04-ECA1-501C-8903-EB031E3BF54D}"/>
              </a:ext>
            </a:extLst>
          </p:cNvPr>
          <p:cNvSpPr>
            <a:spLocks noGrp="1"/>
          </p:cNvSpPr>
          <p:nvPr>
            <p:ph type="body" sz="quarter" idx="16" hasCustomPrompt="1"/>
          </p:nvPr>
        </p:nvSpPr>
        <p:spPr>
          <a:xfrm>
            <a:off x="633632" y="1981200"/>
            <a:ext cx="3346076" cy="496226"/>
          </a:xfrm>
          <a:prstGeom prst="rect">
            <a:avLst/>
          </a:prstGeom>
        </p:spPr>
        <p:txBody>
          <a:bodyPr wrap="square" anchor="t" anchorCtr="0">
            <a:spAutoFit/>
          </a:bodyPr>
          <a:lstStyle>
            <a:lvl1pPr>
              <a:lnSpc>
                <a:spcPts val="2000"/>
              </a:lnSpc>
              <a:defRPr sz="1400" b="0" i="0">
                <a:solidFill>
                  <a:schemeClr val="bg1"/>
                </a:solidFill>
                <a:latin typeface="Calibri Light" panose="020F0302020204030204" pitchFamily="34" charset="0"/>
                <a:cs typeface="Calibri Light" panose="020F0302020204030204" pitchFamily="34" charset="0"/>
              </a:defRPr>
            </a:lvl1pPr>
          </a:lstStyle>
          <a:p>
            <a:r>
              <a:rPr lang="en-US"/>
              <a:t>When you just have a few sentences of type and supporting photos. </a:t>
            </a:r>
          </a:p>
        </p:txBody>
      </p:sp>
      <p:pic>
        <p:nvPicPr>
          <p:cNvPr id="5" name="Picture Placeholder 7">
            <a:extLst>
              <a:ext uri="{FF2B5EF4-FFF2-40B4-BE49-F238E27FC236}">
                <a16:creationId xmlns:a16="http://schemas.microsoft.com/office/drawing/2014/main" id="{47D220DB-753D-9009-E3B2-968BCB1260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48600" y="948209"/>
            <a:ext cx="3695700" cy="4678080"/>
          </a:xfrm>
          <a:prstGeom prst="rect">
            <a:avLst/>
          </a:prstGeom>
        </p:spPr>
      </p:pic>
      <p:pic>
        <p:nvPicPr>
          <p:cNvPr id="6" name="Picture Placeholder 8">
            <a:extLst>
              <a:ext uri="{FF2B5EF4-FFF2-40B4-BE49-F238E27FC236}">
                <a16:creationId xmlns:a16="http://schemas.microsoft.com/office/drawing/2014/main" id="{93BAF3BA-506C-CEDE-31A8-0E2F7E862A0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860594" y="948210"/>
            <a:ext cx="2705674" cy="2175164"/>
          </a:xfrm>
          <a:prstGeom prst="rect">
            <a:avLst/>
          </a:prstGeom>
        </p:spPr>
      </p:pic>
      <p:sp>
        <p:nvSpPr>
          <p:cNvPr id="2" name="TextBox 1">
            <a:extLst>
              <a:ext uri="{FF2B5EF4-FFF2-40B4-BE49-F238E27FC236}">
                <a16:creationId xmlns:a16="http://schemas.microsoft.com/office/drawing/2014/main" id="{A7A3697B-75D8-F270-FA16-FF1CAED387BA}"/>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7DA88C32-A814-A30F-E410-D8FFB09D466B}"/>
              </a:ext>
            </a:extLst>
          </p:cNvPr>
          <p:cNvSpPr txBox="1">
            <a:spLocks/>
          </p:cNvSpPr>
          <p:nvPr userDrawn="1"/>
        </p:nvSpPr>
        <p:spPr>
          <a:xfrm>
            <a:off x="11352791"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
        <p:nvSpPr>
          <p:cNvPr id="7" name="Title 1">
            <a:extLst>
              <a:ext uri="{FF2B5EF4-FFF2-40B4-BE49-F238E27FC236}">
                <a16:creationId xmlns:a16="http://schemas.microsoft.com/office/drawing/2014/main" id="{CB55100E-75B5-2C7B-2A86-042FF5C3AFFD}"/>
              </a:ext>
            </a:extLst>
          </p:cNvPr>
          <p:cNvSpPr>
            <a:spLocks noGrp="1"/>
          </p:cNvSpPr>
          <p:nvPr>
            <p:ph type="title" hasCustomPrompt="1"/>
          </p:nvPr>
        </p:nvSpPr>
        <p:spPr>
          <a:xfrm>
            <a:off x="633632" y="722842"/>
            <a:ext cx="3611880" cy="343957"/>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9" name="Text Placeholder 10">
            <a:extLst>
              <a:ext uri="{FF2B5EF4-FFF2-40B4-BE49-F238E27FC236}">
                <a16:creationId xmlns:a16="http://schemas.microsoft.com/office/drawing/2014/main" id="{1FFDB60C-4B68-3EAD-E6FA-B4039FD58AFD}"/>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750382959"/>
      </p:ext>
    </p:extLst>
  </p:cSld>
  <p:clrMapOvr>
    <a:masterClrMapping/>
  </p:clrMapOvr>
  <p:extLst>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ype+2_photos_Black">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B9BE9A04-ECA1-501C-8903-EB031E3BF54D}"/>
              </a:ext>
            </a:extLst>
          </p:cNvPr>
          <p:cNvSpPr>
            <a:spLocks noGrp="1"/>
          </p:cNvSpPr>
          <p:nvPr>
            <p:ph type="body" sz="quarter" idx="16" hasCustomPrompt="1"/>
          </p:nvPr>
        </p:nvSpPr>
        <p:spPr>
          <a:xfrm>
            <a:off x="633632" y="1981200"/>
            <a:ext cx="3346076" cy="496226"/>
          </a:xfrm>
          <a:prstGeom prst="rect">
            <a:avLst/>
          </a:prstGeom>
        </p:spPr>
        <p:txBody>
          <a:bodyPr wrap="square" anchor="t" anchorCtr="0">
            <a:spAutoFit/>
          </a:bodyPr>
          <a:lstStyle>
            <a:lvl1pPr>
              <a:lnSpc>
                <a:spcPts val="2000"/>
              </a:lnSpc>
              <a:defRPr sz="1400" b="0" i="0">
                <a:solidFill>
                  <a:schemeClr val="bg1"/>
                </a:solidFill>
                <a:latin typeface="Calibri Light" panose="020F0302020204030204" pitchFamily="34" charset="0"/>
                <a:cs typeface="Calibri Light" panose="020F0302020204030204" pitchFamily="34" charset="0"/>
              </a:defRPr>
            </a:lvl1pPr>
          </a:lstStyle>
          <a:p>
            <a:r>
              <a:rPr lang="en-US"/>
              <a:t>When you just have a few sentences of type and supporting photos. </a:t>
            </a:r>
          </a:p>
        </p:txBody>
      </p:sp>
      <p:pic>
        <p:nvPicPr>
          <p:cNvPr id="5" name="Picture Placeholder 7">
            <a:extLst>
              <a:ext uri="{FF2B5EF4-FFF2-40B4-BE49-F238E27FC236}">
                <a16:creationId xmlns:a16="http://schemas.microsoft.com/office/drawing/2014/main" id="{47D220DB-753D-9009-E3B2-968BCB1260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848600" y="948209"/>
            <a:ext cx="3695700" cy="4678080"/>
          </a:xfrm>
          <a:prstGeom prst="rect">
            <a:avLst/>
          </a:prstGeom>
        </p:spPr>
      </p:pic>
      <p:pic>
        <p:nvPicPr>
          <p:cNvPr id="6" name="Picture Placeholder 8">
            <a:extLst>
              <a:ext uri="{FF2B5EF4-FFF2-40B4-BE49-F238E27FC236}">
                <a16:creationId xmlns:a16="http://schemas.microsoft.com/office/drawing/2014/main" id="{93BAF3BA-506C-CEDE-31A8-0E2F7E862A0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860594" y="948210"/>
            <a:ext cx="2705674" cy="2175164"/>
          </a:xfrm>
          <a:prstGeom prst="rect">
            <a:avLst/>
          </a:prstGeom>
        </p:spPr>
      </p:pic>
      <p:sp>
        <p:nvSpPr>
          <p:cNvPr id="7" name="Title 1">
            <a:extLst>
              <a:ext uri="{FF2B5EF4-FFF2-40B4-BE49-F238E27FC236}">
                <a16:creationId xmlns:a16="http://schemas.microsoft.com/office/drawing/2014/main" id="{D627D40C-5450-0B96-10EC-7A6EB80673C8}"/>
              </a:ext>
            </a:extLst>
          </p:cNvPr>
          <p:cNvSpPr>
            <a:spLocks noGrp="1"/>
          </p:cNvSpPr>
          <p:nvPr>
            <p:ph type="title" hasCustomPrompt="1"/>
          </p:nvPr>
        </p:nvSpPr>
        <p:spPr>
          <a:xfrm>
            <a:off x="633632" y="722842"/>
            <a:ext cx="3611880" cy="343957"/>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8" name="Text Placeholder 10">
            <a:extLst>
              <a:ext uri="{FF2B5EF4-FFF2-40B4-BE49-F238E27FC236}">
                <a16:creationId xmlns:a16="http://schemas.microsoft.com/office/drawing/2014/main" id="{E4D7BC14-B8F4-8C70-3780-52E71B389EE4}"/>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1193953936"/>
      </p:ext>
    </p:extLst>
  </p:cSld>
  <p:clrMapOvr>
    <a:masterClrMapping/>
  </p:clrMapOvr>
  <p:extLst>
    <p:ext uri="{DCECCB84-F9BA-43D5-87BE-67443E8EF086}">
      <p15:sldGuideLst xmlns:p15="http://schemas.microsoft.com/office/powerpoint/2012/main"/>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ype+1_photo">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953C0E95-F19E-0ED7-FE2B-237DA02AA1B9}"/>
              </a:ext>
            </a:extLst>
          </p:cNvPr>
          <p:cNvSpPr>
            <a:spLocks noGrp="1"/>
          </p:cNvSpPr>
          <p:nvPr>
            <p:ph type="body" sz="quarter" idx="16" hasCustomPrompt="1"/>
          </p:nvPr>
        </p:nvSpPr>
        <p:spPr>
          <a:xfrm>
            <a:off x="633632" y="1981200"/>
            <a:ext cx="3346076" cy="496226"/>
          </a:xfrm>
          <a:prstGeom prst="rect">
            <a:avLst/>
          </a:prstGeom>
        </p:spPr>
        <p:txBody>
          <a:bodyPr wrap="square" anchor="t" anchorCtr="0">
            <a:spAutoFit/>
          </a:bodyPr>
          <a:lstStyle>
            <a:lvl1pPr>
              <a:lnSpc>
                <a:spcPts val="2000"/>
              </a:lnSpc>
              <a:defRPr sz="1400" b="0" i="0">
                <a:solidFill>
                  <a:schemeClr val="bg1"/>
                </a:solidFill>
                <a:latin typeface="Calibri Light" panose="020F0302020204030204" pitchFamily="34" charset="0"/>
                <a:cs typeface="Calibri Light" panose="020F0302020204030204" pitchFamily="34" charset="0"/>
              </a:defRPr>
            </a:lvl1pPr>
          </a:lstStyle>
          <a:p>
            <a:r>
              <a:rPr lang="en-US"/>
              <a:t>When you just have a few sentences of type and supporting photos. </a:t>
            </a:r>
          </a:p>
        </p:txBody>
      </p:sp>
      <p:sp>
        <p:nvSpPr>
          <p:cNvPr id="3" name="Picture Placeholder 8">
            <a:extLst>
              <a:ext uri="{FF2B5EF4-FFF2-40B4-BE49-F238E27FC236}">
                <a16:creationId xmlns:a16="http://schemas.microsoft.com/office/drawing/2014/main" id="{96A70B9E-D366-36CB-4835-845ACD985BF4}"/>
              </a:ext>
            </a:extLst>
          </p:cNvPr>
          <p:cNvSpPr>
            <a:spLocks noGrp="1"/>
          </p:cNvSpPr>
          <p:nvPr>
            <p:ph type="pic" sz="quarter" idx="26"/>
          </p:nvPr>
        </p:nvSpPr>
        <p:spPr>
          <a:xfrm>
            <a:off x="5067300" y="922229"/>
            <a:ext cx="6477000" cy="4710475"/>
          </a:xfrm>
          <a:prstGeom prst="rect">
            <a:avLst/>
          </a:prstGeom>
        </p:spPr>
        <p:txBody>
          <a:bodyPr/>
          <a:lstStyle/>
          <a:p>
            <a:endParaRPr lang="en-US"/>
          </a:p>
        </p:txBody>
      </p:sp>
      <p:sp>
        <p:nvSpPr>
          <p:cNvPr id="4" name="Title 1">
            <a:extLst>
              <a:ext uri="{FF2B5EF4-FFF2-40B4-BE49-F238E27FC236}">
                <a16:creationId xmlns:a16="http://schemas.microsoft.com/office/drawing/2014/main" id="{9DE52C79-B543-C221-B6BE-B72B78C481C5}"/>
              </a:ext>
            </a:extLst>
          </p:cNvPr>
          <p:cNvSpPr>
            <a:spLocks noGrp="1"/>
          </p:cNvSpPr>
          <p:nvPr>
            <p:ph type="title" hasCustomPrompt="1"/>
          </p:nvPr>
        </p:nvSpPr>
        <p:spPr>
          <a:xfrm>
            <a:off x="633632" y="722842"/>
            <a:ext cx="3611880" cy="343957"/>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5" name="Text Placeholder 10">
            <a:extLst>
              <a:ext uri="{FF2B5EF4-FFF2-40B4-BE49-F238E27FC236}">
                <a16:creationId xmlns:a16="http://schemas.microsoft.com/office/drawing/2014/main" id="{0A19AA13-C08A-D0E6-EC94-5A71061E5972}"/>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919763993"/>
      </p:ext>
    </p:extLst>
  </p:cSld>
  <p:clrMapOvr>
    <a:masterClrMapping/>
  </p:clrMapOvr>
  <p:extLst>
    <p:ext uri="{DCECCB84-F9BA-43D5-87BE-67443E8EF086}">
      <p15:sldGuideLst xmlns:p15="http://schemas.microsoft.com/office/powerpoint/2012/main"/>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ype+1_Photo_Blur">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953C0E95-F19E-0ED7-FE2B-237DA02AA1B9}"/>
              </a:ext>
            </a:extLst>
          </p:cNvPr>
          <p:cNvSpPr>
            <a:spLocks noGrp="1"/>
          </p:cNvSpPr>
          <p:nvPr>
            <p:ph type="body" sz="quarter" idx="16" hasCustomPrompt="1"/>
          </p:nvPr>
        </p:nvSpPr>
        <p:spPr>
          <a:xfrm>
            <a:off x="633632" y="1981200"/>
            <a:ext cx="3346076" cy="496226"/>
          </a:xfrm>
          <a:prstGeom prst="rect">
            <a:avLst/>
          </a:prstGeom>
        </p:spPr>
        <p:txBody>
          <a:bodyPr wrap="square" anchor="t" anchorCtr="0">
            <a:spAutoFit/>
          </a:bodyPr>
          <a:lstStyle>
            <a:lvl1pPr>
              <a:lnSpc>
                <a:spcPts val="2000"/>
              </a:lnSpc>
              <a:defRPr sz="1400" b="0" i="0">
                <a:solidFill>
                  <a:schemeClr val="bg1"/>
                </a:solidFill>
                <a:latin typeface="Calibri Light" panose="020F0302020204030204" pitchFamily="34" charset="0"/>
                <a:cs typeface="Calibri Light" panose="020F0302020204030204" pitchFamily="34" charset="0"/>
              </a:defRPr>
            </a:lvl1pPr>
          </a:lstStyle>
          <a:p>
            <a:r>
              <a:rPr lang="en-US"/>
              <a:t>When you just have a few sentences of type and supporting photos</a:t>
            </a:r>
          </a:p>
        </p:txBody>
      </p:sp>
      <p:sp>
        <p:nvSpPr>
          <p:cNvPr id="3" name="Picture Placeholder 8">
            <a:extLst>
              <a:ext uri="{FF2B5EF4-FFF2-40B4-BE49-F238E27FC236}">
                <a16:creationId xmlns:a16="http://schemas.microsoft.com/office/drawing/2014/main" id="{96A70B9E-D366-36CB-4835-845ACD985BF4}"/>
              </a:ext>
            </a:extLst>
          </p:cNvPr>
          <p:cNvSpPr>
            <a:spLocks noGrp="1"/>
          </p:cNvSpPr>
          <p:nvPr>
            <p:ph type="pic" sz="quarter" idx="26"/>
          </p:nvPr>
        </p:nvSpPr>
        <p:spPr>
          <a:xfrm>
            <a:off x="5067300" y="922229"/>
            <a:ext cx="6477000" cy="4710475"/>
          </a:xfrm>
          <a:prstGeom prst="rect">
            <a:avLst/>
          </a:prstGeom>
        </p:spPr>
        <p:txBody>
          <a:bodyPr/>
          <a:lstStyle/>
          <a:p>
            <a:endParaRPr lang="en-US"/>
          </a:p>
        </p:txBody>
      </p:sp>
      <p:sp>
        <p:nvSpPr>
          <p:cNvPr id="4" name="Title 1">
            <a:extLst>
              <a:ext uri="{FF2B5EF4-FFF2-40B4-BE49-F238E27FC236}">
                <a16:creationId xmlns:a16="http://schemas.microsoft.com/office/drawing/2014/main" id="{C03930C0-6C91-A5B6-792F-04CF2D36D2D6}"/>
              </a:ext>
            </a:extLst>
          </p:cNvPr>
          <p:cNvSpPr>
            <a:spLocks noGrp="1"/>
          </p:cNvSpPr>
          <p:nvPr>
            <p:ph type="title" hasCustomPrompt="1"/>
          </p:nvPr>
        </p:nvSpPr>
        <p:spPr>
          <a:xfrm>
            <a:off x="633632" y="722842"/>
            <a:ext cx="3611880" cy="343957"/>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5" name="Text Placeholder 10">
            <a:extLst>
              <a:ext uri="{FF2B5EF4-FFF2-40B4-BE49-F238E27FC236}">
                <a16:creationId xmlns:a16="http://schemas.microsoft.com/office/drawing/2014/main" id="{15DEBE63-B16C-3AD7-6270-ECA63D2CC6DA}"/>
              </a:ext>
            </a:extLst>
          </p:cNvPr>
          <p:cNvSpPr>
            <a:spLocks noGrp="1"/>
          </p:cNvSpPr>
          <p:nvPr>
            <p:ph type="body" sz="quarter" idx="28" hasCustomPrompt="1"/>
          </p:nvPr>
        </p:nvSpPr>
        <p:spPr>
          <a:xfrm>
            <a:off x="633632" y="419100"/>
            <a:ext cx="361188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317596735"/>
      </p:ext>
    </p:extLst>
  </p:cSld>
  <p:clrMapOvr>
    <a:masterClrMapping/>
  </p:clrMapOvr>
  <p:extLst>
    <p:ext uri="{DCECCB84-F9BA-43D5-87BE-67443E8EF086}">
      <p15:sldGuideLst xmlns:p15="http://schemas.microsoft.com/office/powerpoint/2012/main"/>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Quote_Lar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433DDFE8-68E0-F21D-DCE9-D9E38F969DA2}"/>
              </a:ext>
            </a:extLst>
          </p:cNvPr>
          <p:cNvSpPr>
            <a:spLocks noGrp="1"/>
          </p:cNvSpPr>
          <p:nvPr>
            <p:ph type="body" sz="quarter" idx="11" hasCustomPrompt="1"/>
          </p:nvPr>
        </p:nvSpPr>
        <p:spPr>
          <a:xfrm>
            <a:off x="630197" y="419100"/>
            <a:ext cx="3732914" cy="153888"/>
          </a:xfrm>
          <a:prstGeom prst="rect">
            <a:avLst/>
          </a:prstGeom>
        </p:spPr>
        <p:txBody>
          <a:bodyPr wrap="square">
            <a:spAutoFit/>
          </a:bodyPr>
          <a:lstStyle>
            <a:lvl1pPr>
              <a:lnSpc>
                <a:spcPct val="100000"/>
              </a:lnSpc>
              <a:spcBef>
                <a:spcPts val="0"/>
              </a:spcBef>
              <a:defRPr sz="1000" b="0" spc="300">
                <a:solidFill>
                  <a:srgbClr val="000000"/>
                </a:solidFill>
                <a:latin typeface="+mj-lt"/>
                <a:cs typeface="Calibri Light" panose="020F0302020204030204" pitchFamily="34" charset="0"/>
              </a:defRPr>
            </a:lvl1pPr>
            <a:lvl2pPr>
              <a:buNone/>
              <a:defRPr/>
            </a:lvl2pPr>
          </a:lstStyle>
          <a:p>
            <a:pPr lvl="0"/>
            <a:r>
              <a:rPr lang="en-US">
                <a:effectLst/>
              </a:rPr>
              <a:t>SECTION TITLE</a:t>
            </a:r>
            <a:endParaRPr lang="en-US"/>
          </a:p>
        </p:txBody>
      </p:sp>
      <p:pic>
        <p:nvPicPr>
          <p:cNvPr id="5" name="Picture 4">
            <a:extLst>
              <a:ext uri="{FF2B5EF4-FFF2-40B4-BE49-F238E27FC236}">
                <a16:creationId xmlns:a16="http://schemas.microsoft.com/office/drawing/2014/main" id="{4740EAEC-268C-5162-974B-8A89C7C0171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01" y="6415709"/>
            <a:ext cx="495300" cy="182096"/>
          </a:xfrm>
          <a:prstGeom prst="rect">
            <a:avLst/>
          </a:prstGeom>
        </p:spPr>
      </p:pic>
      <p:sp>
        <p:nvSpPr>
          <p:cNvPr id="4" name="Title 2">
            <a:extLst>
              <a:ext uri="{FF2B5EF4-FFF2-40B4-BE49-F238E27FC236}">
                <a16:creationId xmlns:a16="http://schemas.microsoft.com/office/drawing/2014/main" id="{A4A0CF84-1941-A496-4DFE-6EDA7D9D7651}"/>
              </a:ext>
            </a:extLst>
          </p:cNvPr>
          <p:cNvSpPr>
            <a:spLocks noGrp="1"/>
          </p:cNvSpPr>
          <p:nvPr>
            <p:ph type="title" hasCustomPrompt="1"/>
          </p:nvPr>
        </p:nvSpPr>
        <p:spPr>
          <a:xfrm>
            <a:off x="1123950" y="1762728"/>
            <a:ext cx="10248900" cy="1846659"/>
          </a:xfrm>
          <a:prstGeom prst="rect">
            <a:avLst/>
          </a:prstGeom>
        </p:spPr>
        <p:txBody>
          <a:bodyPr wrap="square">
            <a:spAutoFit/>
          </a:bodyPr>
          <a:lstStyle>
            <a:lvl1pPr>
              <a:defRPr sz="6000" b="1" i="0">
                <a:solidFill>
                  <a:schemeClr val="tx1"/>
                </a:solidFill>
                <a:latin typeface="Calibri" panose="020F0502020204030204" pitchFamily="34" charset="0"/>
                <a:cs typeface="Calibri" panose="020F0502020204030204" pitchFamily="34" charset="0"/>
              </a:defRPr>
            </a:lvl1pPr>
          </a:lstStyle>
          <a:p>
            <a:r>
              <a:rPr lang="en-US"/>
              <a:t>Sometimes you need to add a meaningful yet concise quote.”</a:t>
            </a:r>
          </a:p>
        </p:txBody>
      </p:sp>
      <p:sp>
        <p:nvSpPr>
          <p:cNvPr id="6" name="Text Placeholder 4">
            <a:extLst>
              <a:ext uri="{FF2B5EF4-FFF2-40B4-BE49-F238E27FC236}">
                <a16:creationId xmlns:a16="http://schemas.microsoft.com/office/drawing/2014/main" id="{DF2F86F6-216C-D721-7244-AE3BBA0609AA}"/>
              </a:ext>
            </a:extLst>
          </p:cNvPr>
          <p:cNvSpPr>
            <a:spLocks noGrp="1"/>
          </p:cNvSpPr>
          <p:nvPr>
            <p:ph type="body" sz="quarter" idx="16" hasCustomPrompt="1"/>
          </p:nvPr>
        </p:nvSpPr>
        <p:spPr>
          <a:xfrm>
            <a:off x="1123950" y="4231608"/>
            <a:ext cx="4554537" cy="507831"/>
          </a:xfrm>
          <a:prstGeom prst="rect">
            <a:avLst/>
          </a:prstGeom>
        </p:spPr>
        <p:txBody>
          <a:bodyPr wrap="square" anchor="t" anchorCtr="0">
            <a:spAutoFit/>
          </a:bodyPr>
          <a:lstStyle>
            <a:lvl1pPr>
              <a:defRPr sz="1400" b="1" i="0">
                <a:solidFill>
                  <a:schemeClr val="tx1"/>
                </a:solidFill>
                <a:latin typeface="Calibri" panose="020F0502020204030204" pitchFamily="34" charset="0"/>
                <a:cs typeface="Calibri" panose="020F0502020204030204" pitchFamily="34" charset="0"/>
              </a:defRPr>
            </a:lvl1pPr>
          </a:lstStyle>
          <a:p>
            <a:pPr lvl="0"/>
            <a:r>
              <a:rPr lang="en-US" err="1"/>
              <a:t>Firstname</a:t>
            </a:r>
            <a:r>
              <a:rPr lang="en-US"/>
              <a:t> </a:t>
            </a:r>
            <a:r>
              <a:rPr lang="en-US" err="1"/>
              <a:t>Lastname</a:t>
            </a:r>
            <a:endParaRPr lang="en-US"/>
          </a:p>
          <a:p>
            <a:pPr lvl="0"/>
            <a:r>
              <a:rPr lang="en-US"/>
              <a:t>Job Title, Company</a:t>
            </a:r>
          </a:p>
        </p:txBody>
      </p:sp>
      <p:sp>
        <p:nvSpPr>
          <p:cNvPr id="9" name="Title 2">
            <a:extLst>
              <a:ext uri="{FF2B5EF4-FFF2-40B4-BE49-F238E27FC236}">
                <a16:creationId xmlns:a16="http://schemas.microsoft.com/office/drawing/2014/main" id="{636A723C-C15E-DD81-7189-CFA5D70243A9}"/>
              </a:ext>
            </a:extLst>
          </p:cNvPr>
          <p:cNvSpPr txBox="1">
            <a:spLocks/>
          </p:cNvSpPr>
          <p:nvPr userDrawn="1"/>
        </p:nvSpPr>
        <p:spPr>
          <a:xfrm>
            <a:off x="647700" y="1762728"/>
            <a:ext cx="450695" cy="923330"/>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sz="6000" b="1" i="0" kern="1200">
                <a:solidFill>
                  <a:schemeClr val="tx1"/>
                </a:solidFill>
                <a:latin typeface="Calibri" panose="020F0502020204030204" pitchFamily="34" charset="0"/>
                <a:ea typeface="Calibri Light" panose="020F0302020204030204" pitchFamily="34" charset="0"/>
                <a:cs typeface="Calibri" panose="020F0502020204030204" pitchFamily="34" charset="0"/>
              </a:defRPr>
            </a:lvl1pPr>
          </a:lstStyle>
          <a:p>
            <a:r>
              <a:rPr lang="en-US"/>
              <a:t>“</a:t>
            </a:r>
          </a:p>
        </p:txBody>
      </p:sp>
      <p:sp>
        <p:nvSpPr>
          <p:cNvPr id="3" name="TextBox 2">
            <a:extLst>
              <a:ext uri="{FF2B5EF4-FFF2-40B4-BE49-F238E27FC236}">
                <a16:creationId xmlns:a16="http://schemas.microsoft.com/office/drawing/2014/main" id="{F84199F3-8BE2-BBEA-427A-5AD0BBF888B3}"/>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7" name="Text Placeholder 3">
            <a:extLst>
              <a:ext uri="{FF2B5EF4-FFF2-40B4-BE49-F238E27FC236}">
                <a16:creationId xmlns:a16="http://schemas.microsoft.com/office/drawing/2014/main" id="{6BDB76AC-B244-C159-B205-D8B830CCA43A}"/>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1653749999"/>
      </p:ext>
    </p:extLst>
  </p:cSld>
  <p:clrMapOvr>
    <a:masterClrMapping/>
  </p:clrMapOvr>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Our_People_1_Per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40EAEC-268C-5162-974B-8A89C7C0171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01" y="6415709"/>
            <a:ext cx="495300" cy="182096"/>
          </a:xfrm>
          <a:prstGeom prst="rect">
            <a:avLst/>
          </a:prstGeom>
        </p:spPr>
      </p:pic>
      <p:sp>
        <p:nvSpPr>
          <p:cNvPr id="3" name="Text Placeholder 4">
            <a:extLst>
              <a:ext uri="{FF2B5EF4-FFF2-40B4-BE49-F238E27FC236}">
                <a16:creationId xmlns:a16="http://schemas.microsoft.com/office/drawing/2014/main" id="{BD3CE1C1-8D34-F5FB-A65B-3074985EA78D}"/>
              </a:ext>
            </a:extLst>
          </p:cNvPr>
          <p:cNvSpPr>
            <a:spLocks noGrp="1"/>
          </p:cNvSpPr>
          <p:nvPr>
            <p:ph type="body" sz="quarter" idx="11" hasCustomPrompt="1"/>
          </p:nvPr>
        </p:nvSpPr>
        <p:spPr>
          <a:xfrm>
            <a:off x="633632" y="419100"/>
            <a:ext cx="3467100" cy="153888"/>
          </a:xfrm>
          <a:prstGeom prst="rect">
            <a:avLst/>
          </a:prstGeom>
        </p:spPr>
        <p:txBody>
          <a:bodyPr wrap="square">
            <a:spAutoFit/>
          </a:bodyPr>
          <a:lstStyle>
            <a:lvl1pPr>
              <a:lnSpc>
                <a:spcPct val="100000"/>
              </a:lnSpc>
              <a:spcBef>
                <a:spcPts val="0"/>
              </a:spcBef>
              <a:defRPr sz="1000" b="0" i="0" spc="30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SECTION TITLE</a:t>
            </a:r>
            <a:endParaRPr lang="en-US"/>
          </a:p>
        </p:txBody>
      </p:sp>
      <p:sp>
        <p:nvSpPr>
          <p:cNvPr id="7" name="Text Placeholder 4">
            <a:extLst>
              <a:ext uri="{FF2B5EF4-FFF2-40B4-BE49-F238E27FC236}">
                <a16:creationId xmlns:a16="http://schemas.microsoft.com/office/drawing/2014/main" id="{97881F8F-A8EB-2813-47A6-219B2122F63E}"/>
              </a:ext>
            </a:extLst>
          </p:cNvPr>
          <p:cNvSpPr>
            <a:spLocks noGrp="1"/>
          </p:cNvSpPr>
          <p:nvPr>
            <p:ph type="body" sz="quarter" idx="25" hasCustomPrompt="1"/>
          </p:nvPr>
        </p:nvSpPr>
        <p:spPr>
          <a:xfrm>
            <a:off x="633632" y="948837"/>
            <a:ext cx="3467100" cy="1181285"/>
          </a:xfrm>
          <a:prstGeom prst="rect">
            <a:avLst/>
          </a:prstGeom>
        </p:spPr>
        <p:txBody>
          <a:bodyPr wrap="square">
            <a:spAutoFit/>
          </a:bodyPr>
          <a:lstStyle>
            <a:lvl1pPr>
              <a:lnSpc>
                <a:spcPts val="4600"/>
              </a:lnSpc>
              <a:spcBef>
                <a:spcPts val="0"/>
              </a:spcBef>
              <a:defRPr sz="4400" b="0" i="0" spc="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Name</a:t>
            </a:r>
          </a:p>
          <a:p>
            <a:pPr lvl="0"/>
            <a:r>
              <a:rPr lang="en-US" err="1">
                <a:effectLst/>
              </a:rPr>
              <a:t>Lastname</a:t>
            </a:r>
            <a:endParaRPr lang="en-US"/>
          </a:p>
        </p:txBody>
      </p:sp>
      <p:sp>
        <p:nvSpPr>
          <p:cNvPr id="8" name="Text Placeholder 4">
            <a:extLst>
              <a:ext uri="{FF2B5EF4-FFF2-40B4-BE49-F238E27FC236}">
                <a16:creationId xmlns:a16="http://schemas.microsoft.com/office/drawing/2014/main" id="{10CE64FB-25EE-A414-B066-FC99784E85DB}"/>
              </a:ext>
            </a:extLst>
          </p:cNvPr>
          <p:cNvSpPr>
            <a:spLocks noGrp="1"/>
          </p:cNvSpPr>
          <p:nvPr>
            <p:ph type="body" sz="quarter" idx="16" hasCustomPrompt="1"/>
          </p:nvPr>
        </p:nvSpPr>
        <p:spPr>
          <a:xfrm>
            <a:off x="633632" y="2916936"/>
            <a:ext cx="4648200" cy="2548070"/>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tx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r>
              <a:rPr lang="en-US" err="1"/>
              <a:t>Tortor</a:t>
            </a:r>
            <a:r>
              <a:rPr lang="en-US"/>
              <a:t> </a:t>
            </a:r>
            <a:r>
              <a:rPr lang="en-US" err="1"/>
              <a:t>rutrum</a:t>
            </a:r>
            <a:r>
              <a:rPr lang="en-US"/>
              <a:t> </a:t>
            </a:r>
            <a:r>
              <a:rPr lang="en-US" err="1"/>
              <a:t>laoreet</a:t>
            </a:r>
            <a:r>
              <a:rPr lang="en-US"/>
              <a:t> </a:t>
            </a:r>
            <a:r>
              <a:rPr lang="en-US" err="1"/>
              <a:t>morbi</a:t>
            </a:r>
            <a:r>
              <a:rPr lang="en-US"/>
              <a:t> </a:t>
            </a:r>
            <a:r>
              <a:rPr lang="en-US" err="1"/>
              <a:t>pretium</a:t>
            </a:r>
            <a:r>
              <a:rPr lang="en-US"/>
              <a:t> </a:t>
            </a:r>
            <a:r>
              <a:rPr lang="en-US" err="1"/>
              <a:t>nunc</a:t>
            </a:r>
            <a:r>
              <a:rPr lang="en-US"/>
              <a:t>, </a:t>
            </a:r>
            <a:r>
              <a:rPr lang="en-US" err="1"/>
              <a:t>massa</a:t>
            </a:r>
            <a:r>
              <a:rPr lang="en-US"/>
              <a:t> </a:t>
            </a:r>
            <a:r>
              <a:rPr lang="en-US" err="1"/>
              <a:t>tortor</a:t>
            </a:r>
            <a:r>
              <a:rPr lang="en-US"/>
              <a:t> </a:t>
            </a:r>
            <a:r>
              <a:rPr lang="en-US" err="1"/>
              <a:t>consequat</a:t>
            </a:r>
            <a:r>
              <a:rPr lang="en-US"/>
              <a:t> </a:t>
            </a:r>
            <a:r>
              <a:rPr lang="en-US" err="1"/>
              <a:t>urna</a:t>
            </a:r>
            <a:r>
              <a:rPr lang="en-US"/>
              <a:t>. </a:t>
            </a:r>
            <a:r>
              <a:rPr lang="en-US" err="1"/>
              <a:t>Risus</a:t>
            </a:r>
            <a:r>
              <a:rPr lang="en-US"/>
              <a:t> </a:t>
            </a:r>
            <a:r>
              <a:rPr lang="en-US" err="1"/>
              <a:t>etiam</a:t>
            </a:r>
            <a:r>
              <a:rPr lang="en-US"/>
              <a:t> </a:t>
            </a:r>
            <a:r>
              <a:rPr lang="en-US" err="1"/>
              <a:t>purus</a:t>
            </a:r>
            <a:r>
              <a:rPr lang="en-US"/>
              <a:t> </a:t>
            </a:r>
            <a:r>
              <a:rPr lang="en-US" err="1"/>
              <a:t>mauris</a:t>
            </a:r>
            <a:r>
              <a:rPr lang="en-US"/>
              <a:t> </a:t>
            </a:r>
            <a:r>
              <a:rPr lang="en-US" err="1"/>
              <a:t>donec</a:t>
            </a:r>
            <a:r>
              <a:rPr lang="en-US"/>
              <a:t>. </a:t>
            </a:r>
            <a:r>
              <a:rPr lang="en-US" err="1"/>
              <a:t>Netus</a:t>
            </a:r>
            <a:r>
              <a:rPr lang="en-US"/>
              <a:t> diam </a:t>
            </a:r>
            <a:r>
              <a:rPr lang="en-US" err="1"/>
              <a:t>massa</a:t>
            </a:r>
            <a:r>
              <a:rPr lang="en-US"/>
              <a:t> </a:t>
            </a:r>
            <a:r>
              <a:rPr lang="en-US" err="1"/>
              <a:t>ullamcorper</a:t>
            </a:r>
            <a:r>
              <a:rPr lang="en-US"/>
              <a:t> </a:t>
            </a:r>
            <a:r>
              <a:rPr lang="en-US" err="1"/>
              <a:t>proin</a:t>
            </a:r>
            <a:r>
              <a:rPr lang="en-US"/>
              <a:t> fermentum </a:t>
            </a:r>
            <a:r>
              <a:rPr lang="en-US" err="1"/>
              <a:t>egestas</a:t>
            </a:r>
            <a:r>
              <a:rPr lang="en-US"/>
              <a:t> et </a:t>
            </a:r>
            <a:r>
              <a:rPr lang="en-US" err="1"/>
              <a:t>quis</a:t>
            </a:r>
            <a:r>
              <a:rPr lang="en-US"/>
              <a:t>. </a:t>
            </a:r>
          </a:p>
        </p:txBody>
      </p:sp>
      <p:sp>
        <p:nvSpPr>
          <p:cNvPr id="10" name="Text Placeholder 4">
            <a:extLst>
              <a:ext uri="{FF2B5EF4-FFF2-40B4-BE49-F238E27FC236}">
                <a16:creationId xmlns:a16="http://schemas.microsoft.com/office/drawing/2014/main" id="{52343B4A-3451-DAED-5CA3-845DCEF785DA}"/>
              </a:ext>
            </a:extLst>
          </p:cNvPr>
          <p:cNvSpPr>
            <a:spLocks noGrp="1"/>
          </p:cNvSpPr>
          <p:nvPr>
            <p:ph type="body" sz="quarter" idx="26" hasCustomPrompt="1"/>
          </p:nvPr>
        </p:nvSpPr>
        <p:spPr>
          <a:xfrm>
            <a:off x="633632" y="2406797"/>
            <a:ext cx="46482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tx1"/>
                </a:solidFill>
                <a:latin typeface="Calibri" panose="020F0502020204030204" pitchFamily="34" charset="0"/>
                <a:cs typeface="Calibri" panose="020F0502020204030204" pitchFamily="34" charset="0"/>
              </a:defRPr>
            </a:lvl1pPr>
          </a:lstStyle>
          <a:p>
            <a:r>
              <a:rPr lang="en-US"/>
              <a:t>Title</a:t>
            </a:r>
          </a:p>
        </p:txBody>
      </p:sp>
      <p:sp>
        <p:nvSpPr>
          <p:cNvPr id="12" name="Picture Placeholder 11">
            <a:extLst>
              <a:ext uri="{FF2B5EF4-FFF2-40B4-BE49-F238E27FC236}">
                <a16:creationId xmlns:a16="http://schemas.microsoft.com/office/drawing/2014/main" id="{113F3B94-3699-B384-69C0-18FFCB0A6F02}"/>
              </a:ext>
            </a:extLst>
          </p:cNvPr>
          <p:cNvSpPr>
            <a:spLocks noGrp="1"/>
          </p:cNvSpPr>
          <p:nvPr>
            <p:ph type="pic" sz="quarter" idx="27"/>
          </p:nvPr>
        </p:nvSpPr>
        <p:spPr>
          <a:xfrm>
            <a:off x="6092952" y="0"/>
            <a:ext cx="6099048" cy="6858000"/>
          </a:xfrm>
          <a:prstGeom prst="rect">
            <a:avLst/>
          </a:prstGeom>
        </p:spPr>
        <p:txBody>
          <a:bodyPr/>
          <a:lstStyle/>
          <a:p>
            <a:endParaRPr lang="en-US"/>
          </a:p>
        </p:txBody>
      </p:sp>
      <p:sp>
        <p:nvSpPr>
          <p:cNvPr id="2" name="TextBox 1">
            <a:extLst>
              <a:ext uri="{FF2B5EF4-FFF2-40B4-BE49-F238E27FC236}">
                <a16:creationId xmlns:a16="http://schemas.microsoft.com/office/drawing/2014/main" id="{ECF093B7-84AC-4D63-2502-6D71BFDF8DB8}"/>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FC4F95B6-7091-82B3-BCAB-D9319A03C7CC}"/>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3578743850"/>
      </p:ext>
    </p:extLst>
  </p:cSld>
  <p:clrMapOvr>
    <a:masterClrMapping/>
  </p:clrMapOvr>
  <p:extLst>
    <p:ext uri="{DCECCB84-F9BA-43D5-87BE-67443E8EF086}">
      <p15:sldGuideLst xmlns:p15="http://schemas.microsoft.com/office/powerpoint/2012/main"/>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Our_People_1_Person_White">
    <p:bg>
      <p:bgPr>
        <a:solidFill>
          <a:schemeClr val="tx1"/>
        </a:solidFill>
        <a:effectLst/>
      </p:bgPr>
    </p:bg>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BD3CE1C1-8D34-F5FB-A65B-3074985EA78D}"/>
              </a:ext>
            </a:extLst>
          </p:cNvPr>
          <p:cNvSpPr>
            <a:spLocks noGrp="1"/>
          </p:cNvSpPr>
          <p:nvPr>
            <p:ph type="body" sz="quarter" idx="11" hasCustomPrompt="1"/>
          </p:nvPr>
        </p:nvSpPr>
        <p:spPr>
          <a:xfrm>
            <a:off x="633632" y="419100"/>
            <a:ext cx="3467100" cy="153888"/>
          </a:xfrm>
          <a:prstGeom prst="rect">
            <a:avLst/>
          </a:prstGeom>
        </p:spPr>
        <p:txBody>
          <a:bodyPr wrap="square">
            <a:spAutoFit/>
          </a:bodyPr>
          <a:lstStyle>
            <a:lvl1pPr>
              <a:lnSpc>
                <a:spcPct val="100000"/>
              </a:lnSpc>
              <a:spcBef>
                <a:spcPts val="0"/>
              </a:spcBef>
              <a:defRPr sz="1000" b="0" i="0" spc="300">
                <a:solidFill>
                  <a:schemeClr val="bg1"/>
                </a:solidFill>
                <a:latin typeface="Calibri" panose="020F0502020204030204" pitchFamily="34" charset="0"/>
                <a:cs typeface="Calibri" panose="020F0502020204030204" pitchFamily="34" charset="0"/>
              </a:defRPr>
            </a:lvl1pPr>
            <a:lvl2pPr>
              <a:buNone/>
              <a:defRPr/>
            </a:lvl2pPr>
          </a:lstStyle>
          <a:p>
            <a:pPr lvl="0"/>
            <a:r>
              <a:rPr lang="en-US">
                <a:effectLst/>
              </a:rPr>
              <a:t>SECTION TITLE</a:t>
            </a:r>
            <a:endParaRPr lang="en-US"/>
          </a:p>
        </p:txBody>
      </p:sp>
      <p:sp>
        <p:nvSpPr>
          <p:cNvPr id="8" name="Text Placeholder 4">
            <a:extLst>
              <a:ext uri="{FF2B5EF4-FFF2-40B4-BE49-F238E27FC236}">
                <a16:creationId xmlns:a16="http://schemas.microsoft.com/office/drawing/2014/main" id="{10CE64FB-25EE-A414-B066-FC99784E85DB}"/>
              </a:ext>
            </a:extLst>
          </p:cNvPr>
          <p:cNvSpPr>
            <a:spLocks noGrp="1"/>
          </p:cNvSpPr>
          <p:nvPr>
            <p:ph type="body" sz="quarter" idx="16" hasCustomPrompt="1"/>
          </p:nvPr>
        </p:nvSpPr>
        <p:spPr>
          <a:xfrm>
            <a:off x="633632" y="2916936"/>
            <a:ext cx="4648200" cy="2548070"/>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r>
              <a:rPr lang="en-US" err="1"/>
              <a:t>Tortor</a:t>
            </a:r>
            <a:r>
              <a:rPr lang="en-US"/>
              <a:t> </a:t>
            </a:r>
            <a:r>
              <a:rPr lang="en-US" err="1"/>
              <a:t>rutrum</a:t>
            </a:r>
            <a:r>
              <a:rPr lang="en-US"/>
              <a:t> </a:t>
            </a:r>
            <a:r>
              <a:rPr lang="en-US" err="1"/>
              <a:t>laoreet</a:t>
            </a:r>
            <a:r>
              <a:rPr lang="en-US"/>
              <a:t> </a:t>
            </a:r>
            <a:r>
              <a:rPr lang="en-US" err="1"/>
              <a:t>morbi</a:t>
            </a:r>
            <a:r>
              <a:rPr lang="en-US"/>
              <a:t> </a:t>
            </a:r>
            <a:r>
              <a:rPr lang="en-US" err="1"/>
              <a:t>pretium</a:t>
            </a:r>
            <a:r>
              <a:rPr lang="en-US"/>
              <a:t> </a:t>
            </a:r>
            <a:r>
              <a:rPr lang="en-US" err="1"/>
              <a:t>nunc</a:t>
            </a:r>
            <a:r>
              <a:rPr lang="en-US"/>
              <a:t>, </a:t>
            </a:r>
            <a:r>
              <a:rPr lang="en-US" err="1"/>
              <a:t>massa</a:t>
            </a:r>
            <a:r>
              <a:rPr lang="en-US"/>
              <a:t> </a:t>
            </a:r>
            <a:r>
              <a:rPr lang="en-US" err="1"/>
              <a:t>tortor</a:t>
            </a:r>
            <a:r>
              <a:rPr lang="en-US"/>
              <a:t> </a:t>
            </a:r>
            <a:r>
              <a:rPr lang="en-US" err="1"/>
              <a:t>consequat</a:t>
            </a:r>
            <a:r>
              <a:rPr lang="en-US"/>
              <a:t> </a:t>
            </a:r>
            <a:r>
              <a:rPr lang="en-US" err="1"/>
              <a:t>urna</a:t>
            </a:r>
            <a:r>
              <a:rPr lang="en-US"/>
              <a:t>. </a:t>
            </a:r>
            <a:r>
              <a:rPr lang="en-US" err="1"/>
              <a:t>Risus</a:t>
            </a:r>
            <a:r>
              <a:rPr lang="en-US"/>
              <a:t> </a:t>
            </a:r>
            <a:r>
              <a:rPr lang="en-US" err="1"/>
              <a:t>etiam</a:t>
            </a:r>
            <a:r>
              <a:rPr lang="en-US"/>
              <a:t> </a:t>
            </a:r>
            <a:r>
              <a:rPr lang="en-US" err="1"/>
              <a:t>purus</a:t>
            </a:r>
            <a:r>
              <a:rPr lang="en-US"/>
              <a:t> </a:t>
            </a:r>
            <a:r>
              <a:rPr lang="en-US" err="1"/>
              <a:t>mauris</a:t>
            </a:r>
            <a:r>
              <a:rPr lang="en-US"/>
              <a:t> </a:t>
            </a:r>
            <a:r>
              <a:rPr lang="en-US" err="1"/>
              <a:t>donec</a:t>
            </a:r>
            <a:r>
              <a:rPr lang="en-US"/>
              <a:t>. </a:t>
            </a:r>
            <a:r>
              <a:rPr lang="en-US" err="1"/>
              <a:t>Netus</a:t>
            </a:r>
            <a:r>
              <a:rPr lang="en-US"/>
              <a:t> diam </a:t>
            </a:r>
            <a:r>
              <a:rPr lang="en-US" err="1"/>
              <a:t>massa</a:t>
            </a:r>
            <a:r>
              <a:rPr lang="en-US"/>
              <a:t> </a:t>
            </a:r>
            <a:r>
              <a:rPr lang="en-US" err="1"/>
              <a:t>ullamcorper</a:t>
            </a:r>
            <a:r>
              <a:rPr lang="en-US"/>
              <a:t> </a:t>
            </a:r>
            <a:r>
              <a:rPr lang="en-US" err="1"/>
              <a:t>proin</a:t>
            </a:r>
            <a:r>
              <a:rPr lang="en-US"/>
              <a:t> fermentum </a:t>
            </a:r>
            <a:r>
              <a:rPr lang="en-US" err="1"/>
              <a:t>egestas</a:t>
            </a:r>
            <a:r>
              <a:rPr lang="en-US"/>
              <a:t> et </a:t>
            </a:r>
            <a:r>
              <a:rPr lang="en-US" err="1"/>
              <a:t>quis</a:t>
            </a:r>
            <a:r>
              <a:rPr lang="en-US"/>
              <a:t>. </a:t>
            </a:r>
          </a:p>
        </p:txBody>
      </p:sp>
      <p:sp>
        <p:nvSpPr>
          <p:cNvPr id="12" name="Picture Placeholder 11">
            <a:extLst>
              <a:ext uri="{FF2B5EF4-FFF2-40B4-BE49-F238E27FC236}">
                <a16:creationId xmlns:a16="http://schemas.microsoft.com/office/drawing/2014/main" id="{113F3B94-3699-B384-69C0-18FFCB0A6F02}"/>
              </a:ext>
            </a:extLst>
          </p:cNvPr>
          <p:cNvSpPr>
            <a:spLocks noGrp="1"/>
          </p:cNvSpPr>
          <p:nvPr>
            <p:ph type="pic" sz="quarter" idx="27"/>
          </p:nvPr>
        </p:nvSpPr>
        <p:spPr>
          <a:xfrm>
            <a:off x="6092952" y="0"/>
            <a:ext cx="6099048" cy="6858000"/>
          </a:xfrm>
          <a:prstGeom prst="rect">
            <a:avLst/>
          </a:prstGeom>
        </p:spPr>
        <p:txBody>
          <a:bodyPr/>
          <a:lstStyle/>
          <a:p>
            <a:endParaRPr lang="en-US"/>
          </a:p>
        </p:txBody>
      </p:sp>
      <p:sp>
        <p:nvSpPr>
          <p:cNvPr id="2" name="Text Placeholder 4">
            <a:extLst>
              <a:ext uri="{FF2B5EF4-FFF2-40B4-BE49-F238E27FC236}">
                <a16:creationId xmlns:a16="http://schemas.microsoft.com/office/drawing/2014/main" id="{4F33CF80-FFEB-A0A3-96C3-70C36A76E510}"/>
              </a:ext>
            </a:extLst>
          </p:cNvPr>
          <p:cNvSpPr>
            <a:spLocks noGrp="1"/>
          </p:cNvSpPr>
          <p:nvPr>
            <p:ph type="body" sz="quarter" idx="25" hasCustomPrompt="1"/>
          </p:nvPr>
        </p:nvSpPr>
        <p:spPr>
          <a:xfrm>
            <a:off x="633632" y="948837"/>
            <a:ext cx="3467100" cy="1181285"/>
          </a:xfrm>
          <a:prstGeom prst="rect">
            <a:avLst/>
          </a:prstGeom>
        </p:spPr>
        <p:txBody>
          <a:bodyPr wrap="square">
            <a:spAutoFit/>
          </a:bodyPr>
          <a:lstStyle>
            <a:lvl1pPr>
              <a:lnSpc>
                <a:spcPts val="4600"/>
              </a:lnSpc>
              <a:spcBef>
                <a:spcPts val="0"/>
              </a:spcBef>
              <a:defRPr sz="4400" b="0" i="0" spc="0">
                <a:gradFill>
                  <a:gsLst>
                    <a:gs pos="0">
                      <a:srgbClr val="00F6FF"/>
                    </a:gs>
                    <a:gs pos="57000">
                      <a:srgbClr val="00FFF0"/>
                    </a:gs>
                    <a:gs pos="100000">
                      <a:srgbClr val="B896FF"/>
                    </a:gs>
                  </a:gsLst>
                  <a:lin ang="3600000" scaled="0"/>
                </a:gradFill>
                <a:latin typeface="Calibri" panose="020F0502020204030204" pitchFamily="34" charset="0"/>
                <a:cs typeface="Calibri" panose="020F0502020204030204" pitchFamily="34" charset="0"/>
              </a:defRPr>
            </a:lvl1pPr>
            <a:lvl2pPr>
              <a:buNone/>
              <a:defRPr/>
            </a:lvl2pPr>
          </a:lstStyle>
          <a:p>
            <a:pPr lvl="0"/>
            <a:r>
              <a:rPr lang="en-US">
                <a:effectLst/>
              </a:rPr>
              <a:t>Name</a:t>
            </a:r>
          </a:p>
          <a:p>
            <a:pPr lvl="0"/>
            <a:r>
              <a:rPr lang="en-US" err="1">
                <a:effectLst/>
              </a:rPr>
              <a:t>Lastname</a:t>
            </a:r>
            <a:endParaRPr lang="en-US"/>
          </a:p>
        </p:txBody>
      </p:sp>
      <p:sp>
        <p:nvSpPr>
          <p:cNvPr id="4" name="Text Placeholder 4">
            <a:extLst>
              <a:ext uri="{FF2B5EF4-FFF2-40B4-BE49-F238E27FC236}">
                <a16:creationId xmlns:a16="http://schemas.microsoft.com/office/drawing/2014/main" id="{3A8993B1-0A80-3A00-9ABA-D943C84F9489}"/>
              </a:ext>
            </a:extLst>
          </p:cNvPr>
          <p:cNvSpPr>
            <a:spLocks noGrp="1"/>
          </p:cNvSpPr>
          <p:nvPr>
            <p:ph type="body" sz="quarter" idx="26" hasCustomPrompt="1"/>
          </p:nvPr>
        </p:nvSpPr>
        <p:spPr>
          <a:xfrm>
            <a:off x="633632" y="2406797"/>
            <a:ext cx="46482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Title</a:t>
            </a:r>
          </a:p>
        </p:txBody>
      </p:sp>
      <p:pic>
        <p:nvPicPr>
          <p:cNvPr id="6" name="Picture 5">
            <a:extLst>
              <a:ext uri="{FF2B5EF4-FFF2-40B4-BE49-F238E27FC236}">
                <a16:creationId xmlns:a16="http://schemas.microsoft.com/office/drawing/2014/main" id="{B4EB0807-0658-010A-4800-47A758C6FB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6416865"/>
            <a:ext cx="488145" cy="179465"/>
          </a:xfrm>
          <a:prstGeom prst="rect">
            <a:avLst/>
          </a:prstGeom>
        </p:spPr>
      </p:pic>
      <p:sp>
        <p:nvSpPr>
          <p:cNvPr id="5" name="TextBox 4">
            <a:extLst>
              <a:ext uri="{FF2B5EF4-FFF2-40B4-BE49-F238E27FC236}">
                <a16:creationId xmlns:a16="http://schemas.microsoft.com/office/drawing/2014/main" id="{88BD8A55-0F08-8A7E-D808-C2A3A3FF7E91}"/>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82F63EE3-B677-73F5-4D60-6EEFC0FE2006}"/>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411856733"/>
      </p:ext>
    </p:extLst>
  </p:cSld>
  <p:clrMapOvr>
    <a:masterClrMapping/>
  </p:clrMapOvr>
  <p:extLst>
    <p:ext uri="{DCECCB84-F9BA-43D5-87BE-67443E8EF086}">
      <p15:sldGuideLst xmlns:p15="http://schemas.microsoft.com/office/powerpoint/2012/main"/>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Our_People_2_Peopl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40EAEC-268C-5162-974B-8A89C7C0171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01" y="6415709"/>
            <a:ext cx="495300" cy="182096"/>
          </a:xfrm>
          <a:prstGeom prst="rect">
            <a:avLst/>
          </a:prstGeom>
        </p:spPr>
      </p:pic>
      <p:sp>
        <p:nvSpPr>
          <p:cNvPr id="7" name="Text Placeholder 4">
            <a:extLst>
              <a:ext uri="{FF2B5EF4-FFF2-40B4-BE49-F238E27FC236}">
                <a16:creationId xmlns:a16="http://schemas.microsoft.com/office/drawing/2014/main" id="{97881F8F-A8EB-2813-47A6-219B2122F63E}"/>
              </a:ext>
            </a:extLst>
          </p:cNvPr>
          <p:cNvSpPr>
            <a:spLocks noGrp="1"/>
          </p:cNvSpPr>
          <p:nvPr>
            <p:ph type="body" sz="quarter" idx="25" hasCustomPrompt="1"/>
          </p:nvPr>
        </p:nvSpPr>
        <p:spPr>
          <a:xfrm>
            <a:off x="647700" y="3881872"/>
            <a:ext cx="3467100" cy="564322"/>
          </a:xfrm>
          <a:prstGeom prst="rect">
            <a:avLst/>
          </a:prstGeom>
        </p:spPr>
        <p:txBody>
          <a:bodyPr wrap="square">
            <a:spAutoFit/>
          </a:bodyPr>
          <a:lstStyle>
            <a:lvl1pPr>
              <a:lnSpc>
                <a:spcPts val="4600"/>
              </a:lnSpc>
              <a:spcBef>
                <a:spcPts val="0"/>
              </a:spcBef>
              <a:defRPr sz="3600" b="0" i="0" spc="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8" name="Text Placeholder 4">
            <a:extLst>
              <a:ext uri="{FF2B5EF4-FFF2-40B4-BE49-F238E27FC236}">
                <a16:creationId xmlns:a16="http://schemas.microsoft.com/office/drawing/2014/main" id="{10CE64FB-25EE-A414-B066-FC99784E85DB}"/>
              </a:ext>
            </a:extLst>
          </p:cNvPr>
          <p:cNvSpPr>
            <a:spLocks noGrp="1"/>
          </p:cNvSpPr>
          <p:nvPr>
            <p:ph type="body" sz="quarter" idx="16" hasCustomPrompt="1"/>
          </p:nvPr>
        </p:nvSpPr>
        <p:spPr>
          <a:xfrm>
            <a:off x="647700" y="4890116"/>
            <a:ext cx="4648200" cy="1265667"/>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tx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a:t>
            </a:r>
          </a:p>
        </p:txBody>
      </p:sp>
      <p:sp>
        <p:nvSpPr>
          <p:cNvPr id="10" name="Text Placeholder 4">
            <a:extLst>
              <a:ext uri="{FF2B5EF4-FFF2-40B4-BE49-F238E27FC236}">
                <a16:creationId xmlns:a16="http://schemas.microsoft.com/office/drawing/2014/main" id="{52343B4A-3451-DAED-5CA3-845DCEF785DA}"/>
              </a:ext>
            </a:extLst>
          </p:cNvPr>
          <p:cNvSpPr>
            <a:spLocks noGrp="1"/>
          </p:cNvSpPr>
          <p:nvPr>
            <p:ph type="body" sz="quarter" idx="26" hasCustomPrompt="1"/>
          </p:nvPr>
        </p:nvSpPr>
        <p:spPr>
          <a:xfrm>
            <a:off x="647700" y="4533715"/>
            <a:ext cx="46482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tx1"/>
                </a:solidFill>
                <a:latin typeface="Calibri" panose="020F0502020204030204" pitchFamily="34" charset="0"/>
                <a:cs typeface="Calibri" panose="020F0502020204030204" pitchFamily="34" charset="0"/>
              </a:defRPr>
            </a:lvl1pPr>
          </a:lstStyle>
          <a:p>
            <a:r>
              <a:rPr lang="en-US"/>
              <a:t>Title</a:t>
            </a:r>
          </a:p>
        </p:txBody>
      </p:sp>
      <p:sp>
        <p:nvSpPr>
          <p:cNvPr id="2" name="Picture Placeholder 11">
            <a:extLst>
              <a:ext uri="{FF2B5EF4-FFF2-40B4-BE49-F238E27FC236}">
                <a16:creationId xmlns:a16="http://schemas.microsoft.com/office/drawing/2014/main" id="{D059CF42-DE64-D215-F33D-AEF5AC07DB76}"/>
              </a:ext>
            </a:extLst>
          </p:cNvPr>
          <p:cNvSpPr>
            <a:spLocks noGrp="1"/>
          </p:cNvSpPr>
          <p:nvPr>
            <p:ph type="pic" sz="quarter" idx="28"/>
          </p:nvPr>
        </p:nvSpPr>
        <p:spPr>
          <a:xfrm>
            <a:off x="0" y="0"/>
            <a:ext cx="6099048" cy="3657600"/>
          </a:xfrm>
          <a:prstGeom prst="rect">
            <a:avLst/>
          </a:prstGeom>
        </p:spPr>
        <p:txBody>
          <a:bodyPr/>
          <a:lstStyle/>
          <a:p>
            <a:endParaRPr lang="en-US"/>
          </a:p>
        </p:txBody>
      </p:sp>
      <p:sp>
        <p:nvSpPr>
          <p:cNvPr id="4" name="Text Placeholder 4">
            <a:extLst>
              <a:ext uri="{FF2B5EF4-FFF2-40B4-BE49-F238E27FC236}">
                <a16:creationId xmlns:a16="http://schemas.microsoft.com/office/drawing/2014/main" id="{0C498510-4A43-03CD-36C1-2A8353B4C50E}"/>
              </a:ext>
            </a:extLst>
          </p:cNvPr>
          <p:cNvSpPr>
            <a:spLocks noGrp="1"/>
          </p:cNvSpPr>
          <p:nvPr>
            <p:ph type="body" sz="quarter" idx="29" hasCustomPrompt="1"/>
          </p:nvPr>
        </p:nvSpPr>
        <p:spPr>
          <a:xfrm>
            <a:off x="6743700" y="3881872"/>
            <a:ext cx="3467100" cy="564322"/>
          </a:xfrm>
          <a:prstGeom prst="rect">
            <a:avLst/>
          </a:prstGeom>
        </p:spPr>
        <p:txBody>
          <a:bodyPr wrap="square">
            <a:spAutoFit/>
          </a:bodyPr>
          <a:lstStyle>
            <a:lvl1pPr>
              <a:lnSpc>
                <a:spcPts val="4600"/>
              </a:lnSpc>
              <a:spcBef>
                <a:spcPts val="0"/>
              </a:spcBef>
              <a:defRPr sz="3600" b="0" i="0" spc="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6" name="Text Placeholder 4">
            <a:extLst>
              <a:ext uri="{FF2B5EF4-FFF2-40B4-BE49-F238E27FC236}">
                <a16:creationId xmlns:a16="http://schemas.microsoft.com/office/drawing/2014/main" id="{BA836C28-DF9E-9EF6-F137-8474B6C0845A}"/>
              </a:ext>
            </a:extLst>
          </p:cNvPr>
          <p:cNvSpPr>
            <a:spLocks noGrp="1"/>
          </p:cNvSpPr>
          <p:nvPr>
            <p:ph type="body" sz="quarter" idx="30" hasCustomPrompt="1"/>
          </p:nvPr>
        </p:nvSpPr>
        <p:spPr>
          <a:xfrm>
            <a:off x="6743700" y="4890116"/>
            <a:ext cx="4648200" cy="1265667"/>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tx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a:t>
            </a:r>
          </a:p>
        </p:txBody>
      </p:sp>
      <p:sp>
        <p:nvSpPr>
          <p:cNvPr id="9" name="Text Placeholder 4">
            <a:extLst>
              <a:ext uri="{FF2B5EF4-FFF2-40B4-BE49-F238E27FC236}">
                <a16:creationId xmlns:a16="http://schemas.microsoft.com/office/drawing/2014/main" id="{FA7FE39D-9B2F-3A82-4481-DEBB420622E7}"/>
              </a:ext>
            </a:extLst>
          </p:cNvPr>
          <p:cNvSpPr>
            <a:spLocks noGrp="1"/>
          </p:cNvSpPr>
          <p:nvPr>
            <p:ph type="body" sz="quarter" idx="31" hasCustomPrompt="1"/>
          </p:nvPr>
        </p:nvSpPr>
        <p:spPr>
          <a:xfrm>
            <a:off x="6743700" y="4533715"/>
            <a:ext cx="46482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tx1"/>
                </a:solidFill>
                <a:latin typeface="Calibri" panose="020F0502020204030204" pitchFamily="34" charset="0"/>
                <a:cs typeface="Calibri" panose="020F0502020204030204" pitchFamily="34" charset="0"/>
              </a:defRPr>
            </a:lvl1pPr>
          </a:lstStyle>
          <a:p>
            <a:r>
              <a:rPr lang="en-US"/>
              <a:t>Title</a:t>
            </a:r>
          </a:p>
        </p:txBody>
      </p:sp>
      <p:sp>
        <p:nvSpPr>
          <p:cNvPr id="11" name="Picture Placeholder 11">
            <a:extLst>
              <a:ext uri="{FF2B5EF4-FFF2-40B4-BE49-F238E27FC236}">
                <a16:creationId xmlns:a16="http://schemas.microsoft.com/office/drawing/2014/main" id="{8A42E0B9-1EB1-1EAF-142C-C1A8686CF7F0}"/>
              </a:ext>
            </a:extLst>
          </p:cNvPr>
          <p:cNvSpPr>
            <a:spLocks noGrp="1"/>
          </p:cNvSpPr>
          <p:nvPr>
            <p:ph type="pic" sz="quarter" idx="32"/>
          </p:nvPr>
        </p:nvSpPr>
        <p:spPr>
          <a:xfrm>
            <a:off x="6096000" y="0"/>
            <a:ext cx="6099048" cy="3657600"/>
          </a:xfrm>
          <a:prstGeom prst="rect">
            <a:avLst/>
          </a:prstGeom>
        </p:spPr>
        <p:txBody>
          <a:bodyPr/>
          <a:lstStyle/>
          <a:p>
            <a:endParaRPr lang="en-US"/>
          </a:p>
        </p:txBody>
      </p:sp>
      <p:sp>
        <p:nvSpPr>
          <p:cNvPr id="3" name="TextBox 2">
            <a:extLst>
              <a:ext uri="{FF2B5EF4-FFF2-40B4-BE49-F238E27FC236}">
                <a16:creationId xmlns:a16="http://schemas.microsoft.com/office/drawing/2014/main" id="{6999B77B-934C-404B-9904-C2D7E70C8905}"/>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81BBAC43-9697-89D1-1C2F-02929E0454D3}"/>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421286734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Light-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8E60C0F2-79B7-EE1B-6041-90317B3CB1E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9050" y="-1"/>
            <a:ext cx="12172950" cy="6868749"/>
          </a:xfrm>
          <a:prstGeom prst="rect">
            <a:avLst/>
          </a:prstGeom>
        </p:spPr>
      </p:pic>
      <p:pic>
        <p:nvPicPr>
          <p:cNvPr id="2" name="Graphic 1">
            <a:extLst>
              <a:ext uri="{FF2B5EF4-FFF2-40B4-BE49-F238E27FC236}">
                <a16:creationId xmlns:a16="http://schemas.microsoft.com/office/drawing/2014/main" id="{5199D6FE-5F94-4710-8291-B34381587997}"/>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C13F08F0-0194-EA75-42BA-A0773D6D3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4" name="Text Placeholder 3">
            <a:extLst>
              <a:ext uri="{FF2B5EF4-FFF2-40B4-BE49-F238E27FC236}">
                <a16:creationId xmlns:a16="http://schemas.microsoft.com/office/drawing/2014/main" id="{5EBCD999-82B2-EE7A-6B7F-62E9DF0FC3BB}"/>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
        <p:nvSpPr>
          <p:cNvPr id="5" name="Text Placeholder 7">
            <a:extLst>
              <a:ext uri="{FF2B5EF4-FFF2-40B4-BE49-F238E27FC236}">
                <a16:creationId xmlns:a16="http://schemas.microsoft.com/office/drawing/2014/main" id="{F60BC1F9-F5BB-BACB-98D9-6B1EA76689A5}"/>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dirty="0">
                <a:effectLst/>
              </a:rPr>
              <a:t>Section description</a:t>
            </a:r>
            <a:endParaRPr lang="en-US" dirty="0"/>
          </a:p>
        </p:txBody>
      </p:sp>
      <p:sp>
        <p:nvSpPr>
          <p:cNvPr id="10" name="Title 8">
            <a:extLst>
              <a:ext uri="{FF2B5EF4-FFF2-40B4-BE49-F238E27FC236}">
                <a16:creationId xmlns:a16="http://schemas.microsoft.com/office/drawing/2014/main" id="{21A2213A-A5D0-F62A-BDB3-8BB538A659C6}"/>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Section Header</a:t>
            </a:r>
          </a:p>
        </p:txBody>
      </p:sp>
      <p:sp>
        <p:nvSpPr>
          <p:cNvPr id="11" name="Text Placeholder 4">
            <a:extLst>
              <a:ext uri="{FF2B5EF4-FFF2-40B4-BE49-F238E27FC236}">
                <a16:creationId xmlns:a16="http://schemas.microsoft.com/office/drawing/2014/main" id="{500BD8D1-BEE3-CC7B-18BC-B2C6739412DA}"/>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dirty="0"/>
              <a:t>01</a:t>
            </a:r>
          </a:p>
        </p:txBody>
      </p:sp>
    </p:spTree>
    <p:extLst>
      <p:ext uri="{BB962C8B-B14F-4D97-AF65-F5344CB8AC3E}">
        <p14:creationId xmlns:p14="http://schemas.microsoft.com/office/powerpoint/2010/main" val="4011371492"/>
      </p:ext>
    </p:extLst>
  </p:cSld>
  <p:clrMapOvr>
    <a:masterClrMapping/>
  </p:clrMapOvr>
  <p:extLst>
    <p:ext uri="{DCECCB84-F9BA-43D5-87BE-67443E8EF086}">
      <p15:sldGuideLst xmlns:p15="http://schemas.microsoft.com/office/powerpoint/2012/main"/>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Our_People_2_People_White">
    <p:bg>
      <p:bgPr>
        <a:solidFill>
          <a:schemeClr val="tx1"/>
        </a:solidFill>
        <a:effectLst/>
      </p:bgPr>
    </p:bg>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10CE64FB-25EE-A414-B066-FC99784E85DB}"/>
              </a:ext>
            </a:extLst>
          </p:cNvPr>
          <p:cNvSpPr>
            <a:spLocks noGrp="1"/>
          </p:cNvSpPr>
          <p:nvPr>
            <p:ph type="body" sz="quarter" idx="16" hasCustomPrompt="1"/>
          </p:nvPr>
        </p:nvSpPr>
        <p:spPr>
          <a:xfrm>
            <a:off x="647700" y="4890116"/>
            <a:ext cx="4648200" cy="1265667"/>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a:t>
            </a:r>
          </a:p>
        </p:txBody>
      </p:sp>
      <p:sp>
        <p:nvSpPr>
          <p:cNvPr id="2" name="Picture Placeholder 11">
            <a:extLst>
              <a:ext uri="{FF2B5EF4-FFF2-40B4-BE49-F238E27FC236}">
                <a16:creationId xmlns:a16="http://schemas.microsoft.com/office/drawing/2014/main" id="{D059CF42-DE64-D215-F33D-AEF5AC07DB76}"/>
              </a:ext>
            </a:extLst>
          </p:cNvPr>
          <p:cNvSpPr>
            <a:spLocks noGrp="1"/>
          </p:cNvSpPr>
          <p:nvPr>
            <p:ph type="pic" sz="quarter" idx="28"/>
          </p:nvPr>
        </p:nvSpPr>
        <p:spPr>
          <a:xfrm>
            <a:off x="0" y="0"/>
            <a:ext cx="6099048" cy="3657600"/>
          </a:xfrm>
          <a:prstGeom prst="rect">
            <a:avLst/>
          </a:prstGeom>
        </p:spPr>
        <p:txBody>
          <a:bodyPr/>
          <a:lstStyle/>
          <a:p>
            <a:endParaRPr lang="en-US"/>
          </a:p>
        </p:txBody>
      </p:sp>
      <p:sp>
        <p:nvSpPr>
          <p:cNvPr id="6" name="Text Placeholder 4">
            <a:extLst>
              <a:ext uri="{FF2B5EF4-FFF2-40B4-BE49-F238E27FC236}">
                <a16:creationId xmlns:a16="http://schemas.microsoft.com/office/drawing/2014/main" id="{BA836C28-DF9E-9EF6-F137-8474B6C0845A}"/>
              </a:ext>
            </a:extLst>
          </p:cNvPr>
          <p:cNvSpPr>
            <a:spLocks noGrp="1"/>
          </p:cNvSpPr>
          <p:nvPr>
            <p:ph type="body" sz="quarter" idx="30" hasCustomPrompt="1"/>
          </p:nvPr>
        </p:nvSpPr>
        <p:spPr>
          <a:xfrm>
            <a:off x="6743700" y="4890116"/>
            <a:ext cx="4648200" cy="1265667"/>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a:t>
            </a:r>
          </a:p>
        </p:txBody>
      </p:sp>
      <p:sp>
        <p:nvSpPr>
          <p:cNvPr id="11" name="Picture Placeholder 11">
            <a:extLst>
              <a:ext uri="{FF2B5EF4-FFF2-40B4-BE49-F238E27FC236}">
                <a16:creationId xmlns:a16="http://schemas.microsoft.com/office/drawing/2014/main" id="{8A42E0B9-1EB1-1EAF-142C-C1A8686CF7F0}"/>
              </a:ext>
            </a:extLst>
          </p:cNvPr>
          <p:cNvSpPr>
            <a:spLocks noGrp="1"/>
          </p:cNvSpPr>
          <p:nvPr>
            <p:ph type="pic" sz="quarter" idx="32"/>
          </p:nvPr>
        </p:nvSpPr>
        <p:spPr>
          <a:xfrm>
            <a:off x="6096000" y="0"/>
            <a:ext cx="6099048" cy="3657600"/>
          </a:xfrm>
          <a:prstGeom prst="rect">
            <a:avLst/>
          </a:prstGeom>
        </p:spPr>
        <p:txBody>
          <a:bodyPr/>
          <a:lstStyle/>
          <a:p>
            <a:endParaRPr lang="en-US"/>
          </a:p>
        </p:txBody>
      </p:sp>
      <p:sp>
        <p:nvSpPr>
          <p:cNvPr id="3" name="Text Placeholder 4">
            <a:extLst>
              <a:ext uri="{FF2B5EF4-FFF2-40B4-BE49-F238E27FC236}">
                <a16:creationId xmlns:a16="http://schemas.microsoft.com/office/drawing/2014/main" id="{65AE9A1E-2209-0966-CD00-6DBDADBB1957}"/>
              </a:ext>
            </a:extLst>
          </p:cNvPr>
          <p:cNvSpPr>
            <a:spLocks noGrp="1"/>
          </p:cNvSpPr>
          <p:nvPr>
            <p:ph type="body" sz="quarter" idx="25" hasCustomPrompt="1"/>
          </p:nvPr>
        </p:nvSpPr>
        <p:spPr>
          <a:xfrm>
            <a:off x="647700" y="3869172"/>
            <a:ext cx="3467100" cy="564322"/>
          </a:xfrm>
          <a:prstGeom prst="rect">
            <a:avLst/>
          </a:prstGeom>
        </p:spPr>
        <p:txBody>
          <a:bodyPr wrap="square">
            <a:spAutoFit/>
          </a:bodyPr>
          <a:lstStyle>
            <a:lvl1pPr>
              <a:lnSpc>
                <a:spcPts val="4600"/>
              </a:lnSpc>
              <a:spcBef>
                <a:spcPts val="0"/>
              </a:spcBef>
              <a:defRPr sz="3600" b="0" i="0" spc="0">
                <a:gradFill>
                  <a:gsLst>
                    <a:gs pos="0">
                      <a:srgbClr val="00F6FF"/>
                    </a:gs>
                    <a:gs pos="64000">
                      <a:srgbClr val="00FFF0"/>
                    </a:gs>
                    <a:gs pos="98000">
                      <a:srgbClr val="B896FF"/>
                    </a:gs>
                  </a:gsLst>
                  <a:lin ang="0" scaled="0"/>
                </a:gra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2" name="Text Placeholder 4">
            <a:extLst>
              <a:ext uri="{FF2B5EF4-FFF2-40B4-BE49-F238E27FC236}">
                <a16:creationId xmlns:a16="http://schemas.microsoft.com/office/drawing/2014/main" id="{970C6AC1-AA2F-89B9-2D44-315F60323832}"/>
              </a:ext>
            </a:extLst>
          </p:cNvPr>
          <p:cNvSpPr>
            <a:spLocks noGrp="1"/>
          </p:cNvSpPr>
          <p:nvPr>
            <p:ph type="body" sz="quarter" idx="26" hasCustomPrompt="1"/>
          </p:nvPr>
        </p:nvSpPr>
        <p:spPr>
          <a:xfrm>
            <a:off x="647700" y="4521015"/>
            <a:ext cx="46482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Title</a:t>
            </a:r>
          </a:p>
        </p:txBody>
      </p:sp>
      <p:sp>
        <p:nvSpPr>
          <p:cNvPr id="13" name="Text Placeholder 4">
            <a:extLst>
              <a:ext uri="{FF2B5EF4-FFF2-40B4-BE49-F238E27FC236}">
                <a16:creationId xmlns:a16="http://schemas.microsoft.com/office/drawing/2014/main" id="{129FB170-8BDC-CF05-AC75-D03AEB22285B}"/>
              </a:ext>
            </a:extLst>
          </p:cNvPr>
          <p:cNvSpPr>
            <a:spLocks noGrp="1"/>
          </p:cNvSpPr>
          <p:nvPr>
            <p:ph type="body" sz="quarter" idx="29" hasCustomPrompt="1"/>
          </p:nvPr>
        </p:nvSpPr>
        <p:spPr>
          <a:xfrm>
            <a:off x="6743700" y="3869172"/>
            <a:ext cx="3467100" cy="564322"/>
          </a:xfrm>
          <a:prstGeom prst="rect">
            <a:avLst/>
          </a:prstGeom>
        </p:spPr>
        <p:txBody>
          <a:bodyPr wrap="square">
            <a:spAutoFit/>
          </a:bodyPr>
          <a:lstStyle>
            <a:lvl1pPr>
              <a:lnSpc>
                <a:spcPts val="4600"/>
              </a:lnSpc>
              <a:spcBef>
                <a:spcPts val="0"/>
              </a:spcBef>
              <a:defRPr sz="3600" b="0" i="0" spc="0">
                <a:gradFill>
                  <a:gsLst>
                    <a:gs pos="0">
                      <a:srgbClr val="00F6FF"/>
                    </a:gs>
                    <a:gs pos="64000">
                      <a:srgbClr val="00FFF0"/>
                    </a:gs>
                    <a:gs pos="98000">
                      <a:srgbClr val="B896FF"/>
                    </a:gs>
                  </a:gsLst>
                  <a:lin ang="0" scaled="0"/>
                </a:gra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4" name="Text Placeholder 4">
            <a:extLst>
              <a:ext uri="{FF2B5EF4-FFF2-40B4-BE49-F238E27FC236}">
                <a16:creationId xmlns:a16="http://schemas.microsoft.com/office/drawing/2014/main" id="{BA3F46C9-B563-1ABE-3DDB-DDB91319FFB6}"/>
              </a:ext>
            </a:extLst>
          </p:cNvPr>
          <p:cNvSpPr>
            <a:spLocks noGrp="1"/>
          </p:cNvSpPr>
          <p:nvPr>
            <p:ph type="body" sz="quarter" idx="31" hasCustomPrompt="1"/>
          </p:nvPr>
        </p:nvSpPr>
        <p:spPr>
          <a:xfrm>
            <a:off x="6743700" y="4521015"/>
            <a:ext cx="46482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Title</a:t>
            </a:r>
          </a:p>
        </p:txBody>
      </p:sp>
      <p:pic>
        <p:nvPicPr>
          <p:cNvPr id="4" name="Picture 3">
            <a:extLst>
              <a:ext uri="{FF2B5EF4-FFF2-40B4-BE49-F238E27FC236}">
                <a16:creationId xmlns:a16="http://schemas.microsoft.com/office/drawing/2014/main" id="{AC903792-0661-4AB0-55E4-3A640B87EDF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6416865"/>
            <a:ext cx="488145" cy="179465"/>
          </a:xfrm>
          <a:prstGeom prst="rect">
            <a:avLst/>
          </a:prstGeom>
        </p:spPr>
      </p:pic>
      <p:sp>
        <p:nvSpPr>
          <p:cNvPr id="5" name="TextBox 4">
            <a:extLst>
              <a:ext uri="{FF2B5EF4-FFF2-40B4-BE49-F238E27FC236}">
                <a16:creationId xmlns:a16="http://schemas.microsoft.com/office/drawing/2014/main" id="{4F8702D3-DFB2-CABB-A601-21371216F8D5}"/>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5878B45B-DA79-15A1-EC93-AADC579ADA4C}"/>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089334765"/>
      </p:ext>
    </p:extLst>
  </p:cSld>
  <p:clrMapOvr>
    <a:masterClrMapping/>
  </p:clrMapOvr>
  <p:extLst>
    <p:ext uri="{DCECCB84-F9BA-43D5-87BE-67443E8EF086}">
      <p15:sldGuideLst xmlns:p15="http://schemas.microsoft.com/office/powerpoint/2012/main"/>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Our_People_3_Peopl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40EAEC-268C-5162-974B-8A89C7C0171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01" y="6415709"/>
            <a:ext cx="495300" cy="182096"/>
          </a:xfrm>
          <a:prstGeom prst="rect">
            <a:avLst/>
          </a:prstGeom>
        </p:spPr>
      </p:pic>
      <p:sp>
        <p:nvSpPr>
          <p:cNvPr id="7" name="Text Placeholder 4">
            <a:extLst>
              <a:ext uri="{FF2B5EF4-FFF2-40B4-BE49-F238E27FC236}">
                <a16:creationId xmlns:a16="http://schemas.microsoft.com/office/drawing/2014/main" id="{97881F8F-A8EB-2813-47A6-219B2122F63E}"/>
              </a:ext>
            </a:extLst>
          </p:cNvPr>
          <p:cNvSpPr>
            <a:spLocks noGrp="1"/>
          </p:cNvSpPr>
          <p:nvPr>
            <p:ph type="body" sz="quarter" idx="25" hasCustomPrompt="1"/>
          </p:nvPr>
        </p:nvSpPr>
        <p:spPr>
          <a:xfrm>
            <a:off x="647700" y="2916672"/>
            <a:ext cx="3467100" cy="537198"/>
          </a:xfrm>
          <a:prstGeom prst="rect">
            <a:avLst/>
          </a:prstGeom>
        </p:spPr>
        <p:txBody>
          <a:bodyPr wrap="square">
            <a:spAutoFit/>
          </a:bodyPr>
          <a:lstStyle>
            <a:lvl1pPr>
              <a:lnSpc>
                <a:spcPts val="4600"/>
              </a:lnSpc>
              <a:spcBef>
                <a:spcPts val="0"/>
              </a:spcBef>
              <a:defRPr sz="2800" b="0" i="0" spc="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0" name="Text Placeholder 4">
            <a:extLst>
              <a:ext uri="{FF2B5EF4-FFF2-40B4-BE49-F238E27FC236}">
                <a16:creationId xmlns:a16="http://schemas.microsoft.com/office/drawing/2014/main" id="{52343B4A-3451-DAED-5CA3-845DCEF785DA}"/>
              </a:ext>
            </a:extLst>
          </p:cNvPr>
          <p:cNvSpPr>
            <a:spLocks noGrp="1"/>
          </p:cNvSpPr>
          <p:nvPr>
            <p:ph type="body" sz="quarter" idx="26" hasCustomPrompt="1"/>
          </p:nvPr>
        </p:nvSpPr>
        <p:spPr>
          <a:xfrm>
            <a:off x="647700" y="3568514"/>
            <a:ext cx="34671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tx1"/>
                </a:solidFill>
                <a:latin typeface="Calibri" panose="020F0502020204030204" pitchFamily="34" charset="0"/>
                <a:cs typeface="Calibri" panose="020F0502020204030204" pitchFamily="34" charset="0"/>
              </a:defRPr>
            </a:lvl1pPr>
          </a:lstStyle>
          <a:p>
            <a:r>
              <a:rPr lang="en-US"/>
              <a:t>Title</a:t>
            </a:r>
          </a:p>
        </p:txBody>
      </p:sp>
      <p:sp>
        <p:nvSpPr>
          <p:cNvPr id="2" name="Picture Placeholder 11">
            <a:extLst>
              <a:ext uri="{FF2B5EF4-FFF2-40B4-BE49-F238E27FC236}">
                <a16:creationId xmlns:a16="http://schemas.microsoft.com/office/drawing/2014/main" id="{D059CF42-DE64-D215-F33D-AEF5AC07DB76}"/>
              </a:ext>
            </a:extLst>
          </p:cNvPr>
          <p:cNvSpPr>
            <a:spLocks noGrp="1"/>
          </p:cNvSpPr>
          <p:nvPr>
            <p:ph type="pic" sz="quarter" idx="28"/>
          </p:nvPr>
        </p:nvSpPr>
        <p:spPr>
          <a:xfrm>
            <a:off x="647700" y="795020"/>
            <a:ext cx="1866900" cy="1981200"/>
          </a:xfrm>
          <a:prstGeom prst="rect">
            <a:avLst/>
          </a:prstGeom>
        </p:spPr>
        <p:txBody>
          <a:bodyPr/>
          <a:lstStyle/>
          <a:p>
            <a:endParaRPr lang="en-US"/>
          </a:p>
        </p:txBody>
      </p:sp>
      <p:sp>
        <p:nvSpPr>
          <p:cNvPr id="3" name="Text Placeholder 4">
            <a:extLst>
              <a:ext uri="{FF2B5EF4-FFF2-40B4-BE49-F238E27FC236}">
                <a16:creationId xmlns:a16="http://schemas.microsoft.com/office/drawing/2014/main" id="{FC1C1359-8F08-C0F3-2D34-47EA322BD228}"/>
              </a:ext>
            </a:extLst>
          </p:cNvPr>
          <p:cNvSpPr>
            <a:spLocks noGrp="1"/>
          </p:cNvSpPr>
          <p:nvPr>
            <p:ph type="body" sz="quarter" idx="16" hasCustomPrompt="1"/>
          </p:nvPr>
        </p:nvSpPr>
        <p:spPr>
          <a:xfrm>
            <a:off x="647700" y="3972655"/>
            <a:ext cx="2781300"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tx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14" name="Text Placeholder 4">
            <a:extLst>
              <a:ext uri="{FF2B5EF4-FFF2-40B4-BE49-F238E27FC236}">
                <a16:creationId xmlns:a16="http://schemas.microsoft.com/office/drawing/2014/main" id="{0CF16E01-7092-EE1E-8080-DCF72DAA2405}"/>
              </a:ext>
            </a:extLst>
          </p:cNvPr>
          <p:cNvSpPr>
            <a:spLocks noGrp="1"/>
          </p:cNvSpPr>
          <p:nvPr>
            <p:ph type="body" sz="quarter" idx="29" hasCustomPrompt="1"/>
          </p:nvPr>
        </p:nvSpPr>
        <p:spPr>
          <a:xfrm>
            <a:off x="4394200" y="2916672"/>
            <a:ext cx="3467100" cy="537198"/>
          </a:xfrm>
          <a:prstGeom prst="rect">
            <a:avLst/>
          </a:prstGeom>
        </p:spPr>
        <p:txBody>
          <a:bodyPr wrap="square">
            <a:spAutoFit/>
          </a:bodyPr>
          <a:lstStyle>
            <a:lvl1pPr>
              <a:lnSpc>
                <a:spcPts val="4600"/>
              </a:lnSpc>
              <a:spcBef>
                <a:spcPts val="0"/>
              </a:spcBef>
              <a:defRPr sz="2800" b="0" i="0" spc="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5" name="Text Placeholder 4">
            <a:extLst>
              <a:ext uri="{FF2B5EF4-FFF2-40B4-BE49-F238E27FC236}">
                <a16:creationId xmlns:a16="http://schemas.microsoft.com/office/drawing/2014/main" id="{3CA67D79-120D-160C-DD3C-77D27D493F36}"/>
              </a:ext>
            </a:extLst>
          </p:cNvPr>
          <p:cNvSpPr>
            <a:spLocks noGrp="1"/>
          </p:cNvSpPr>
          <p:nvPr>
            <p:ph type="body" sz="quarter" idx="30" hasCustomPrompt="1"/>
          </p:nvPr>
        </p:nvSpPr>
        <p:spPr>
          <a:xfrm>
            <a:off x="4394200" y="3568514"/>
            <a:ext cx="34671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tx1"/>
                </a:solidFill>
                <a:latin typeface="Calibri" panose="020F0502020204030204" pitchFamily="34" charset="0"/>
                <a:cs typeface="Calibri" panose="020F0502020204030204" pitchFamily="34" charset="0"/>
              </a:defRPr>
            </a:lvl1pPr>
          </a:lstStyle>
          <a:p>
            <a:r>
              <a:rPr lang="en-US"/>
              <a:t>Title</a:t>
            </a:r>
          </a:p>
        </p:txBody>
      </p:sp>
      <p:sp>
        <p:nvSpPr>
          <p:cNvPr id="16" name="Picture Placeholder 11">
            <a:extLst>
              <a:ext uri="{FF2B5EF4-FFF2-40B4-BE49-F238E27FC236}">
                <a16:creationId xmlns:a16="http://schemas.microsoft.com/office/drawing/2014/main" id="{8BF8ECD0-B431-B638-27D5-32D70A5C2A1C}"/>
              </a:ext>
            </a:extLst>
          </p:cNvPr>
          <p:cNvSpPr>
            <a:spLocks noGrp="1"/>
          </p:cNvSpPr>
          <p:nvPr>
            <p:ph type="pic" sz="quarter" idx="31"/>
          </p:nvPr>
        </p:nvSpPr>
        <p:spPr>
          <a:xfrm>
            <a:off x="4394200" y="795020"/>
            <a:ext cx="1866900" cy="1981200"/>
          </a:xfrm>
          <a:prstGeom prst="rect">
            <a:avLst/>
          </a:prstGeom>
        </p:spPr>
        <p:txBody>
          <a:bodyPr/>
          <a:lstStyle/>
          <a:p>
            <a:endParaRPr lang="en-US"/>
          </a:p>
        </p:txBody>
      </p:sp>
      <p:sp>
        <p:nvSpPr>
          <p:cNvPr id="17" name="Text Placeholder 4">
            <a:extLst>
              <a:ext uri="{FF2B5EF4-FFF2-40B4-BE49-F238E27FC236}">
                <a16:creationId xmlns:a16="http://schemas.microsoft.com/office/drawing/2014/main" id="{66E89CDA-AA89-1D71-39FA-7994E05AE92F}"/>
              </a:ext>
            </a:extLst>
          </p:cNvPr>
          <p:cNvSpPr>
            <a:spLocks noGrp="1"/>
          </p:cNvSpPr>
          <p:nvPr>
            <p:ph type="body" sz="quarter" idx="32" hasCustomPrompt="1"/>
          </p:nvPr>
        </p:nvSpPr>
        <p:spPr>
          <a:xfrm>
            <a:off x="4394200" y="3972655"/>
            <a:ext cx="2781300"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tx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18" name="Text Placeholder 4">
            <a:extLst>
              <a:ext uri="{FF2B5EF4-FFF2-40B4-BE49-F238E27FC236}">
                <a16:creationId xmlns:a16="http://schemas.microsoft.com/office/drawing/2014/main" id="{4B3BDFDF-6AC9-EF9C-D008-AB293FA5AAC3}"/>
              </a:ext>
            </a:extLst>
          </p:cNvPr>
          <p:cNvSpPr>
            <a:spLocks noGrp="1"/>
          </p:cNvSpPr>
          <p:nvPr>
            <p:ph type="body" sz="quarter" idx="33" hasCustomPrompt="1"/>
          </p:nvPr>
        </p:nvSpPr>
        <p:spPr>
          <a:xfrm>
            <a:off x="8128000" y="2916672"/>
            <a:ext cx="3467100" cy="537198"/>
          </a:xfrm>
          <a:prstGeom prst="rect">
            <a:avLst/>
          </a:prstGeom>
        </p:spPr>
        <p:txBody>
          <a:bodyPr wrap="square">
            <a:spAutoFit/>
          </a:bodyPr>
          <a:lstStyle>
            <a:lvl1pPr>
              <a:lnSpc>
                <a:spcPts val="4600"/>
              </a:lnSpc>
              <a:spcBef>
                <a:spcPts val="0"/>
              </a:spcBef>
              <a:defRPr sz="2800" b="0" i="0" spc="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9" name="Text Placeholder 4">
            <a:extLst>
              <a:ext uri="{FF2B5EF4-FFF2-40B4-BE49-F238E27FC236}">
                <a16:creationId xmlns:a16="http://schemas.microsoft.com/office/drawing/2014/main" id="{AF6F850E-875C-CE1C-C696-B9119881C140}"/>
              </a:ext>
            </a:extLst>
          </p:cNvPr>
          <p:cNvSpPr>
            <a:spLocks noGrp="1"/>
          </p:cNvSpPr>
          <p:nvPr>
            <p:ph type="body" sz="quarter" idx="34" hasCustomPrompt="1"/>
          </p:nvPr>
        </p:nvSpPr>
        <p:spPr>
          <a:xfrm>
            <a:off x="8128000" y="3568514"/>
            <a:ext cx="34671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tx1"/>
                </a:solidFill>
                <a:latin typeface="Calibri" panose="020F0502020204030204" pitchFamily="34" charset="0"/>
                <a:cs typeface="Calibri" panose="020F0502020204030204" pitchFamily="34" charset="0"/>
              </a:defRPr>
            </a:lvl1pPr>
          </a:lstStyle>
          <a:p>
            <a:r>
              <a:rPr lang="en-US"/>
              <a:t>Title</a:t>
            </a:r>
          </a:p>
        </p:txBody>
      </p:sp>
      <p:sp>
        <p:nvSpPr>
          <p:cNvPr id="20" name="Picture Placeholder 11">
            <a:extLst>
              <a:ext uri="{FF2B5EF4-FFF2-40B4-BE49-F238E27FC236}">
                <a16:creationId xmlns:a16="http://schemas.microsoft.com/office/drawing/2014/main" id="{EE0176D5-725E-3E5F-2AB8-0A9D56960DEE}"/>
              </a:ext>
            </a:extLst>
          </p:cNvPr>
          <p:cNvSpPr>
            <a:spLocks noGrp="1"/>
          </p:cNvSpPr>
          <p:nvPr>
            <p:ph type="pic" sz="quarter" idx="35"/>
          </p:nvPr>
        </p:nvSpPr>
        <p:spPr>
          <a:xfrm>
            <a:off x="8128000" y="795020"/>
            <a:ext cx="1866900" cy="1981200"/>
          </a:xfrm>
          <a:prstGeom prst="rect">
            <a:avLst/>
          </a:prstGeom>
        </p:spPr>
        <p:txBody>
          <a:bodyPr/>
          <a:lstStyle/>
          <a:p>
            <a:endParaRPr lang="en-US"/>
          </a:p>
        </p:txBody>
      </p:sp>
      <p:sp>
        <p:nvSpPr>
          <p:cNvPr id="21" name="Text Placeholder 4">
            <a:extLst>
              <a:ext uri="{FF2B5EF4-FFF2-40B4-BE49-F238E27FC236}">
                <a16:creationId xmlns:a16="http://schemas.microsoft.com/office/drawing/2014/main" id="{6A11A961-3944-A416-6D0E-F19285260E57}"/>
              </a:ext>
            </a:extLst>
          </p:cNvPr>
          <p:cNvSpPr>
            <a:spLocks noGrp="1"/>
          </p:cNvSpPr>
          <p:nvPr>
            <p:ph type="body" sz="quarter" idx="36" hasCustomPrompt="1"/>
          </p:nvPr>
        </p:nvSpPr>
        <p:spPr>
          <a:xfrm>
            <a:off x="8128000" y="3972655"/>
            <a:ext cx="2781300"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tx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22" name="Text Placeholder 4">
            <a:extLst>
              <a:ext uri="{FF2B5EF4-FFF2-40B4-BE49-F238E27FC236}">
                <a16:creationId xmlns:a16="http://schemas.microsoft.com/office/drawing/2014/main" id="{31ABE214-CBB4-3A34-095A-0370A5C4AFE6}"/>
              </a:ext>
            </a:extLst>
          </p:cNvPr>
          <p:cNvSpPr>
            <a:spLocks noGrp="1"/>
          </p:cNvSpPr>
          <p:nvPr>
            <p:ph type="body" sz="quarter" idx="11" hasCustomPrompt="1"/>
          </p:nvPr>
        </p:nvSpPr>
        <p:spPr>
          <a:xfrm>
            <a:off x="647700" y="419100"/>
            <a:ext cx="3467100" cy="153888"/>
          </a:xfrm>
          <a:prstGeom prst="rect">
            <a:avLst/>
          </a:prstGeom>
        </p:spPr>
        <p:txBody>
          <a:bodyPr wrap="square">
            <a:spAutoFit/>
          </a:bodyPr>
          <a:lstStyle>
            <a:lvl1pPr>
              <a:lnSpc>
                <a:spcPct val="100000"/>
              </a:lnSpc>
              <a:spcBef>
                <a:spcPts val="0"/>
              </a:spcBef>
              <a:defRPr sz="1000" b="0" i="0" spc="300">
                <a:solidFill>
                  <a:schemeClr val="tx1"/>
                </a:solidFill>
                <a:latin typeface="Calibri" panose="020F0502020204030204" pitchFamily="34" charset="0"/>
                <a:cs typeface="Calibri" panose="020F0502020204030204" pitchFamily="34" charset="0"/>
              </a:defRPr>
            </a:lvl1pPr>
            <a:lvl2pPr>
              <a:buNone/>
              <a:defRPr/>
            </a:lvl2pPr>
          </a:lstStyle>
          <a:p>
            <a:pPr lvl="0"/>
            <a:r>
              <a:rPr lang="en-US">
                <a:effectLst/>
              </a:rPr>
              <a:t>SECTION TITLE</a:t>
            </a:r>
            <a:endParaRPr lang="en-US"/>
          </a:p>
        </p:txBody>
      </p:sp>
      <p:sp>
        <p:nvSpPr>
          <p:cNvPr id="4" name="TextBox 3">
            <a:extLst>
              <a:ext uri="{FF2B5EF4-FFF2-40B4-BE49-F238E27FC236}">
                <a16:creationId xmlns:a16="http://schemas.microsoft.com/office/drawing/2014/main" id="{41FF2075-AD33-0E1E-1658-146B3E4E2FCC}"/>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B040519E-0144-D61F-8E0C-52A5A9F6F1D7}"/>
              </a:ext>
            </a:extLst>
          </p:cNvPr>
          <p:cNvSpPr txBox="1">
            <a:spLocks/>
          </p:cNvSpPr>
          <p:nvPr userDrawn="1"/>
        </p:nvSpPr>
        <p:spPr>
          <a:xfrm>
            <a:off x="11329041"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3045497604"/>
      </p:ext>
    </p:extLst>
  </p:cSld>
  <p:clrMapOvr>
    <a:masterClrMapping/>
  </p:clrMapOvr>
  <p:extLst>
    <p:ext uri="{DCECCB84-F9BA-43D5-87BE-67443E8EF086}">
      <p15:sldGuideLst xmlns:p15="http://schemas.microsoft.com/office/powerpoint/2012/main"/>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Our_People_3_People_White">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40EAEC-268C-5162-974B-8A89C7C017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6415709"/>
            <a:ext cx="495300" cy="182096"/>
          </a:xfrm>
          <a:prstGeom prst="rect">
            <a:avLst/>
          </a:prstGeom>
        </p:spPr>
      </p:pic>
      <p:sp>
        <p:nvSpPr>
          <p:cNvPr id="7" name="Text Placeholder 4">
            <a:extLst>
              <a:ext uri="{FF2B5EF4-FFF2-40B4-BE49-F238E27FC236}">
                <a16:creationId xmlns:a16="http://schemas.microsoft.com/office/drawing/2014/main" id="{97881F8F-A8EB-2813-47A6-219B2122F63E}"/>
              </a:ext>
            </a:extLst>
          </p:cNvPr>
          <p:cNvSpPr>
            <a:spLocks noGrp="1"/>
          </p:cNvSpPr>
          <p:nvPr>
            <p:ph type="body" sz="quarter" idx="25" hasCustomPrompt="1"/>
          </p:nvPr>
        </p:nvSpPr>
        <p:spPr>
          <a:xfrm>
            <a:off x="647700" y="2916672"/>
            <a:ext cx="3467100" cy="537198"/>
          </a:xfrm>
          <a:prstGeom prst="rect">
            <a:avLst/>
          </a:prstGeom>
        </p:spPr>
        <p:txBody>
          <a:bodyPr wrap="square">
            <a:spAutoFit/>
          </a:bodyPr>
          <a:lstStyle>
            <a:lvl1pPr>
              <a:lnSpc>
                <a:spcPts val="4600"/>
              </a:lnSpc>
              <a:spcBef>
                <a:spcPts val="0"/>
              </a:spcBef>
              <a:defRPr sz="2800" b="0" i="0" spc="0">
                <a:gradFill flip="none" rotWithShape="1">
                  <a:gsLst>
                    <a:gs pos="0">
                      <a:srgbClr val="00F6FF"/>
                    </a:gs>
                    <a:gs pos="70000">
                      <a:srgbClr val="00FFF0"/>
                    </a:gs>
                    <a:gs pos="99000">
                      <a:srgbClr val="B896FF"/>
                    </a:gs>
                  </a:gsLst>
                  <a:lin ang="0" scaled="1"/>
                  <a:tileRect/>
                </a:gra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0" name="Text Placeholder 4">
            <a:extLst>
              <a:ext uri="{FF2B5EF4-FFF2-40B4-BE49-F238E27FC236}">
                <a16:creationId xmlns:a16="http://schemas.microsoft.com/office/drawing/2014/main" id="{52343B4A-3451-DAED-5CA3-845DCEF785DA}"/>
              </a:ext>
            </a:extLst>
          </p:cNvPr>
          <p:cNvSpPr>
            <a:spLocks noGrp="1"/>
          </p:cNvSpPr>
          <p:nvPr>
            <p:ph type="body" sz="quarter" idx="26" hasCustomPrompt="1"/>
          </p:nvPr>
        </p:nvSpPr>
        <p:spPr>
          <a:xfrm>
            <a:off x="647700" y="3568514"/>
            <a:ext cx="34671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Title</a:t>
            </a:r>
          </a:p>
        </p:txBody>
      </p:sp>
      <p:sp>
        <p:nvSpPr>
          <p:cNvPr id="2" name="Picture Placeholder 11">
            <a:extLst>
              <a:ext uri="{FF2B5EF4-FFF2-40B4-BE49-F238E27FC236}">
                <a16:creationId xmlns:a16="http://schemas.microsoft.com/office/drawing/2014/main" id="{D059CF42-DE64-D215-F33D-AEF5AC07DB76}"/>
              </a:ext>
            </a:extLst>
          </p:cNvPr>
          <p:cNvSpPr>
            <a:spLocks noGrp="1"/>
          </p:cNvSpPr>
          <p:nvPr>
            <p:ph type="pic" sz="quarter" idx="28"/>
          </p:nvPr>
        </p:nvSpPr>
        <p:spPr>
          <a:xfrm>
            <a:off x="647700" y="795020"/>
            <a:ext cx="1866900" cy="1981200"/>
          </a:xfrm>
          <a:prstGeom prst="rect">
            <a:avLst/>
          </a:prstGeom>
        </p:spPr>
        <p:txBody>
          <a:bodyPr/>
          <a:lstStyle/>
          <a:p>
            <a:endParaRPr lang="en-US"/>
          </a:p>
        </p:txBody>
      </p:sp>
      <p:sp>
        <p:nvSpPr>
          <p:cNvPr id="3" name="Text Placeholder 4">
            <a:extLst>
              <a:ext uri="{FF2B5EF4-FFF2-40B4-BE49-F238E27FC236}">
                <a16:creationId xmlns:a16="http://schemas.microsoft.com/office/drawing/2014/main" id="{FC1C1359-8F08-C0F3-2D34-47EA322BD228}"/>
              </a:ext>
            </a:extLst>
          </p:cNvPr>
          <p:cNvSpPr>
            <a:spLocks noGrp="1"/>
          </p:cNvSpPr>
          <p:nvPr>
            <p:ph type="body" sz="quarter" idx="16" hasCustomPrompt="1"/>
          </p:nvPr>
        </p:nvSpPr>
        <p:spPr>
          <a:xfrm>
            <a:off x="647700" y="3972655"/>
            <a:ext cx="2781300"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14" name="Text Placeholder 4">
            <a:extLst>
              <a:ext uri="{FF2B5EF4-FFF2-40B4-BE49-F238E27FC236}">
                <a16:creationId xmlns:a16="http://schemas.microsoft.com/office/drawing/2014/main" id="{0CF16E01-7092-EE1E-8080-DCF72DAA2405}"/>
              </a:ext>
            </a:extLst>
          </p:cNvPr>
          <p:cNvSpPr>
            <a:spLocks noGrp="1"/>
          </p:cNvSpPr>
          <p:nvPr>
            <p:ph type="body" sz="quarter" idx="29" hasCustomPrompt="1"/>
          </p:nvPr>
        </p:nvSpPr>
        <p:spPr>
          <a:xfrm>
            <a:off x="4394200" y="2916672"/>
            <a:ext cx="3467100" cy="537198"/>
          </a:xfrm>
          <a:prstGeom prst="rect">
            <a:avLst/>
          </a:prstGeom>
        </p:spPr>
        <p:txBody>
          <a:bodyPr wrap="square">
            <a:spAutoFit/>
          </a:bodyPr>
          <a:lstStyle>
            <a:lvl1pPr>
              <a:lnSpc>
                <a:spcPts val="4600"/>
              </a:lnSpc>
              <a:spcBef>
                <a:spcPts val="0"/>
              </a:spcBef>
              <a:defRPr sz="2800" b="0" i="0" spc="0">
                <a:gradFill>
                  <a:gsLst>
                    <a:gs pos="0">
                      <a:srgbClr val="00F6FF"/>
                    </a:gs>
                    <a:gs pos="70000">
                      <a:srgbClr val="00FFF0"/>
                    </a:gs>
                    <a:gs pos="99000">
                      <a:srgbClr val="B896FF"/>
                    </a:gs>
                  </a:gsLst>
                  <a:lin ang="0" scaled="0"/>
                </a:gra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5" name="Text Placeholder 4">
            <a:extLst>
              <a:ext uri="{FF2B5EF4-FFF2-40B4-BE49-F238E27FC236}">
                <a16:creationId xmlns:a16="http://schemas.microsoft.com/office/drawing/2014/main" id="{3CA67D79-120D-160C-DD3C-77D27D493F36}"/>
              </a:ext>
            </a:extLst>
          </p:cNvPr>
          <p:cNvSpPr>
            <a:spLocks noGrp="1"/>
          </p:cNvSpPr>
          <p:nvPr>
            <p:ph type="body" sz="quarter" idx="30" hasCustomPrompt="1"/>
          </p:nvPr>
        </p:nvSpPr>
        <p:spPr>
          <a:xfrm>
            <a:off x="4394200" y="3568514"/>
            <a:ext cx="34671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Title</a:t>
            </a:r>
          </a:p>
        </p:txBody>
      </p:sp>
      <p:sp>
        <p:nvSpPr>
          <p:cNvPr id="16" name="Picture Placeholder 11">
            <a:extLst>
              <a:ext uri="{FF2B5EF4-FFF2-40B4-BE49-F238E27FC236}">
                <a16:creationId xmlns:a16="http://schemas.microsoft.com/office/drawing/2014/main" id="{8BF8ECD0-B431-B638-27D5-32D70A5C2A1C}"/>
              </a:ext>
            </a:extLst>
          </p:cNvPr>
          <p:cNvSpPr>
            <a:spLocks noGrp="1"/>
          </p:cNvSpPr>
          <p:nvPr>
            <p:ph type="pic" sz="quarter" idx="31"/>
          </p:nvPr>
        </p:nvSpPr>
        <p:spPr>
          <a:xfrm>
            <a:off x="4394200" y="795020"/>
            <a:ext cx="1866900" cy="1981200"/>
          </a:xfrm>
          <a:prstGeom prst="rect">
            <a:avLst/>
          </a:prstGeom>
        </p:spPr>
        <p:txBody>
          <a:bodyPr/>
          <a:lstStyle/>
          <a:p>
            <a:endParaRPr lang="en-US"/>
          </a:p>
        </p:txBody>
      </p:sp>
      <p:sp>
        <p:nvSpPr>
          <p:cNvPr id="17" name="Text Placeholder 4">
            <a:extLst>
              <a:ext uri="{FF2B5EF4-FFF2-40B4-BE49-F238E27FC236}">
                <a16:creationId xmlns:a16="http://schemas.microsoft.com/office/drawing/2014/main" id="{66E89CDA-AA89-1D71-39FA-7994E05AE92F}"/>
              </a:ext>
            </a:extLst>
          </p:cNvPr>
          <p:cNvSpPr>
            <a:spLocks noGrp="1"/>
          </p:cNvSpPr>
          <p:nvPr>
            <p:ph type="body" sz="quarter" idx="32" hasCustomPrompt="1"/>
          </p:nvPr>
        </p:nvSpPr>
        <p:spPr>
          <a:xfrm>
            <a:off x="4394200" y="3972655"/>
            <a:ext cx="2781300"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18" name="Text Placeholder 4">
            <a:extLst>
              <a:ext uri="{FF2B5EF4-FFF2-40B4-BE49-F238E27FC236}">
                <a16:creationId xmlns:a16="http://schemas.microsoft.com/office/drawing/2014/main" id="{4B3BDFDF-6AC9-EF9C-D008-AB293FA5AAC3}"/>
              </a:ext>
            </a:extLst>
          </p:cNvPr>
          <p:cNvSpPr>
            <a:spLocks noGrp="1"/>
          </p:cNvSpPr>
          <p:nvPr>
            <p:ph type="body" sz="quarter" idx="33" hasCustomPrompt="1"/>
          </p:nvPr>
        </p:nvSpPr>
        <p:spPr>
          <a:xfrm>
            <a:off x="8128000" y="2916672"/>
            <a:ext cx="3467100" cy="537198"/>
          </a:xfrm>
          <a:prstGeom prst="rect">
            <a:avLst/>
          </a:prstGeom>
        </p:spPr>
        <p:txBody>
          <a:bodyPr wrap="square">
            <a:spAutoFit/>
          </a:bodyPr>
          <a:lstStyle>
            <a:lvl1pPr>
              <a:lnSpc>
                <a:spcPts val="4600"/>
              </a:lnSpc>
              <a:spcBef>
                <a:spcPts val="0"/>
              </a:spcBef>
              <a:defRPr sz="2800" b="0" i="0" spc="0">
                <a:gradFill>
                  <a:gsLst>
                    <a:gs pos="0">
                      <a:srgbClr val="00F6FF"/>
                    </a:gs>
                    <a:gs pos="70000">
                      <a:srgbClr val="00FFF0"/>
                    </a:gs>
                    <a:gs pos="99000">
                      <a:srgbClr val="B896FF"/>
                    </a:gs>
                  </a:gsLst>
                  <a:lin ang="0" scaled="0"/>
                </a:gradFill>
                <a:latin typeface="Calibri" panose="020F0502020204030204" pitchFamily="34" charset="0"/>
                <a:cs typeface="Calibri" panose="020F0502020204030204" pitchFamily="34" charset="0"/>
              </a:defRPr>
            </a:lvl1pPr>
            <a:lvl2pPr>
              <a:buNone/>
              <a:defRPr/>
            </a:lvl2pPr>
          </a:lstStyle>
          <a:p>
            <a:pPr lvl="0"/>
            <a:r>
              <a:rPr lang="en-US">
                <a:effectLst/>
              </a:rPr>
              <a:t>Name </a:t>
            </a:r>
            <a:r>
              <a:rPr lang="en-US" err="1">
                <a:effectLst/>
              </a:rPr>
              <a:t>Lastname</a:t>
            </a:r>
            <a:endParaRPr lang="en-US"/>
          </a:p>
        </p:txBody>
      </p:sp>
      <p:sp>
        <p:nvSpPr>
          <p:cNvPr id="19" name="Text Placeholder 4">
            <a:extLst>
              <a:ext uri="{FF2B5EF4-FFF2-40B4-BE49-F238E27FC236}">
                <a16:creationId xmlns:a16="http://schemas.microsoft.com/office/drawing/2014/main" id="{AF6F850E-875C-CE1C-C696-B9119881C140}"/>
              </a:ext>
            </a:extLst>
          </p:cNvPr>
          <p:cNvSpPr>
            <a:spLocks noGrp="1"/>
          </p:cNvSpPr>
          <p:nvPr>
            <p:ph type="body" sz="quarter" idx="34" hasCustomPrompt="1"/>
          </p:nvPr>
        </p:nvSpPr>
        <p:spPr>
          <a:xfrm>
            <a:off x="8128000" y="3568514"/>
            <a:ext cx="3467100" cy="215444"/>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Title</a:t>
            </a:r>
          </a:p>
        </p:txBody>
      </p:sp>
      <p:sp>
        <p:nvSpPr>
          <p:cNvPr id="20" name="Picture Placeholder 11">
            <a:extLst>
              <a:ext uri="{FF2B5EF4-FFF2-40B4-BE49-F238E27FC236}">
                <a16:creationId xmlns:a16="http://schemas.microsoft.com/office/drawing/2014/main" id="{EE0176D5-725E-3E5F-2AB8-0A9D56960DEE}"/>
              </a:ext>
            </a:extLst>
          </p:cNvPr>
          <p:cNvSpPr>
            <a:spLocks noGrp="1"/>
          </p:cNvSpPr>
          <p:nvPr>
            <p:ph type="pic" sz="quarter" idx="35"/>
          </p:nvPr>
        </p:nvSpPr>
        <p:spPr>
          <a:xfrm>
            <a:off x="8128000" y="795020"/>
            <a:ext cx="1866900" cy="1981200"/>
          </a:xfrm>
          <a:prstGeom prst="rect">
            <a:avLst/>
          </a:prstGeom>
        </p:spPr>
        <p:txBody>
          <a:bodyPr/>
          <a:lstStyle/>
          <a:p>
            <a:endParaRPr lang="en-US"/>
          </a:p>
        </p:txBody>
      </p:sp>
      <p:sp>
        <p:nvSpPr>
          <p:cNvPr id="21" name="Text Placeholder 4">
            <a:extLst>
              <a:ext uri="{FF2B5EF4-FFF2-40B4-BE49-F238E27FC236}">
                <a16:creationId xmlns:a16="http://schemas.microsoft.com/office/drawing/2014/main" id="{6A11A961-3944-A416-6D0E-F19285260E57}"/>
              </a:ext>
            </a:extLst>
          </p:cNvPr>
          <p:cNvSpPr>
            <a:spLocks noGrp="1"/>
          </p:cNvSpPr>
          <p:nvPr>
            <p:ph type="body" sz="quarter" idx="36" hasCustomPrompt="1"/>
          </p:nvPr>
        </p:nvSpPr>
        <p:spPr>
          <a:xfrm>
            <a:off x="8128000" y="3972655"/>
            <a:ext cx="2781300"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4" name="Text Placeholder 4">
            <a:extLst>
              <a:ext uri="{FF2B5EF4-FFF2-40B4-BE49-F238E27FC236}">
                <a16:creationId xmlns:a16="http://schemas.microsoft.com/office/drawing/2014/main" id="{4B18FCDA-6157-DD00-EDF9-0F787E8060D0}"/>
              </a:ext>
            </a:extLst>
          </p:cNvPr>
          <p:cNvSpPr>
            <a:spLocks noGrp="1"/>
          </p:cNvSpPr>
          <p:nvPr>
            <p:ph type="body" sz="quarter" idx="11" hasCustomPrompt="1"/>
          </p:nvPr>
        </p:nvSpPr>
        <p:spPr>
          <a:xfrm>
            <a:off x="647700" y="419100"/>
            <a:ext cx="3467100" cy="153888"/>
          </a:xfrm>
          <a:prstGeom prst="rect">
            <a:avLst/>
          </a:prstGeom>
        </p:spPr>
        <p:txBody>
          <a:bodyPr wrap="square">
            <a:spAutoFit/>
          </a:bodyPr>
          <a:lstStyle>
            <a:lvl1pPr>
              <a:lnSpc>
                <a:spcPct val="100000"/>
              </a:lnSpc>
              <a:spcBef>
                <a:spcPts val="0"/>
              </a:spcBef>
              <a:defRPr sz="1000" b="0" i="0" spc="300">
                <a:solidFill>
                  <a:schemeClr val="bg1"/>
                </a:solidFill>
                <a:latin typeface="Calibri" panose="020F0502020204030204" pitchFamily="34" charset="0"/>
                <a:cs typeface="Calibri" panose="020F0502020204030204" pitchFamily="34" charset="0"/>
              </a:defRPr>
            </a:lvl1pPr>
            <a:lvl2pPr>
              <a:buNone/>
              <a:defRPr/>
            </a:lvl2pPr>
          </a:lstStyle>
          <a:p>
            <a:pPr lvl="0"/>
            <a:r>
              <a:rPr lang="en-US">
                <a:effectLst/>
              </a:rPr>
              <a:t>SECTION TITLE</a:t>
            </a:r>
            <a:endParaRPr lang="en-US"/>
          </a:p>
        </p:txBody>
      </p:sp>
      <p:pic>
        <p:nvPicPr>
          <p:cNvPr id="6" name="Picture 5">
            <a:extLst>
              <a:ext uri="{FF2B5EF4-FFF2-40B4-BE49-F238E27FC236}">
                <a16:creationId xmlns:a16="http://schemas.microsoft.com/office/drawing/2014/main" id="{D8FD6A39-8EF9-9CA0-AA7E-45DB798A90B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699" y="6416865"/>
            <a:ext cx="488145" cy="179465"/>
          </a:xfrm>
          <a:prstGeom prst="rect">
            <a:avLst/>
          </a:prstGeom>
        </p:spPr>
      </p:pic>
      <p:sp>
        <p:nvSpPr>
          <p:cNvPr id="8" name="TextBox 7">
            <a:extLst>
              <a:ext uri="{FF2B5EF4-FFF2-40B4-BE49-F238E27FC236}">
                <a16:creationId xmlns:a16="http://schemas.microsoft.com/office/drawing/2014/main" id="{002309E2-3B1E-50D2-B2BC-867833D702DA}"/>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9" name="Text Placeholder 3">
            <a:extLst>
              <a:ext uri="{FF2B5EF4-FFF2-40B4-BE49-F238E27FC236}">
                <a16:creationId xmlns:a16="http://schemas.microsoft.com/office/drawing/2014/main" id="{F8E22721-BCDB-A1E7-59E5-A4DE62992615}"/>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4059464613"/>
      </p:ext>
    </p:extLst>
  </p:cSld>
  <p:clrMapOvr>
    <a:masterClrMapping/>
  </p:clrMapOvr>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Quote_Large_Black">
    <p:bg>
      <p:bgPr>
        <a:solidFill>
          <a:schemeClr val="accent1"/>
        </a:solid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433DDFE8-68E0-F21D-DCE9-D9E38F969DA2}"/>
              </a:ext>
            </a:extLst>
          </p:cNvPr>
          <p:cNvSpPr>
            <a:spLocks noGrp="1"/>
          </p:cNvSpPr>
          <p:nvPr>
            <p:ph type="body" sz="quarter" idx="11" hasCustomPrompt="1"/>
          </p:nvPr>
        </p:nvSpPr>
        <p:spPr>
          <a:xfrm>
            <a:off x="658333" y="419100"/>
            <a:ext cx="3732914" cy="153888"/>
          </a:xfrm>
          <a:prstGeom prst="rect">
            <a:avLst/>
          </a:prstGeom>
        </p:spPr>
        <p:txBody>
          <a:bodyPr wrap="square">
            <a:spAutoFit/>
          </a:bodyPr>
          <a:lstStyle>
            <a:lvl1pPr>
              <a:lnSpc>
                <a:spcPct val="100000"/>
              </a:lnSpc>
              <a:spcBef>
                <a:spcPts val="0"/>
              </a:spcBef>
              <a:defRPr sz="1000" b="0" spc="300">
                <a:solidFill>
                  <a:schemeClr val="bg1"/>
                </a:solidFill>
                <a:latin typeface="+mj-lt"/>
                <a:cs typeface="Calibri Light" panose="020F0302020204030204" pitchFamily="34" charset="0"/>
              </a:defRPr>
            </a:lvl1pPr>
            <a:lvl2pPr>
              <a:buNone/>
              <a:defRPr/>
            </a:lvl2pPr>
          </a:lstStyle>
          <a:p>
            <a:pPr lvl="0"/>
            <a:r>
              <a:rPr lang="en-US">
                <a:effectLst/>
              </a:rPr>
              <a:t>SECTION TITLE</a:t>
            </a:r>
            <a:endParaRPr lang="en-US"/>
          </a:p>
        </p:txBody>
      </p:sp>
      <p:sp>
        <p:nvSpPr>
          <p:cNvPr id="4" name="Title 2">
            <a:extLst>
              <a:ext uri="{FF2B5EF4-FFF2-40B4-BE49-F238E27FC236}">
                <a16:creationId xmlns:a16="http://schemas.microsoft.com/office/drawing/2014/main" id="{A4A0CF84-1941-A496-4DFE-6EDA7D9D7651}"/>
              </a:ext>
            </a:extLst>
          </p:cNvPr>
          <p:cNvSpPr>
            <a:spLocks noGrp="1"/>
          </p:cNvSpPr>
          <p:nvPr>
            <p:ph type="title" hasCustomPrompt="1"/>
          </p:nvPr>
        </p:nvSpPr>
        <p:spPr>
          <a:xfrm>
            <a:off x="1123950" y="1762728"/>
            <a:ext cx="10248900" cy="1846659"/>
          </a:xfrm>
          <a:prstGeom prst="rect">
            <a:avLst/>
          </a:prstGeom>
        </p:spPr>
        <p:txBody>
          <a:bodyPr wrap="square">
            <a:spAutoFit/>
          </a:bodyPr>
          <a:lstStyle>
            <a:lvl1pPr>
              <a:defRPr sz="6000" b="1" i="0">
                <a:solidFill>
                  <a:schemeClr val="bg1"/>
                </a:solidFill>
                <a:latin typeface="Calibri" panose="020F0502020204030204" pitchFamily="34" charset="0"/>
                <a:cs typeface="Calibri" panose="020F0502020204030204" pitchFamily="34" charset="0"/>
              </a:defRPr>
            </a:lvl1pPr>
          </a:lstStyle>
          <a:p>
            <a:r>
              <a:rPr lang="en-US"/>
              <a:t>Sometimes you need to add a meaningful yet concise quote.”</a:t>
            </a:r>
          </a:p>
        </p:txBody>
      </p:sp>
      <p:sp>
        <p:nvSpPr>
          <p:cNvPr id="6" name="Text Placeholder 4">
            <a:extLst>
              <a:ext uri="{FF2B5EF4-FFF2-40B4-BE49-F238E27FC236}">
                <a16:creationId xmlns:a16="http://schemas.microsoft.com/office/drawing/2014/main" id="{DF2F86F6-216C-D721-7244-AE3BBA0609AA}"/>
              </a:ext>
            </a:extLst>
          </p:cNvPr>
          <p:cNvSpPr>
            <a:spLocks noGrp="1"/>
          </p:cNvSpPr>
          <p:nvPr>
            <p:ph type="body" sz="quarter" idx="16" hasCustomPrompt="1"/>
          </p:nvPr>
        </p:nvSpPr>
        <p:spPr>
          <a:xfrm>
            <a:off x="1123950" y="4231608"/>
            <a:ext cx="4554537" cy="507831"/>
          </a:xfrm>
          <a:prstGeom prst="rect">
            <a:avLst/>
          </a:prstGeom>
        </p:spPr>
        <p:txBody>
          <a:bodyPr wrap="square" anchor="t" anchorCtr="0">
            <a:spAutoFit/>
          </a:bodyPr>
          <a:lstStyle>
            <a:lvl1pPr>
              <a:defRPr sz="1400" b="1" i="0">
                <a:solidFill>
                  <a:schemeClr val="bg1"/>
                </a:solidFill>
                <a:latin typeface="Calibri" panose="020F0502020204030204" pitchFamily="34" charset="0"/>
                <a:cs typeface="Calibri" panose="020F0502020204030204" pitchFamily="34" charset="0"/>
              </a:defRPr>
            </a:lvl1pPr>
          </a:lstStyle>
          <a:p>
            <a:pPr lvl="0"/>
            <a:r>
              <a:rPr lang="en-US" err="1"/>
              <a:t>Firstname</a:t>
            </a:r>
            <a:r>
              <a:rPr lang="en-US"/>
              <a:t> </a:t>
            </a:r>
            <a:r>
              <a:rPr lang="en-US" err="1"/>
              <a:t>Lastname</a:t>
            </a:r>
            <a:endParaRPr lang="en-US"/>
          </a:p>
          <a:p>
            <a:pPr lvl="0"/>
            <a:r>
              <a:rPr lang="en-US"/>
              <a:t>Job Title, Company</a:t>
            </a:r>
          </a:p>
        </p:txBody>
      </p:sp>
      <p:sp>
        <p:nvSpPr>
          <p:cNvPr id="9" name="Title 2">
            <a:extLst>
              <a:ext uri="{FF2B5EF4-FFF2-40B4-BE49-F238E27FC236}">
                <a16:creationId xmlns:a16="http://schemas.microsoft.com/office/drawing/2014/main" id="{636A723C-C15E-DD81-7189-CFA5D70243A9}"/>
              </a:ext>
            </a:extLst>
          </p:cNvPr>
          <p:cNvSpPr txBox="1">
            <a:spLocks/>
          </p:cNvSpPr>
          <p:nvPr userDrawn="1"/>
        </p:nvSpPr>
        <p:spPr>
          <a:xfrm>
            <a:off x="647700" y="1762728"/>
            <a:ext cx="450695" cy="923330"/>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sz="6000" b="1" i="0" kern="1200">
                <a:solidFill>
                  <a:schemeClr val="tx1"/>
                </a:solidFill>
                <a:latin typeface="Calibri" panose="020F0502020204030204" pitchFamily="34" charset="0"/>
                <a:ea typeface="Calibri Light" panose="020F0302020204030204" pitchFamily="34" charset="0"/>
                <a:cs typeface="Calibri" panose="020F0502020204030204" pitchFamily="34" charset="0"/>
              </a:defRPr>
            </a:lvl1pPr>
          </a:lstStyle>
          <a:p>
            <a:r>
              <a:rPr lang="en-US">
                <a:solidFill>
                  <a:schemeClr val="bg1"/>
                </a:solidFill>
              </a:rPr>
              <a:t>“</a:t>
            </a:r>
          </a:p>
        </p:txBody>
      </p:sp>
    </p:spTree>
    <p:extLst>
      <p:ext uri="{BB962C8B-B14F-4D97-AF65-F5344CB8AC3E}">
        <p14:creationId xmlns:p14="http://schemas.microsoft.com/office/powerpoint/2010/main" val="2891634986"/>
      </p:ext>
    </p:extLst>
  </p:cSld>
  <p:clrMapOvr>
    <a:masterClrMapping/>
  </p:clrMapOvr>
  <p:extLst>
    <p:ext uri="{DCECCB84-F9BA-43D5-87BE-67443E8EF086}">
      <p15:sldGuideLst xmlns:p15="http://schemas.microsoft.com/office/powerpoint/2012/main"/>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_Large_Black_Blur">
    <p:bg>
      <p:bgPr>
        <a:solidFill>
          <a:schemeClr val="accent1"/>
        </a:solid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433DDFE8-68E0-F21D-DCE9-D9E38F969DA2}"/>
              </a:ext>
            </a:extLst>
          </p:cNvPr>
          <p:cNvSpPr>
            <a:spLocks noGrp="1"/>
          </p:cNvSpPr>
          <p:nvPr>
            <p:ph type="body" sz="quarter" idx="11" hasCustomPrompt="1"/>
          </p:nvPr>
        </p:nvSpPr>
        <p:spPr>
          <a:xfrm>
            <a:off x="630197" y="419100"/>
            <a:ext cx="3732914" cy="153888"/>
          </a:xfrm>
          <a:prstGeom prst="rect">
            <a:avLst/>
          </a:prstGeom>
        </p:spPr>
        <p:txBody>
          <a:bodyPr wrap="square">
            <a:spAutoFit/>
          </a:bodyPr>
          <a:lstStyle>
            <a:lvl1pPr>
              <a:lnSpc>
                <a:spcPct val="100000"/>
              </a:lnSpc>
              <a:spcBef>
                <a:spcPts val="0"/>
              </a:spcBef>
              <a:defRPr sz="1000" b="0" spc="300">
                <a:solidFill>
                  <a:schemeClr val="bg1"/>
                </a:solidFill>
                <a:latin typeface="+mj-lt"/>
                <a:cs typeface="Calibri Light" panose="020F0302020204030204" pitchFamily="34" charset="0"/>
              </a:defRPr>
            </a:lvl1pPr>
            <a:lvl2pPr>
              <a:buNone/>
              <a:defRPr/>
            </a:lvl2pPr>
          </a:lstStyle>
          <a:p>
            <a:pPr lvl="0"/>
            <a:r>
              <a:rPr lang="en-US">
                <a:effectLst/>
              </a:rPr>
              <a:t>SECTION TITLE</a:t>
            </a:r>
            <a:endParaRPr lang="en-US"/>
          </a:p>
        </p:txBody>
      </p:sp>
      <p:sp>
        <p:nvSpPr>
          <p:cNvPr id="4" name="Title 2">
            <a:extLst>
              <a:ext uri="{FF2B5EF4-FFF2-40B4-BE49-F238E27FC236}">
                <a16:creationId xmlns:a16="http://schemas.microsoft.com/office/drawing/2014/main" id="{A4A0CF84-1941-A496-4DFE-6EDA7D9D7651}"/>
              </a:ext>
            </a:extLst>
          </p:cNvPr>
          <p:cNvSpPr>
            <a:spLocks noGrp="1"/>
          </p:cNvSpPr>
          <p:nvPr>
            <p:ph type="title" hasCustomPrompt="1"/>
          </p:nvPr>
        </p:nvSpPr>
        <p:spPr>
          <a:xfrm>
            <a:off x="1123950" y="1762728"/>
            <a:ext cx="10248900" cy="1846659"/>
          </a:xfrm>
          <a:prstGeom prst="rect">
            <a:avLst/>
          </a:prstGeom>
        </p:spPr>
        <p:txBody>
          <a:bodyPr wrap="square">
            <a:spAutoFit/>
          </a:bodyPr>
          <a:lstStyle>
            <a:lvl1pPr>
              <a:defRPr sz="6000" b="1" i="0">
                <a:solidFill>
                  <a:schemeClr val="accent2"/>
                </a:solidFill>
                <a:latin typeface="Calibri" panose="020F0502020204030204" pitchFamily="34" charset="0"/>
                <a:cs typeface="Calibri" panose="020F0502020204030204" pitchFamily="34" charset="0"/>
              </a:defRPr>
            </a:lvl1pPr>
          </a:lstStyle>
          <a:p>
            <a:r>
              <a:rPr lang="en-US"/>
              <a:t>Sometimes you need to add a meaningful yet concise quote.”</a:t>
            </a:r>
          </a:p>
        </p:txBody>
      </p:sp>
      <p:sp>
        <p:nvSpPr>
          <p:cNvPr id="6" name="Text Placeholder 4">
            <a:extLst>
              <a:ext uri="{FF2B5EF4-FFF2-40B4-BE49-F238E27FC236}">
                <a16:creationId xmlns:a16="http://schemas.microsoft.com/office/drawing/2014/main" id="{DF2F86F6-216C-D721-7244-AE3BBA0609AA}"/>
              </a:ext>
            </a:extLst>
          </p:cNvPr>
          <p:cNvSpPr>
            <a:spLocks noGrp="1"/>
          </p:cNvSpPr>
          <p:nvPr>
            <p:ph type="body" sz="quarter" idx="16" hasCustomPrompt="1"/>
          </p:nvPr>
        </p:nvSpPr>
        <p:spPr>
          <a:xfrm>
            <a:off x="1123950" y="4231608"/>
            <a:ext cx="4554537" cy="507831"/>
          </a:xfrm>
          <a:prstGeom prst="rect">
            <a:avLst/>
          </a:prstGeom>
        </p:spPr>
        <p:txBody>
          <a:bodyPr wrap="square" anchor="t" anchorCtr="0">
            <a:spAutoFit/>
          </a:bodyPr>
          <a:lstStyle>
            <a:lvl1pPr>
              <a:defRPr sz="1400" b="1" i="0">
                <a:solidFill>
                  <a:schemeClr val="bg1"/>
                </a:solidFill>
                <a:latin typeface="Calibri" panose="020F0502020204030204" pitchFamily="34" charset="0"/>
                <a:cs typeface="Calibri" panose="020F0502020204030204" pitchFamily="34" charset="0"/>
              </a:defRPr>
            </a:lvl1pPr>
          </a:lstStyle>
          <a:p>
            <a:pPr lvl="0"/>
            <a:r>
              <a:rPr lang="en-US" err="1"/>
              <a:t>Firstname</a:t>
            </a:r>
            <a:r>
              <a:rPr lang="en-US"/>
              <a:t> </a:t>
            </a:r>
            <a:r>
              <a:rPr lang="en-US" err="1"/>
              <a:t>Lastname</a:t>
            </a:r>
            <a:endParaRPr lang="en-US"/>
          </a:p>
          <a:p>
            <a:pPr lvl="0"/>
            <a:r>
              <a:rPr lang="en-US"/>
              <a:t>Job Title, Company</a:t>
            </a:r>
          </a:p>
        </p:txBody>
      </p:sp>
      <p:sp>
        <p:nvSpPr>
          <p:cNvPr id="9" name="Title 2">
            <a:extLst>
              <a:ext uri="{FF2B5EF4-FFF2-40B4-BE49-F238E27FC236}">
                <a16:creationId xmlns:a16="http://schemas.microsoft.com/office/drawing/2014/main" id="{636A723C-C15E-DD81-7189-CFA5D70243A9}"/>
              </a:ext>
            </a:extLst>
          </p:cNvPr>
          <p:cNvSpPr txBox="1">
            <a:spLocks/>
          </p:cNvSpPr>
          <p:nvPr userDrawn="1"/>
        </p:nvSpPr>
        <p:spPr>
          <a:xfrm>
            <a:off x="647700" y="1762728"/>
            <a:ext cx="450695" cy="923330"/>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sz="6000" b="1" i="0" kern="1200">
                <a:solidFill>
                  <a:schemeClr val="tx1"/>
                </a:solidFill>
                <a:latin typeface="Calibri" panose="020F0502020204030204" pitchFamily="34" charset="0"/>
                <a:ea typeface="Calibri Light" panose="020F0302020204030204" pitchFamily="34" charset="0"/>
                <a:cs typeface="Calibri" panose="020F0502020204030204" pitchFamily="34" charset="0"/>
              </a:defRPr>
            </a:lvl1pPr>
          </a:lstStyle>
          <a:p>
            <a:r>
              <a:rPr lang="en-US">
                <a:solidFill>
                  <a:schemeClr val="accent2"/>
                </a:solidFill>
              </a:rPr>
              <a:t>“</a:t>
            </a:r>
          </a:p>
        </p:txBody>
      </p:sp>
    </p:spTree>
    <p:extLst>
      <p:ext uri="{BB962C8B-B14F-4D97-AF65-F5344CB8AC3E}">
        <p14:creationId xmlns:p14="http://schemas.microsoft.com/office/powerpoint/2010/main" val="3369590497"/>
      </p:ext>
    </p:extLst>
  </p:cSld>
  <p:clrMapOvr>
    <a:masterClrMapping/>
  </p:clrMapOvr>
  <p:extLst>
    <p:ext uri="{DCECCB84-F9BA-43D5-87BE-67443E8EF086}">
      <p15:sldGuideLst xmlns:p15="http://schemas.microsoft.com/office/powerpoint/2012/main"/>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Quote+Ima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DEA029-C2BF-93AE-56B7-39E611F58B8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701" y="6415709"/>
            <a:ext cx="495300" cy="182096"/>
          </a:xfrm>
          <a:prstGeom prst="rect">
            <a:avLst/>
          </a:prstGeom>
        </p:spPr>
      </p:pic>
      <p:sp>
        <p:nvSpPr>
          <p:cNvPr id="11" name="Title 2">
            <a:extLst>
              <a:ext uri="{FF2B5EF4-FFF2-40B4-BE49-F238E27FC236}">
                <a16:creationId xmlns:a16="http://schemas.microsoft.com/office/drawing/2014/main" id="{E4D0B811-ED8A-9D55-BC17-49A3393806F6}"/>
              </a:ext>
            </a:extLst>
          </p:cNvPr>
          <p:cNvSpPr>
            <a:spLocks noGrp="1"/>
          </p:cNvSpPr>
          <p:nvPr>
            <p:ph type="title" hasCustomPrompt="1"/>
          </p:nvPr>
        </p:nvSpPr>
        <p:spPr>
          <a:xfrm>
            <a:off x="5091684" y="1455006"/>
            <a:ext cx="6452616" cy="2215991"/>
          </a:xfrm>
          <a:prstGeom prst="rect">
            <a:avLst/>
          </a:prstGeom>
        </p:spPr>
        <p:txBody>
          <a:bodyPr wrap="square">
            <a:spAutoFit/>
          </a:bodyPr>
          <a:lstStyle>
            <a:lvl1pPr>
              <a:defRPr sz="3600" b="1" i="0">
                <a:solidFill>
                  <a:srgbClr val="000000"/>
                </a:solidFill>
                <a:latin typeface="Calibri" panose="020F0502020204030204" pitchFamily="34" charset="0"/>
                <a:cs typeface="Calibri" panose="020F0502020204030204" pitchFamily="34" charset="0"/>
              </a:defRPr>
            </a:lvl1pPr>
          </a:lstStyle>
          <a:p>
            <a:r>
              <a:rPr lang="en-US"/>
              <a:t>Sometimes you need to add a slightly longer quote. Sometimes you need to add a slightly longer quote.”</a:t>
            </a:r>
          </a:p>
        </p:txBody>
      </p:sp>
      <p:sp>
        <p:nvSpPr>
          <p:cNvPr id="12" name="Text Placeholder 4">
            <a:extLst>
              <a:ext uri="{FF2B5EF4-FFF2-40B4-BE49-F238E27FC236}">
                <a16:creationId xmlns:a16="http://schemas.microsoft.com/office/drawing/2014/main" id="{715767D7-CA92-A238-92D2-5F669365D486}"/>
              </a:ext>
            </a:extLst>
          </p:cNvPr>
          <p:cNvSpPr>
            <a:spLocks noGrp="1"/>
          </p:cNvSpPr>
          <p:nvPr>
            <p:ph type="body" sz="quarter" idx="16" hasCustomPrompt="1"/>
          </p:nvPr>
        </p:nvSpPr>
        <p:spPr>
          <a:xfrm>
            <a:off x="5091683" y="4434840"/>
            <a:ext cx="4554537" cy="507831"/>
          </a:xfrm>
          <a:prstGeom prst="rect">
            <a:avLst/>
          </a:prstGeom>
        </p:spPr>
        <p:txBody>
          <a:bodyPr wrap="square" anchor="t" anchorCtr="0">
            <a:spAutoFit/>
          </a:bodyPr>
          <a:lstStyle>
            <a:lvl1pPr>
              <a:defRPr sz="1400" b="1" i="0">
                <a:solidFill>
                  <a:srgbClr val="000000"/>
                </a:solidFill>
                <a:latin typeface="Calibri" panose="020F0502020204030204" pitchFamily="34" charset="0"/>
                <a:cs typeface="Calibri" panose="020F0502020204030204" pitchFamily="34" charset="0"/>
              </a:defRPr>
            </a:lvl1pPr>
          </a:lstStyle>
          <a:p>
            <a:pPr lvl="0"/>
            <a:r>
              <a:rPr lang="en-US" err="1"/>
              <a:t>Firstname</a:t>
            </a:r>
            <a:r>
              <a:rPr lang="en-US"/>
              <a:t> </a:t>
            </a:r>
            <a:r>
              <a:rPr lang="en-US" err="1"/>
              <a:t>Lastname</a:t>
            </a:r>
            <a:endParaRPr lang="en-US"/>
          </a:p>
          <a:p>
            <a:pPr lvl="0"/>
            <a:r>
              <a:rPr lang="en-US"/>
              <a:t>Job Title, Company</a:t>
            </a:r>
          </a:p>
        </p:txBody>
      </p:sp>
      <p:sp>
        <p:nvSpPr>
          <p:cNvPr id="13" name="Picture Placeholder 8">
            <a:extLst>
              <a:ext uri="{FF2B5EF4-FFF2-40B4-BE49-F238E27FC236}">
                <a16:creationId xmlns:a16="http://schemas.microsoft.com/office/drawing/2014/main" id="{93D416F1-8A75-DCD6-2A1A-B16BE09ABC02}"/>
              </a:ext>
            </a:extLst>
          </p:cNvPr>
          <p:cNvSpPr>
            <a:spLocks noGrp="1"/>
          </p:cNvSpPr>
          <p:nvPr>
            <p:ph type="pic" sz="quarter" idx="26"/>
          </p:nvPr>
        </p:nvSpPr>
        <p:spPr>
          <a:xfrm>
            <a:off x="634347" y="1562100"/>
            <a:ext cx="3726051" cy="4100476"/>
          </a:xfrm>
          <a:prstGeom prst="rect">
            <a:avLst/>
          </a:prstGeom>
        </p:spPr>
        <p:txBody>
          <a:bodyPr/>
          <a:lstStyle>
            <a:lvl1pPr>
              <a:defRPr>
                <a:solidFill>
                  <a:srgbClr val="000000"/>
                </a:solidFill>
              </a:defRPr>
            </a:lvl1pPr>
          </a:lstStyle>
          <a:p>
            <a:endParaRPr lang="en-US"/>
          </a:p>
        </p:txBody>
      </p:sp>
      <p:sp>
        <p:nvSpPr>
          <p:cNvPr id="14" name="Title 2">
            <a:extLst>
              <a:ext uri="{FF2B5EF4-FFF2-40B4-BE49-F238E27FC236}">
                <a16:creationId xmlns:a16="http://schemas.microsoft.com/office/drawing/2014/main" id="{8EB1EBBF-7474-72D1-50C0-54A45DCBFB2E}"/>
              </a:ext>
            </a:extLst>
          </p:cNvPr>
          <p:cNvSpPr txBox="1">
            <a:spLocks/>
          </p:cNvSpPr>
          <p:nvPr userDrawn="1"/>
        </p:nvSpPr>
        <p:spPr>
          <a:xfrm>
            <a:off x="4772719" y="1455006"/>
            <a:ext cx="294582" cy="553998"/>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sz="3600" b="1" i="0" kern="1200">
                <a:solidFill>
                  <a:srgbClr val="000000"/>
                </a:solidFill>
                <a:latin typeface="Calibri" panose="020F0502020204030204" pitchFamily="34" charset="0"/>
                <a:ea typeface="Calibri Light" panose="020F0302020204030204" pitchFamily="34" charset="0"/>
                <a:cs typeface="Calibri" panose="020F0502020204030204" pitchFamily="34" charset="0"/>
              </a:defRPr>
            </a:lvl1pPr>
          </a:lstStyle>
          <a:p>
            <a:r>
              <a:rPr lang="en-US"/>
              <a:t>“</a:t>
            </a:r>
          </a:p>
        </p:txBody>
      </p:sp>
      <p:sp>
        <p:nvSpPr>
          <p:cNvPr id="3" name="TextBox 2">
            <a:extLst>
              <a:ext uri="{FF2B5EF4-FFF2-40B4-BE49-F238E27FC236}">
                <a16:creationId xmlns:a16="http://schemas.microsoft.com/office/drawing/2014/main" id="{F46F9EF5-29E8-93D3-E218-354474130A6A}"/>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01E1A170-BC35-F789-C222-B52ABECE94F7}"/>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
        <p:nvSpPr>
          <p:cNvPr id="5" name="Text Placeholder 4">
            <a:extLst>
              <a:ext uri="{FF2B5EF4-FFF2-40B4-BE49-F238E27FC236}">
                <a16:creationId xmlns:a16="http://schemas.microsoft.com/office/drawing/2014/main" id="{33FEC108-AFBF-BADD-5D48-8FC6C3718F2C}"/>
              </a:ext>
            </a:extLst>
          </p:cNvPr>
          <p:cNvSpPr>
            <a:spLocks noGrp="1"/>
          </p:cNvSpPr>
          <p:nvPr>
            <p:ph type="body" sz="quarter" idx="11" hasCustomPrompt="1"/>
          </p:nvPr>
        </p:nvSpPr>
        <p:spPr>
          <a:xfrm>
            <a:off x="630197" y="419100"/>
            <a:ext cx="3732914" cy="153888"/>
          </a:xfrm>
          <a:prstGeom prst="rect">
            <a:avLst/>
          </a:prstGeom>
        </p:spPr>
        <p:txBody>
          <a:bodyPr wrap="square">
            <a:spAutoFit/>
          </a:bodyPr>
          <a:lstStyle>
            <a:lvl1pPr>
              <a:lnSpc>
                <a:spcPct val="100000"/>
              </a:lnSpc>
              <a:spcBef>
                <a:spcPts val="0"/>
              </a:spcBef>
              <a:defRPr sz="1000" b="0" spc="300">
                <a:solidFill>
                  <a:schemeClr val="tx1"/>
                </a:solidFill>
                <a:latin typeface="+mj-lt"/>
                <a:cs typeface="Calibri Light" panose="020F0302020204030204" pitchFamily="34" charset="0"/>
              </a:defRPr>
            </a:lvl1pPr>
            <a:lvl2pPr>
              <a:buNone/>
              <a:defRPr/>
            </a:lvl2pPr>
          </a:lstStyle>
          <a:p>
            <a:pPr lvl="0"/>
            <a:r>
              <a:rPr lang="en-US">
                <a:effectLst/>
              </a:rPr>
              <a:t>SECTION TITLE</a:t>
            </a:r>
            <a:endParaRPr lang="en-US"/>
          </a:p>
        </p:txBody>
      </p:sp>
    </p:spTree>
    <p:extLst>
      <p:ext uri="{BB962C8B-B14F-4D97-AF65-F5344CB8AC3E}">
        <p14:creationId xmlns:p14="http://schemas.microsoft.com/office/powerpoint/2010/main" val="1206437182"/>
      </p:ext>
    </p:extLst>
  </p:cSld>
  <p:clrMapOvr>
    <a:masterClrMapping/>
  </p:clrMapOvr>
  <p:extLst>
    <p:ext uri="{DCECCB84-F9BA-43D5-87BE-67443E8EF086}">
      <p15:sldGuideLst xmlns:p15="http://schemas.microsoft.com/office/powerpoint/2012/main"/>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Quote+Image_Black">
    <p:bg>
      <p:bgPr>
        <a:solidFill>
          <a:schemeClr val="accent1"/>
        </a:solid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433DDFE8-68E0-F21D-DCE9-D9E38F969DA2}"/>
              </a:ext>
            </a:extLst>
          </p:cNvPr>
          <p:cNvSpPr>
            <a:spLocks noGrp="1"/>
          </p:cNvSpPr>
          <p:nvPr>
            <p:ph type="body" sz="quarter" idx="11" hasCustomPrompt="1"/>
          </p:nvPr>
        </p:nvSpPr>
        <p:spPr>
          <a:xfrm>
            <a:off x="628122" y="420624"/>
            <a:ext cx="3732914" cy="153888"/>
          </a:xfrm>
          <a:prstGeom prst="rect">
            <a:avLst/>
          </a:prstGeom>
        </p:spPr>
        <p:txBody>
          <a:bodyPr wrap="square">
            <a:spAutoFit/>
          </a:bodyPr>
          <a:lstStyle>
            <a:lvl1pPr>
              <a:lnSpc>
                <a:spcPct val="100000"/>
              </a:lnSpc>
              <a:spcBef>
                <a:spcPts val="0"/>
              </a:spcBef>
              <a:defRPr sz="1000" b="0" spc="300">
                <a:solidFill>
                  <a:schemeClr val="bg1"/>
                </a:solidFill>
                <a:latin typeface="+mj-lt"/>
                <a:cs typeface="Calibri Light" panose="020F0302020204030204" pitchFamily="34" charset="0"/>
              </a:defRPr>
            </a:lvl1pPr>
            <a:lvl2pPr>
              <a:buNone/>
              <a:defRPr/>
            </a:lvl2pPr>
          </a:lstStyle>
          <a:p>
            <a:pPr lvl="0"/>
            <a:r>
              <a:rPr lang="en-US">
                <a:effectLst/>
              </a:rPr>
              <a:t>SECTION TITLE</a:t>
            </a:r>
            <a:endParaRPr lang="en-US"/>
          </a:p>
        </p:txBody>
      </p:sp>
      <p:sp>
        <p:nvSpPr>
          <p:cNvPr id="11" name="Title 2">
            <a:extLst>
              <a:ext uri="{FF2B5EF4-FFF2-40B4-BE49-F238E27FC236}">
                <a16:creationId xmlns:a16="http://schemas.microsoft.com/office/drawing/2014/main" id="{E4D0B811-ED8A-9D55-BC17-49A3393806F6}"/>
              </a:ext>
            </a:extLst>
          </p:cNvPr>
          <p:cNvSpPr>
            <a:spLocks noGrp="1"/>
          </p:cNvSpPr>
          <p:nvPr>
            <p:ph type="title" hasCustomPrompt="1"/>
          </p:nvPr>
        </p:nvSpPr>
        <p:spPr>
          <a:xfrm>
            <a:off x="5091684" y="1455006"/>
            <a:ext cx="6452616" cy="2215991"/>
          </a:xfrm>
          <a:prstGeom prst="rect">
            <a:avLst/>
          </a:prstGeom>
        </p:spPr>
        <p:txBody>
          <a:bodyPr wrap="square">
            <a:spAutoFit/>
          </a:bodyPr>
          <a:lstStyle>
            <a:lvl1pPr>
              <a:defRPr sz="3600" b="1" i="0">
                <a:solidFill>
                  <a:schemeClr val="bg1"/>
                </a:solidFill>
                <a:latin typeface="Calibri" panose="020F0502020204030204" pitchFamily="34" charset="0"/>
                <a:cs typeface="Calibri" panose="020F0502020204030204" pitchFamily="34" charset="0"/>
              </a:defRPr>
            </a:lvl1pPr>
          </a:lstStyle>
          <a:p>
            <a:r>
              <a:rPr lang="en-US"/>
              <a:t>Sometimes you need to add a slightly longer quote. Sometimes you need to add a slightly longer quote.”</a:t>
            </a:r>
          </a:p>
        </p:txBody>
      </p:sp>
      <p:sp>
        <p:nvSpPr>
          <p:cNvPr id="12" name="Text Placeholder 4">
            <a:extLst>
              <a:ext uri="{FF2B5EF4-FFF2-40B4-BE49-F238E27FC236}">
                <a16:creationId xmlns:a16="http://schemas.microsoft.com/office/drawing/2014/main" id="{715767D7-CA92-A238-92D2-5F669365D486}"/>
              </a:ext>
            </a:extLst>
          </p:cNvPr>
          <p:cNvSpPr>
            <a:spLocks noGrp="1"/>
          </p:cNvSpPr>
          <p:nvPr>
            <p:ph type="body" sz="quarter" idx="16" hasCustomPrompt="1"/>
          </p:nvPr>
        </p:nvSpPr>
        <p:spPr>
          <a:xfrm>
            <a:off x="5091683" y="4434840"/>
            <a:ext cx="4554537" cy="507831"/>
          </a:xfrm>
          <a:prstGeom prst="rect">
            <a:avLst/>
          </a:prstGeom>
        </p:spPr>
        <p:txBody>
          <a:bodyPr wrap="square" anchor="t" anchorCtr="0">
            <a:spAutoFit/>
          </a:bodyPr>
          <a:lstStyle>
            <a:lvl1pPr>
              <a:defRPr sz="1400" b="1" i="0">
                <a:solidFill>
                  <a:schemeClr val="bg1"/>
                </a:solidFill>
                <a:latin typeface="Calibri" panose="020F0502020204030204" pitchFamily="34" charset="0"/>
                <a:cs typeface="Calibri" panose="020F0502020204030204" pitchFamily="34" charset="0"/>
              </a:defRPr>
            </a:lvl1pPr>
          </a:lstStyle>
          <a:p>
            <a:pPr lvl="0"/>
            <a:r>
              <a:rPr lang="en-US" err="1"/>
              <a:t>Firstname</a:t>
            </a:r>
            <a:r>
              <a:rPr lang="en-US"/>
              <a:t> </a:t>
            </a:r>
            <a:r>
              <a:rPr lang="en-US" err="1"/>
              <a:t>Lastname</a:t>
            </a:r>
            <a:endParaRPr lang="en-US"/>
          </a:p>
          <a:p>
            <a:pPr lvl="0"/>
            <a:r>
              <a:rPr lang="en-US"/>
              <a:t>Job Title, Company</a:t>
            </a:r>
          </a:p>
        </p:txBody>
      </p:sp>
      <p:sp>
        <p:nvSpPr>
          <p:cNvPr id="13" name="Picture Placeholder 8">
            <a:extLst>
              <a:ext uri="{FF2B5EF4-FFF2-40B4-BE49-F238E27FC236}">
                <a16:creationId xmlns:a16="http://schemas.microsoft.com/office/drawing/2014/main" id="{93D416F1-8A75-DCD6-2A1A-B16BE09ABC02}"/>
              </a:ext>
            </a:extLst>
          </p:cNvPr>
          <p:cNvSpPr>
            <a:spLocks noGrp="1"/>
          </p:cNvSpPr>
          <p:nvPr>
            <p:ph type="pic" sz="quarter" idx="26"/>
          </p:nvPr>
        </p:nvSpPr>
        <p:spPr>
          <a:xfrm>
            <a:off x="634347" y="1562100"/>
            <a:ext cx="3726051" cy="4100476"/>
          </a:xfrm>
          <a:prstGeom prst="rect">
            <a:avLst/>
          </a:prstGeom>
        </p:spPr>
        <p:txBody>
          <a:bodyPr/>
          <a:lstStyle>
            <a:lvl1pPr>
              <a:defRPr>
                <a:solidFill>
                  <a:schemeClr val="bg1"/>
                </a:solidFill>
              </a:defRPr>
            </a:lvl1pPr>
          </a:lstStyle>
          <a:p>
            <a:endParaRPr lang="en-US"/>
          </a:p>
        </p:txBody>
      </p:sp>
      <p:sp>
        <p:nvSpPr>
          <p:cNvPr id="14" name="Title 2">
            <a:extLst>
              <a:ext uri="{FF2B5EF4-FFF2-40B4-BE49-F238E27FC236}">
                <a16:creationId xmlns:a16="http://schemas.microsoft.com/office/drawing/2014/main" id="{8EB1EBBF-7474-72D1-50C0-54A45DCBFB2E}"/>
              </a:ext>
            </a:extLst>
          </p:cNvPr>
          <p:cNvSpPr txBox="1">
            <a:spLocks/>
          </p:cNvSpPr>
          <p:nvPr userDrawn="1"/>
        </p:nvSpPr>
        <p:spPr>
          <a:xfrm>
            <a:off x="4772719" y="1455006"/>
            <a:ext cx="294582" cy="553998"/>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sz="3600" b="1" i="0" kern="1200">
                <a:solidFill>
                  <a:srgbClr val="000000"/>
                </a:solidFill>
                <a:latin typeface="Calibri" panose="020F0502020204030204" pitchFamily="34" charset="0"/>
                <a:ea typeface="Calibri Light" panose="020F0302020204030204" pitchFamily="34" charset="0"/>
                <a:cs typeface="Calibri" panose="020F0502020204030204" pitchFamily="34" charset="0"/>
              </a:defRPr>
            </a:lvl1pPr>
          </a:lstStyle>
          <a:p>
            <a:r>
              <a:rPr lang="en-US">
                <a:solidFill>
                  <a:schemeClr val="bg1"/>
                </a:solidFill>
              </a:rPr>
              <a:t>“</a:t>
            </a:r>
          </a:p>
        </p:txBody>
      </p:sp>
    </p:spTree>
    <p:extLst>
      <p:ext uri="{BB962C8B-B14F-4D97-AF65-F5344CB8AC3E}">
        <p14:creationId xmlns:p14="http://schemas.microsoft.com/office/powerpoint/2010/main" val="1088410332"/>
      </p:ext>
    </p:extLst>
  </p:cSld>
  <p:clrMapOvr>
    <a:masterClrMapping/>
  </p:clrMapOvr>
  <p:extLst>
    <p:ext uri="{DCECCB84-F9BA-43D5-87BE-67443E8EF086}">
      <p15:sldGuideLst xmlns:p15="http://schemas.microsoft.com/office/powerpoint/2012/main"/>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uote+Image_Black_Blur">
    <p:bg>
      <p:bgPr>
        <a:solidFill>
          <a:schemeClr val="accent1"/>
        </a:solidFill>
        <a:effectLst/>
      </p:bgPr>
    </p:bg>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433DDFE8-68E0-F21D-DCE9-D9E38F969DA2}"/>
              </a:ext>
            </a:extLst>
          </p:cNvPr>
          <p:cNvSpPr>
            <a:spLocks noGrp="1"/>
          </p:cNvSpPr>
          <p:nvPr>
            <p:ph type="body" sz="quarter" idx="11" hasCustomPrompt="1"/>
          </p:nvPr>
        </p:nvSpPr>
        <p:spPr>
          <a:xfrm>
            <a:off x="628122" y="420624"/>
            <a:ext cx="3732914" cy="153888"/>
          </a:xfrm>
          <a:prstGeom prst="rect">
            <a:avLst/>
          </a:prstGeom>
        </p:spPr>
        <p:txBody>
          <a:bodyPr wrap="square">
            <a:spAutoFit/>
          </a:bodyPr>
          <a:lstStyle>
            <a:lvl1pPr>
              <a:lnSpc>
                <a:spcPct val="100000"/>
              </a:lnSpc>
              <a:spcBef>
                <a:spcPts val="0"/>
              </a:spcBef>
              <a:defRPr sz="1000" b="0" spc="300">
                <a:solidFill>
                  <a:schemeClr val="bg1"/>
                </a:solidFill>
                <a:latin typeface="+mj-lt"/>
                <a:cs typeface="Calibri Light" panose="020F0302020204030204" pitchFamily="34" charset="0"/>
              </a:defRPr>
            </a:lvl1pPr>
            <a:lvl2pPr>
              <a:buNone/>
              <a:defRPr/>
            </a:lvl2pPr>
          </a:lstStyle>
          <a:p>
            <a:pPr lvl="0"/>
            <a:r>
              <a:rPr lang="en-US">
                <a:effectLst/>
              </a:rPr>
              <a:t>SECTION TITLE</a:t>
            </a:r>
            <a:endParaRPr lang="en-US"/>
          </a:p>
        </p:txBody>
      </p:sp>
      <p:sp>
        <p:nvSpPr>
          <p:cNvPr id="11" name="Title 2">
            <a:extLst>
              <a:ext uri="{FF2B5EF4-FFF2-40B4-BE49-F238E27FC236}">
                <a16:creationId xmlns:a16="http://schemas.microsoft.com/office/drawing/2014/main" id="{E4D0B811-ED8A-9D55-BC17-49A3393806F6}"/>
              </a:ext>
            </a:extLst>
          </p:cNvPr>
          <p:cNvSpPr>
            <a:spLocks noGrp="1"/>
          </p:cNvSpPr>
          <p:nvPr>
            <p:ph type="title" hasCustomPrompt="1"/>
          </p:nvPr>
        </p:nvSpPr>
        <p:spPr>
          <a:xfrm>
            <a:off x="5091684" y="1455006"/>
            <a:ext cx="6452616" cy="2215991"/>
          </a:xfrm>
          <a:prstGeom prst="rect">
            <a:avLst/>
          </a:prstGeom>
        </p:spPr>
        <p:txBody>
          <a:bodyPr wrap="square">
            <a:spAutoFit/>
          </a:bodyPr>
          <a:lstStyle>
            <a:lvl1pPr>
              <a:defRPr sz="3600" b="1" i="0">
                <a:solidFill>
                  <a:schemeClr val="bg1"/>
                </a:solidFill>
                <a:latin typeface="Calibri" panose="020F0502020204030204" pitchFamily="34" charset="0"/>
                <a:cs typeface="Calibri" panose="020F0502020204030204" pitchFamily="34" charset="0"/>
              </a:defRPr>
            </a:lvl1pPr>
          </a:lstStyle>
          <a:p>
            <a:r>
              <a:rPr lang="en-US"/>
              <a:t>Sometimes you need to add a slightly longer quote. Sometimes you need to add a slightly longer quote.”</a:t>
            </a:r>
          </a:p>
        </p:txBody>
      </p:sp>
      <p:sp>
        <p:nvSpPr>
          <p:cNvPr id="12" name="Text Placeholder 4">
            <a:extLst>
              <a:ext uri="{FF2B5EF4-FFF2-40B4-BE49-F238E27FC236}">
                <a16:creationId xmlns:a16="http://schemas.microsoft.com/office/drawing/2014/main" id="{715767D7-CA92-A238-92D2-5F669365D486}"/>
              </a:ext>
            </a:extLst>
          </p:cNvPr>
          <p:cNvSpPr>
            <a:spLocks noGrp="1"/>
          </p:cNvSpPr>
          <p:nvPr>
            <p:ph type="body" sz="quarter" idx="16" hasCustomPrompt="1"/>
          </p:nvPr>
        </p:nvSpPr>
        <p:spPr>
          <a:xfrm>
            <a:off x="5091683" y="4434840"/>
            <a:ext cx="4554537" cy="507831"/>
          </a:xfrm>
          <a:prstGeom prst="rect">
            <a:avLst/>
          </a:prstGeom>
        </p:spPr>
        <p:txBody>
          <a:bodyPr wrap="square" anchor="t" anchorCtr="0">
            <a:spAutoFit/>
          </a:bodyPr>
          <a:lstStyle>
            <a:lvl1pPr>
              <a:defRPr sz="1400" b="1" i="0">
                <a:solidFill>
                  <a:schemeClr val="bg1"/>
                </a:solidFill>
                <a:latin typeface="Calibri" panose="020F0502020204030204" pitchFamily="34" charset="0"/>
                <a:cs typeface="Calibri" panose="020F0502020204030204" pitchFamily="34" charset="0"/>
              </a:defRPr>
            </a:lvl1pPr>
          </a:lstStyle>
          <a:p>
            <a:pPr lvl="0"/>
            <a:r>
              <a:rPr lang="en-US" err="1"/>
              <a:t>Firstname</a:t>
            </a:r>
            <a:r>
              <a:rPr lang="en-US"/>
              <a:t> </a:t>
            </a:r>
            <a:r>
              <a:rPr lang="en-US" err="1"/>
              <a:t>Lastname</a:t>
            </a:r>
            <a:endParaRPr lang="en-US"/>
          </a:p>
          <a:p>
            <a:pPr lvl="0"/>
            <a:r>
              <a:rPr lang="en-US"/>
              <a:t>Job Title, Company</a:t>
            </a:r>
          </a:p>
        </p:txBody>
      </p:sp>
      <p:sp>
        <p:nvSpPr>
          <p:cNvPr id="13" name="Picture Placeholder 8">
            <a:extLst>
              <a:ext uri="{FF2B5EF4-FFF2-40B4-BE49-F238E27FC236}">
                <a16:creationId xmlns:a16="http://schemas.microsoft.com/office/drawing/2014/main" id="{93D416F1-8A75-DCD6-2A1A-B16BE09ABC02}"/>
              </a:ext>
            </a:extLst>
          </p:cNvPr>
          <p:cNvSpPr>
            <a:spLocks noGrp="1"/>
          </p:cNvSpPr>
          <p:nvPr>
            <p:ph type="pic" sz="quarter" idx="26"/>
          </p:nvPr>
        </p:nvSpPr>
        <p:spPr>
          <a:xfrm>
            <a:off x="634347" y="1562100"/>
            <a:ext cx="3726051" cy="4100476"/>
          </a:xfrm>
          <a:prstGeom prst="rect">
            <a:avLst/>
          </a:prstGeom>
        </p:spPr>
        <p:txBody>
          <a:bodyPr/>
          <a:lstStyle>
            <a:lvl1pPr>
              <a:defRPr>
                <a:solidFill>
                  <a:schemeClr val="bg1"/>
                </a:solidFill>
              </a:defRPr>
            </a:lvl1pPr>
          </a:lstStyle>
          <a:p>
            <a:endParaRPr lang="en-US"/>
          </a:p>
        </p:txBody>
      </p:sp>
      <p:sp>
        <p:nvSpPr>
          <p:cNvPr id="14" name="Title 2">
            <a:extLst>
              <a:ext uri="{FF2B5EF4-FFF2-40B4-BE49-F238E27FC236}">
                <a16:creationId xmlns:a16="http://schemas.microsoft.com/office/drawing/2014/main" id="{8EB1EBBF-7474-72D1-50C0-54A45DCBFB2E}"/>
              </a:ext>
            </a:extLst>
          </p:cNvPr>
          <p:cNvSpPr txBox="1">
            <a:spLocks/>
          </p:cNvSpPr>
          <p:nvPr userDrawn="1"/>
        </p:nvSpPr>
        <p:spPr>
          <a:xfrm>
            <a:off x="4772719" y="1455006"/>
            <a:ext cx="294582" cy="553998"/>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sz="3600" b="1" i="0" kern="1200">
                <a:solidFill>
                  <a:srgbClr val="000000"/>
                </a:solidFill>
                <a:latin typeface="Calibri" panose="020F0502020204030204" pitchFamily="34" charset="0"/>
                <a:ea typeface="Calibri Light" panose="020F0302020204030204" pitchFamily="34" charset="0"/>
                <a:cs typeface="Calibri" panose="020F0502020204030204" pitchFamily="34" charset="0"/>
              </a:defRPr>
            </a:lvl1pPr>
          </a:lstStyle>
          <a:p>
            <a:r>
              <a:rPr lang="en-US">
                <a:solidFill>
                  <a:schemeClr val="bg1"/>
                </a:solidFill>
              </a:rPr>
              <a:t>“</a:t>
            </a:r>
          </a:p>
        </p:txBody>
      </p:sp>
    </p:spTree>
    <p:extLst>
      <p:ext uri="{BB962C8B-B14F-4D97-AF65-F5344CB8AC3E}">
        <p14:creationId xmlns:p14="http://schemas.microsoft.com/office/powerpoint/2010/main" val="3187168073"/>
      </p:ext>
    </p:extLst>
  </p:cSld>
  <p:clrMapOvr>
    <a:masterClrMapping/>
  </p:clrMapOvr>
  <p:extLst>
    <p:ext uri="{DCECCB84-F9BA-43D5-87BE-67443E8EF086}">
      <p15:sldGuideLst xmlns:p15="http://schemas.microsoft.com/office/powerpoint/2012/main"/>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Small_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1455701-65C9-97B2-64E0-82F53FA37756}"/>
              </a:ext>
            </a:extLst>
          </p:cNvPr>
          <p:cNvSpPr>
            <a:spLocks noGrp="1"/>
          </p:cNvSpPr>
          <p:nvPr>
            <p:ph type="body" sz="quarter" idx="26" hasCustomPrompt="1"/>
          </p:nvPr>
        </p:nvSpPr>
        <p:spPr>
          <a:xfrm>
            <a:off x="633632" y="1714501"/>
            <a:ext cx="10896600" cy="480060"/>
          </a:xfrm>
          <a:prstGeom prst="rect">
            <a:avLst/>
          </a:prstGeom>
        </p:spPr>
        <p:txBody>
          <a:bodyPr/>
          <a:lstStyle>
            <a:lvl1pPr>
              <a:defRPr sz="1800" b="1" i="0">
                <a:latin typeface="Calibri" panose="020F0502020204030204" pitchFamily="34" charset="0"/>
                <a:cs typeface="Calibri" panose="020F0502020204030204" pitchFamily="34" charset="0"/>
              </a:defRPr>
            </a:lvl1pPr>
          </a:lstStyle>
          <a:p>
            <a:r>
              <a:rPr lang="en-US"/>
              <a:t>Lorem ipsum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a:t>
            </a:r>
          </a:p>
        </p:txBody>
      </p:sp>
      <p:sp>
        <p:nvSpPr>
          <p:cNvPr id="5" name="Text Placeholder 3">
            <a:extLst>
              <a:ext uri="{FF2B5EF4-FFF2-40B4-BE49-F238E27FC236}">
                <a16:creationId xmlns:a16="http://schemas.microsoft.com/office/drawing/2014/main" id="{7F93B36D-BA2E-1899-D9F4-FEAD1083B619}"/>
              </a:ext>
            </a:extLst>
          </p:cNvPr>
          <p:cNvSpPr>
            <a:spLocks noGrp="1"/>
          </p:cNvSpPr>
          <p:nvPr>
            <p:ph type="body" sz="quarter" idx="27" hasCustomPrompt="1"/>
          </p:nvPr>
        </p:nvSpPr>
        <p:spPr>
          <a:xfrm>
            <a:off x="633632" y="2252472"/>
            <a:ext cx="10896600" cy="1136904"/>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When you just have a bunch of type and don’t want to try too hard. Lorem ipsum diam fames </a:t>
            </a:r>
            <a:r>
              <a:rPr lang="en-US" err="1"/>
              <a:t>augue</a:t>
            </a:r>
            <a:r>
              <a:rPr lang="en-US"/>
              <a:t> in </a:t>
            </a:r>
            <a:r>
              <a:rPr lang="en-US" err="1"/>
              <a:t>habitasse</a:t>
            </a:r>
            <a:r>
              <a:rPr lang="en-US"/>
              <a:t> </a:t>
            </a:r>
            <a:r>
              <a:rPr lang="en-US" err="1"/>
              <a:t>tempor</a:t>
            </a:r>
            <a:r>
              <a:rPr lang="en-US"/>
              <a:t> porta, </a:t>
            </a:r>
            <a:r>
              <a:rPr lang="en-US" err="1"/>
              <a:t>eleifend</a:t>
            </a:r>
            <a:r>
              <a:rPr lang="en-US"/>
              <a:t>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 vestibulum </a:t>
            </a:r>
            <a:r>
              <a:rPr lang="en-US" err="1"/>
              <a:t>eu</a:t>
            </a:r>
            <a:r>
              <a:rPr lang="en-US"/>
              <a:t> ac integer, </a:t>
            </a:r>
            <a:r>
              <a:rPr lang="en-US" err="1"/>
              <a:t>tellus</a:t>
            </a:r>
            <a:r>
              <a:rPr lang="en-US"/>
              <a:t> pharetra </a:t>
            </a:r>
            <a:r>
              <a:rPr lang="en-US" err="1"/>
              <a:t>dictumst</a:t>
            </a:r>
            <a:r>
              <a:rPr lang="en-US"/>
              <a:t> </a:t>
            </a:r>
            <a:r>
              <a:rPr lang="en-US" err="1"/>
              <a:t>fusce</a:t>
            </a:r>
            <a:r>
              <a:rPr lang="en-US"/>
              <a:t> </a:t>
            </a:r>
            <a:r>
              <a:rPr lang="en-US" err="1"/>
              <a:t>condimentum</a:t>
            </a:r>
            <a:r>
              <a:rPr lang="en-US"/>
              <a:t> ad </a:t>
            </a:r>
            <a:r>
              <a:rPr lang="en-US" err="1"/>
              <a:t>facilisis</a:t>
            </a:r>
            <a:r>
              <a:rPr lang="en-US"/>
              <a:t>.</a:t>
            </a:r>
          </a:p>
        </p:txBody>
      </p:sp>
      <p:sp>
        <p:nvSpPr>
          <p:cNvPr id="3" name="Title 1">
            <a:extLst>
              <a:ext uri="{FF2B5EF4-FFF2-40B4-BE49-F238E27FC236}">
                <a16:creationId xmlns:a16="http://schemas.microsoft.com/office/drawing/2014/main" id="{97BD50B6-BCAD-6C1D-94E4-391D6EFEDE1C}"/>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6" name="Text Placeholder 10">
            <a:extLst>
              <a:ext uri="{FF2B5EF4-FFF2-40B4-BE49-F238E27FC236}">
                <a16:creationId xmlns:a16="http://schemas.microsoft.com/office/drawing/2014/main" id="{68B922CD-AA98-19C2-F226-24D0CD58A765}"/>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933115910"/>
      </p:ext>
    </p:extLst>
  </p:cSld>
  <p:clrMapOvr>
    <a:masterClrMapping/>
  </p:clrMapOvr>
  <p:extLst>
    <p:ext uri="{DCECCB84-F9BA-43D5-87BE-67443E8EF086}">
      <p15:sldGuideLst xmlns:p15="http://schemas.microsoft.com/office/powerpoint/2012/main"/>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Subtitle-Low">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A959DAE7-B533-7C26-06A9-299565EE084B}"/>
              </a:ext>
            </a:extLst>
          </p:cNvPr>
          <p:cNvSpPr>
            <a:spLocks noGrp="1"/>
          </p:cNvSpPr>
          <p:nvPr>
            <p:ph type="body" sz="quarter" idx="27" hasCustomPrompt="1"/>
          </p:nvPr>
        </p:nvSpPr>
        <p:spPr>
          <a:xfrm>
            <a:off x="633632" y="1448687"/>
            <a:ext cx="10877993" cy="480060"/>
          </a:xfrm>
          <a:prstGeom prst="rect">
            <a:avLst/>
          </a:prstGeom>
        </p:spPr>
        <p:txBody>
          <a:bodyPr/>
          <a:lstStyle>
            <a:lvl1pPr>
              <a:defRPr sz="1800" b="1" i="0">
                <a:latin typeface="Calibri" panose="020F0502020204030204" pitchFamily="34" charset="0"/>
                <a:cs typeface="Calibri" panose="020F0502020204030204" pitchFamily="34" charset="0"/>
              </a:defRPr>
            </a:lvl1pPr>
          </a:lstStyle>
          <a:p>
            <a:r>
              <a:rPr lang="en-US"/>
              <a:t>Lorem ipsum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a:t>
            </a:r>
          </a:p>
        </p:txBody>
      </p:sp>
      <p:sp>
        <p:nvSpPr>
          <p:cNvPr id="3" name="Title 1">
            <a:extLst>
              <a:ext uri="{FF2B5EF4-FFF2-40B4-BE49-F238E27FC236}">
                <a16:creationId xmlns:a16="http://schemas.microsoft.com/office/drawing/2014/main" id="{6AC9E8CA-88FF-A7D0-4471-3E5178A6D771}"/>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5" name="Text Placeholder 10">
            <a:extLst>
              <a:ext uri="{FF2B5EF4-FFF2-40B4-BE49-F238E27FC236}">
                <a16:creationId xmlns:a16="http://schemas.microsoft.com/office/drawing/2014/main" id="{C5A5532C-1A44-601F-63DE-35FE9E5CCF9D}"/>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68189319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Light-3">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47254E77-EA64-0D5B-1B56-09AF228EFA4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9050" y="-1"/>
            <a:ext cx="12172950" cy="6868749"/>
          </a:xfrm>
          <a:prstGeom prst="rect">
            <a:avLst/>
          </a:prstGeom>
        </p:spPr>
      </p:pic>
      <p:pic>
        <p:nvPicPr>
          <p:cNvPr id="2" name="Graphic 1">
            <a:extLst>
              <a:ext uri="{FF2B5EF4-FFF2-40B4-BE49-F238E27FC236}">
                <a16:creationId xmlns:a16="http://schemas.microsoft.com/office/drawing/2014/main" id="{41AD50E6-D58E-3D8C-41A0-48F21CC758CE}"/>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3BEC493A-D2B3-E243-2D3B-B6C3183A3174}"/>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4" name="Text Placeholder 3">
            <a:extLst>
              <a:ext uri="{FF2B5EF4-FFF2-40B4-BE49-F238E27FC236}">
                <a16:creationId xmlns:a16="http://schemas.microsoft.com/office/drawing/2014/main" id="{0AF48D13-7FE0-0CB2-89F9-E7AA85593DB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
        <p:nvSpPr>
          <p:cNvPr id="5" name="Text Placeholder 7">
            <a:extLst>
              <a:ext uri="{FF2B5EF4-FFF2-40B4-BE49-F238E27FC236}">
                <a16:creationId xmlns:a16="http://schemas.microsoft.com/office/drawing/2014/main" id="{7D221B2F-F01A-3D8B-58F3-2E0CD577691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dirty="0">
                <a:effectLst/>
              </a:rPr>
              <a:t>Section description</a:t>
            </a:r>
            <a:endParaRPr lang="en-US" dirty="0"/>
          </a:p>
        </p:txBody>
      </p:sp>
      <p:sp>
        <p:nvSpPr>
          <p:cNvPr id="7" name="Title 8">
            <a:extLst>
              <a:ext uri="{FF2B5EF4-FFF2-40B4-BE49-F238E27FC236}">
                <a16:creationId xmlns:a16="http://schemas.microsoft.com/office/drawing/2014/main" id="{5E154CAE-C4D8-C2A0-6BE8-461C3B8FA5B3}"/>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Section Header</a:t>
            </a:r>
          </a:p>
        </p:txBody>
      </p:sp>
      <p:sp>
        <p:nvSpPr>
          <p:cNvPr id="8" name="Text Placeholder 4">
            <a:extLst>
              <a:ext uri="{FF2B5EF4-FFF2-40B4-BE49-F238E27FC236}">
                <a16:creationId xmlns:a16="http://schemas.microsoft.com/office/drawing/2014/main" id="{702DE92A-A744-9D66-5950-661ECF019C8B}"/>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dirty="0"/>
              <a:t>01</a:t>
            </a:r>
          </a:p>
        </p:txBody>
      </p:sp>
    </p:spTree>
    <p:extLst>
      <p:ext uri="{BB962C8B-B14F-4D97-AF65-F5344CB8AC3E}">
        <p14:creationId xmlns:p14="http://schemas.microsoft.com/office/powerpoint/2010/main" val="2501721418"/>
      </p:ext>
    </p:extLst>
  </p:cSld>
  <p:clrMapOvr>
    <a:masterClrMapping/>
  </p:clrMapOvr>
  <p:extLst>
    <p:ext uri="{DCECCB84-F9BA-43D5-87BE-67443E8EF086}">
      <p15:sldGuideLst xmlns:p15="http://schemas.microsoft.com/office/powerpoint/2012/main"/>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_Column_Text">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7F0AAB83-32F0-44B8-4EEF-5A03F77A747E}"/>
              </a:ext>
            </a:extLst>
          </p:cNvPr>
          <p:cNvSpPr>
            <a:spLocks noGrp="1"/>
          </p:cNvSpPr>
          <p:nvPr>
            <p:ph type="body" sz="quarter" idx="16" hasCustomPrompt="1"/>
          </p:nvPr>
        </p:nvSpPr>
        <p:spPr>
          <a:xfrm>
            <a:off x="633632" y="2698291"/>
            <a:ext cx="4648200" cy="1265667"/>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a:t>
            </a:r>
          </a:p>
        </p:txBody>
      </p:sp>
      <p:sp>
        <p:nvSpPr>
          <p:cNvPr id="9" name="Text Placeholder 4">
            <a:extLst>
              <a:ext uri="{FF2B5EF4-FFF2-40B4-BE49-F238E27FC236}">
                <a16:creationId xmlns:a16="http://schemas.microsoft.com/office/drawing/2014/main" id="{DBBECED4-4691-EAD7-0FFE-7393254BBDC9}"/>
              </a:ext>
            </a:extLst>
          </p:cNvPr>
          <p:cNvSpPr>
            <a:spLocks noGrp="1"/>
          </p:cNvSpPr>
          <p:nvPr>
            <p:ph type="body" sz="quarter" idx="26" hasCustomPrompt="1"/>
          </p:nvPr>
        </p:nvSpPr>
        <p:spPr>
          <a:xfrm>
            <a:off x="633632" y="1752600"/>
            <a:ext cx="4648200"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a:t>
            </a:r>
          </a:p>
        </p:txBody>
      </p:sp>
      <p:sp>
        <p:nvSpPr>
          <p:cNvPr id="2" name="Text Placeholder 4">
            <a:extLst>
              <a:ext uri="{FF2B5EF4-FFF2-40B4-BE49-F238E27FC236}">
                <a16:creationId xmlns:a16="http://schemas.microsoft.com/office/drawing/2014/main" id="{2D5963C9-D5D1-84E3-AF7B-5BFA6D21DC39}"/>
              </a:ext>
            </a:extLst>
          </p:cNvPr>
          <p:cNvSpPr>
            <a:spLocks noGrp="1"/>
          </p:cNvSpPr>
          <p:nvPr>
            <p:ph type="body" sz="quarter" idx="27" hasCustomPrompt="1"/>
          </p:nvPr>
        </p:nvSpPr>
        <p:spPr>
          <a:xfrm>
            <a:off x="6272784" y="2698291"/>
            <a:ext cx="4648200" cy="1778628"/>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a:t>
            </a:r>
          </a:p>
        </p:txBody>
      </p:sp>
      <p:sp>
        <p:nvSpPr>
          <p:cNvPr id="4" name="Text Placeholder 4">
            <a:extLst>
              <a:ext uri="{FF2B5EF4-FFF2-40B4-BE49-F238E27FC236}">
                <a16:creationId xmlns:a16="http://schemas.microsoft.com/office/drawing/2014/main" id="{8205CA7F-D6DB-04A0-EA4C-4787388D3583}"/>
              </a:ext>
            </a:extLst>
          </p:cNvPr>
          <p:cNvSpPr>
            <a:spLocks noGrp="1"/>
          </p:cNvSpPr>
          <p:nvPr>
            <p:ph type="body" sz="quarter" idx="28" hasCustomPrompt="1"/>
          </p:nvPr>
        </p:nvSpPr>
        <p:spPr>
          <a:xfrm>
            <a:off x="6272784" y="1752600"/>
            <a:ext cx="4648200"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a:t>
            </a:r>
          </a:p>
        </p:txBody>
      </p:sp>
      <p:sp>
        <p:nvSpPr>
          <p:cNvPr id="5" name="Title 1">
            <a:extLst>
              <a:ext uri="{FF2B5EF4-FFF2-40B4-BE49-F238E27FC236}">
                <a16:creationId xmlns:a16="http://schemas.microsoft.com/office/drawing/2014/main" id="{6148D1E8-D0B5-5F4B-AE07-155B7CAD8575}"/>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8" name="Text Placeholder 10">
            <a:extLst>
              <a:ext uri="{FF2B5EF4-FFF2-40B4-BE49-F238E27FC236}">
                <a16:creationId xmlns:a16="http://schemas.microsoft.com/office/drawing/2014/main" id="{3789B724-DDDF-4B41-E38D-8AA4A3E54FE7}"/>
              </a:ext>
            </a:extLst>
          </p:cNvPr>
          <p:cNvSpPr>
            <a:spLocks noGrp="1"/>
          </p:cNvSpPr>
          <p:nvPr>
            <p:ph type="body" sz="quarter" idx="29"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059347611"/>
      </p:ext>
    </p:extLst>
  </p:cSld>
  <p:clrMapOvr>
    <a:masterClrMapping/>
  </p:clrMapOvr>
  <p:extLst>
    <p:ext uri="{DCECCB84-F9BA-43D5-87BE-67443E8EF086}">
      <p15:sldGuideLst xmlns:p15="http://schemas.microsoft.com/office/powerpoint/2012/main"/>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_Subsection_Divider_B">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7F0AAB83-32F0-44B8-4EEF-5A03F77A747E}"/>
              </a:ext>
            </a:extLst>
          </p:cNvPr>
          <p:cNvSpPr>
            <a:spLocks noGrp="1"/>
          </p:cNvSpPr>
          <p:nvPr>
            <p:ph type="body" sz="quarter" idx="16" hasCustomPrompt="1"/>
          </p:nvPr>
        </p:nvSpPr>
        <p:spPr>
          <a:xfrm>
            <a:off x="633632" y="2698291"/>
            <a:ext cx="3346076"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9" name="Text Placeholder 4">
            <a:extLst>
              <a:ext uri="{FF2B5EF4-FFF2-40B4-BE49-F238E27FC236}">
                <a16:creationId xmlns:a16="http://schemas.microsoft.com/office/drawing/2014/main" id="{DBBECED4-4691-EAD7-0FFE-7393254BBDC9}"/>
              </a:ext>
            </a:extLst>
          </p:cNvPr>
          <p:cNvSpPr>
            <a:spLocks noGrp="1"/>
          </p:cNvSpPr>
          <p:nvPr>
            <p:ph type="body" sz="quarter" idx="26" hasCustomPrompt="1"/>
          </p:nvPr>
        </p:nvSpPr>
        <p:spPr>
          <a:xfrm>
            <a:off x="633632" y="175260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0" name="Text Placeholder 4">
            <a:extLst>
              <a:ext uri="{FF2B5EF4-FFF2-40B4-BE49-F238E27FC236}">
                <a16:creationId xmlns:a16="http://schemas.microsoft.com/office/drawing/2014/main" id="{31E7CDA2-C04C-57C2-B779-676BA576EFB7}"/>
              </a:ext>
            </a:extLst>
          </p:cNvPr>
          <p:cNvSpPr>
            <a:spLocks noGrp="1"/>
          </p:cNvSpPr>
          <p:nvPr>
            <p:ph type="body" sz="quarter" idx="27" hasCustomPrompt="1"/>
          </p:nvPr>
        </p:nvSpPr>
        <p:spPr>
          <a:xfrm>
            <a:off x="4393692" y="2698291"/>
            <a:ext cx="3346076"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1" name="Text Placeholder 4">
            <a:extLst>
              <a:ext uri="{FF2B5EF4-FFF2-40B4-BE49-F238E27FC236}">
                <a16:creationId xmlns:a16="http://schemas.microsoft.com/office/drawing/2014/main" id="{51F377A5-B459-0F7C-7F34-FEF9D7615202}"/>
              </a:ext>
            </a:extLst>
          </p:cNvPr>
          <p:cNvSpPr>
            <a:spLocks noGrp="1"/>
          </p:cNvSpPr>
          <p:nvPr>
            <p:ph type="body" sz="quarter" idx="28" hasCustomPrompt="1"/>
          </p:nvPr>
        </p:nvSpPr>
        <p:spPr>
          <a:xfrm>
            <a:off x="4393692" y="175260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2" name="Text Placeholder 4">
            <a:extLst>
              <a:ext uri="{FF2B5EF4-FFF2-40B4-BE49-F238E27FC236}">
                <a16:creationId xmlns:a16="http://schemas.microsoft.com/office/drawing/2014/main" id="{BFE36997-E074-D0DA-66D5-F4724D23BF52}"/>
              </a:ext>
            </a:extLst>
          </p:cNvPr>
          <p:cNvSpPr>
            <a:spLocks noGrp="1"/>
          </p:cNvSpPr>
          <p:nvPr>
            <p:ph type="body" sz="quarter" idx="29" hasCustomPrompt="1"/>
          </p:nvPr>
        </p:nvSpPr>
        <p:spPr>
          <a:xfrm>
            <a:off x="8150352" y="2698291"/>
            <a:ext cx="3346076"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3" name="Text Placeholder 4">
            <a:extLst>
              <a:ext uri="{FF2B5EF4-FFF2-40B4-BE49-F238E27FC236}">
                <a16:creationId xmlns:a16="http://schemas.microsoft.com/office/drawing/2014/main" id="{163741EA-6845-0A00-EAE0-5F35986A0EC2}"/>
              </a:ext>
            </a:extLst>
          </p:cNvPr>
          <p:cNvSpPr>
            <a:spLocks noGrp="1"/>
          </p:cNvSpPr>
          <p:nvPr>
            <p:ph type="body" sz="quarter" idx="30" hasCustomPrompt="1"/>
          </p:nvPr>
        </p:nvSpPr>
        <p:spPr>
          <a:xfrm>
            <a:off x="8150352" y="175260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3" name="Title 1">
            <a:extLst>
              <a:ext uri="{FF2B5EF4-FFF2-40B4-BE49-F238E27FC236}">
                <a16:creationId xmlns:a16="http://schemas.microsoft.com/office/drawing/2014/main" id="{19C198DC-372C-F60D-2583-3EEDD5323BA6}"/>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5" name="Text Placeholder 10">
            <a:extLst>
              <a:ext uri="{FF2B5EF4-FFF2-40B4-BE49-F238E27FC236}">
                <a16:creationId xmlns:a16="http://schemas.microsoft.com/office/drawing/2014/main" id="{38380D62-CB6C-B373-E0E2-D002F4BD4CCF}"/>
              </a:ext>
            </a:extLst>
          </p:cNvPr>
          <p:cNvSpPr>
            <a:spLocks noGrp="1"/>
          </p:cNvSpPr>
          <p:nvPr>
            <p:ph type="body" sz="quarter" idx="31"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587637094"/>
      </p:ext>
    </p:extLst>
  </p:cSld>
  <p:clrMapOvr>
    <a:masterClrMapping/>
  </p:clrMapOvr>
  <p:extLst>
    <p:ext uri="{DCECCB84-F9BA-43D5-87BE-67443E8EF086}">
      <p15:sldGuideLst xmlns:p15="http://schemas.microsoft.com/office/powerpoint/2012/main"/>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3 columns+photos">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7F0AAB83-32F0-44B8-4EEF-5A03F77A747E}"/>
              </a:ext>
            </a:extLst>
          </p:cNvPr>
          <p:cNvSpPr>
            <a:spLocks noGrp="1"/>
          </p:cNvSpPr>
          <p:nvPr>
            <p:ph type="body" sz="quarter" idx="16" hasCustomPrompt="1"/>
          </p:nvPr>
        </p:nvSpPr>
        <p:spPr>
          <a:xfrm>
            <a:off x="633632" y="4671155"/>
            <a:ext cx="3346076" cy="1522148"/>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9" name="Text Placeholder 4">
            <a:extLst>
              <a:ext uri="{FF2B5EF4-FFF2-40B4-BE49-F238E27FC236}">
                <a16:creationId xmlns:a16="http://schemas.microsoft.com/office/drawing/2014/main" id="{DBBECED4-4691-EAD7-0FFE-7393254BBDC9}"/>
              </a:ext>
            </a:extLst>
          </p:cNvPr>
          <p:cNvSpPr>
            <a:spLocks noGrp="1"/>
          </p:cNvSpPr>
          <p:nvPr>
            <p:ph type="body" sz="quarter" idx="26" hasCustomPrompt="1"/>
          </p:nvPr>
        </p:nvSpPr>
        <p:spPr>
          <a:xfrm>
            <a:off x="633632" y="388052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2" name="Picture Placeholder 3">
            <a:extLst>
              <a:ext uri="{FF2B5EF4-FFF2-40B4-BE49-F238E27FC236}">
                <a16:creationId xmlns:a16="http://schemas.microsoft.com/office/drawing/2014/main" id="{A4DF3F84-AB7D-CCBF-CE9C-8622CDB3301D}"/>
              </a:ext>
            </a:extLst>
          </p:cNvPr>
          <p:cNvSpPr>
            <a:spLocks noGrp="1"/>
          </p:cNvSpPr>
          <p:nvPr>
            <p:ph type="pic" sz="quarter" idx="31"/>
          </p:nvPr>
        </p:nvSpPr>
        <p:spPr>
          <a:xfrm>
            <a:off x="633632" y="1726692"/>
            <a:ext cx="3361476" cy="1917192"/>
          </a:xfrm>
          <a:prstGeom prst="rect">
            <a:avLst/>
          </a:prstGeom>
        </p:spPr>
        <p:txBody>
          <a:bodyPr/>
          <a:lstStyle/>
          <a:p>
            <a:endParaRPr lang="en-US"/>
          </a:p>
        </p:txBody>
      </p:sp>
      <p:sp>
        <p:nvSpPr>
          <p:cNvPr id="4" name="Text Placeholder 4">
            <a:extLst>
              <a:ext uri="{FF2B5EF4-FFF2-40B4-BE49-F238E27FC236}">
                <a16:creationId xmlns:a16="http://schemas.microsoft.com/office/drawing/2014/main" id="{A5B9E3B6-606B-4386-3178-88031FBF9117}"/>
              </a:ext>
            </a:extLst>
          </p:cNvPr>
          <p:cNvSpPr>
            <a:spLocks noGrp="1"/>
          </p:cNvSpPr>
          <p:nvPr>
            <p:ph type="body" sz="quarter" idx="32" hasCustomPrompt="1"/>
          </p:nvPr>
        </p:nvSpPr>
        <p:spPr>
          <a:xfrm>
            <a:off x="4395217" y="4671155"/>
            <a:ext cx="3346076" cy="1522148"/>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5" name="Text Placeholder 4">
            <a:extLst>
              <a:ext uri="{FF2B5EF4-FFF2-40B4-BE49-F238E27FC236}">
                <a16:creationId xmlns:a16="http://schemas.microsoft.com/office/drawing/2014/main" id="{3E3A954E-DE2D-00F0-C4ED-0008C326ECA3}"/>
              </a:ext>
            </a:extLst>
          </p:cNvPr>
          <p:cNvSpPr>
            <a:spLocks noGrp="1"/>
          </p:cNvSpPr>
          <p:nvPr>
            <p:ph type="body" sz="quarter" idx="33" hasCustomPrompt="1"/>
          </p:nvPr>
        </p:nvSpPr>
        <p:spPr>
          <a:xfrm>
            <a:off x="4395217" y="388052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8" name="Picture Placeholder 3">
            <a:extLst>
              <a:ext uri="{FF2B5EF4-FFF2-40B4-BE49-F238E27FC236}">
                <a16:creationId xmlns:a16="http://schemas.microsoft.com/office/drawing/2014/main" id="{197F8596-9B60-0E1E-695B-F159BEA9E3DD}"/>
              </a:ext>
            </a:extLst>
          </p:cNvPr>
          <p:cNvSpPr>
            <a:spLocks noGrp="1"/>
          </p:cNvSpPr>
          <p:nvPr>
            <p:ph type="pic" sz="quarter" idx="34"/>
          </p:nvPr>
        </p:nvSpPr>
        <p:spPr>
          <a:xfrm>
            <a:off x="4395216" y="1726692"/>
            <a:ext cx="3361476" cy="1917192"/>
          </a:xfrm>
          <a:prstGeom prst="rect">
            <a:avLst/>
          </a:prstGeom>
        </p:spPr>
        <p:txBody>
          <a:bodyPr/>
          <a:lstStyle/>
          <a:p>
            <a:endParaRPr lang="en-US"/>
          </a:p>
        </p:txBody>
      </p:sp>
      <p:sp>
        <p:nvSpPr>
          <p:cNvPr id="14" name="Text Placeholder 4">
            <a:extLst>
              <a:ext uri="{FF2B5EF4-FFF2-40B4-BE49-F238E27FC236}">
                <a16:creationId xmlns:a16="http://schemas.microsoft.com/office/drawing/2014/main" id="{9BB6C83D-C556-0782-5061-97C7DD672F22}"/>
              </a:ext>
            </a:extLst>
          </p:cNvPr>
          <p:cNvSpPr>
            <a:spLocks noGrp="1"/>
          </p:cNvSpPr>
          <p:nvPr>
            <p:ph type="body" sz="quarter" idx="35" hasCustomPrompt="1"/>
          </p:nvPr>
        </p:nvSpPr>
        <p:spPr>
          <a:xfrm>
            <a:off x="8141209" y="4671155"/>
            <a:ext cx="3346076" cy="1522148"/>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a:t>
            </a:r>
          </a:p>
        </p:txBody>
      </p:sp>
      <p:sp>
        <p:nvSpPr>
          <p:cNvPr id="15" name="Text Placeholder 4">
            <a:extLst>
              <a:ext uri="{FF2B5EF4-FFF2-40B4-BE49-F238E27FC236}">
                <a16:creationId xmlns:a16="http://schemas.microsoft.com/office/drawing/2014/main" id="{A4D25C29-AD3E-1278-B083-FCE0D4540152}"/>
              </a:ext>
            </a:extLst>
          </p:cNvPr>
          <p:cNvSpPr>
            <a:spLocks noGrp="1"/>
          </p:cNvSpPr>
          <p:nvPr>
            <p:ph type="body" sz="quarter" idx="36" hasCustomPrompt="1"/>
          </p:nvPr>
        </p:nvSpPr>
        <p:spPr>
          <a:xfrm>
            <a:off x="8141209" y="388052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6" name="Picture Placeholder 3">
            <a:extLst>
              <a:ext uri="{FF2B5EF4-FFF2-40B4-BE49-F238E27FC236}">
                <a16:creationId xmlns:a16="http://schemas.microsoft.com/office/drawing/2014/main" id="{66AB8C86-9C9A-0BF1-5545-731713F1DF92}"/>
              </a:ext>
            </a:extLst>
          </p:cNvPr>
          <p:cNvSpPr>
            <a:spLocks noGrp="1"/>
          </p:cNvSpPr>
          <p:nvPr>
            <p:ph type="pic" sz="quarter" idx="37"/>
          </p:nvPr>
        </p:nvSpPr>
        <p:spPr>
          <a:xfrm>
            <a:off x="8141208" y="1726692"/>
            <a:ext cx="3361476" cy="1917192"/>
          </a:xfrm>
          <a:prstGeom prst="rect">
            <a:avLst/>
          </a:prstGeom>
        </p:spPr>
        <p:txBody>
          <a:bodyPr/>
          <a:lstStyle/>
          <a:p>
            <a:endParaRPr lang="en-US"/>
          </a:p>
        </p:txBody>
      </p:sp>
      <p:sp>
        <p:nvSpPr>
          <p:cNvPr id="3" name="Title 1">
            <a:extLst>
              <a:ext uri="{FF2B5EF4-FFF2-40B4-BE49-F238E27FC236}">
                <a16:creationId xmlns:a16="http://schemas.microsoft.com/office/drawing/2014/main" id="{34A73F49-D1D2-3CD7-931A-C196B52C7928}"/>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6" name="Text Placeholder 10">
            <a:extLst>
              <a:ext uri="{FF2B5EF4-FFF2-40B4-BE49-F238E27FC236}">
                <a16:creationId xmlns:a16="http://schemas.microsoft.com/office/drawing/2014/main" id="{851B6335-94C2-4FFE-338B-28D29593A57C}"/>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194140277"/>
      </p:ext>
    </p:extLst>
  </p:cSld>
  <p:clrMapOvr>
    <a:masterClrMapping/>
  </p:clrMapOvr>
  <p:extLst>
    <p:ext uri="{DCECCB84-F9BA-43D5-87BE-67443E8EF086}">
      <p15:sldGuideLst xmlns:p15="http://schemas.microsoft.com/office/powerpoint/2012/main"/>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Subsection_Divider_B">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DBBECED4-4691-EAD7-0FFE-7393254BBDC9}"/>
              </a:ext>
            </a:extLst>
          </p:cNvPr>
          <p:cNvSpPr>
            <a:spLocks noGrp="1"/>
          </p:cNvSpPr>
          <p:nvPr>
            <p:ph type="body" sz="quarter" idx="26" hasCustomPrompt="1"/>
          </p:nvPr>
        </p:nvSpPr>
        <p:spPr>
          <a:xfrm>
            <a:off x="633632" y="175260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0" name="Text Placeholder 4">
            <a:extLst>
              <a:ext uri="{FF2B5EF4-FFF2-40B4-BE49-F238E27FC236}">
                <a16:creationId xmlns:a16="http://schemas.microsoft.com/office/drawing/2014/main" id="{31E7CDA2-C04C-57C2-B779-676BA576EFB7}"/>
              </a:ext>
            </a:extLst>
          </p:cNvPr>
          <p:cNvSpPr>
            <a:spLocks noGrp="1"/>
          </p:cNvSpPr>
          <p:nvPr>
            <p:ph type="body" sz="quarter" idx="27" hasCustomPrompt="1"/>
          </p:nvPr>
        </p:nvSpPr>
        <p:spPr>
          <a:xfrm>
            <a:off x="4393692" y="2698291"/>
            <a:ext cx="3346076"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1" name="Text Placeholder 4">
            <a:extLst>
              <a:ext uri="{FF2B5EF4-FFF2-40B4-BE49-F238E27FC236}">
                <a16:creationId xmlns:a16="http://schemas.microsoft.com/office/drawing/2014/main" id="{51F377A5-B459-0F7C-7F34-FEF9D7615202}"/>
              </a:ext>
            </a:extLst>
          </p:cNvPr>
          <p:cNvSpPr>
            <a:spLocks noGrp="1"/>
          </p:cNvSpPr>
          <p:nvPr>
            <p:ph type="body" sz="quarter" idx="28" hasCustomPrompt="1"/>
          </p:nvPr>
        </p:nvSpPr>
        <p:spPr>
          <a:xfrm>
            <a:off x="4393692" y="175260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2" name="Text Placeholder 4">
            <a:extLst>
              <a:ext uri="{FF2B5EF4-FFF2-40B4-BE49-F238E27FC236}">
                <a16:creationId xmlns:a16="http://schemas.microsoft.com/office/drawing/2014/main" id="{BFE36997-E074-D0DA-66D5-F4724D23BF52}"/>
              </a:ext>
            </a:extLst>
          </p:cNvPr>
          <p:cNvSpPr>
            <a:spLocks noGrp="1"/>
          </p:cNvSpPr>
          <p:nvPr>
            <p:ph type="body" sz="quarter" idx="29" hasCustomPrompt="1"/>
          </p:nvPr>
        </p:nvSpPr>
        <p:spPr>
          <a:xfrm>
            <a:off x="8150352" y="2698291"/>
            <a:ext cx="3346076" cy="2035109"/>
          </a:xfrm>
          <a:prstGeom prst="rect">
            <a:avLst/>
          </a:prstGeom>
        </p:spPr>
        <p:txBody>
          <a:bodyPr wrap="square" anchor="t" anchorCtr="0">
            <a:spAutoFit/>
          </a:bodyPr>
          <a:lstStyle>
            <a:lvl1pPr marL="0" marR="0" indent="0" algn="l" defTabSz="914400" rtl="0" eaLnBrk="1" fontAlgn="auto" latinLnBrk="0" hangingPunct="1">
              <a:lnSpc>
                <a:spcPts val="2000"/>
              </a:lnSpc>
              <a:spcBef>
                <a:spcPts val="600"/>
              </a:spcBef>
              <a:spcAft>
                <a:spcPts val="0"/>
              </a:spcAft>
              <a:buClrTx/>
              <a:buSzTx/>
              <a:buFont typeface="Arial" panose="020B0604020202020204" pitchFamily="34" charset="0"/>
              <a:buNone/>
              <a:tabLst/>
              <a:defRPr sz="14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3" name="Text Placeholder 4">
            <a:extLst>
              <a:ext uri="{FF2B5EF4-FFF2-40B4-BE49-F238E27FC236}">
                <a16:creationId xmlns:a16="http://schemas.microsoft.com/office/drawing/2014/main" id="{163741EA-6845-0A00-EAE0-5F35986A0EC2}"/>
              </a:ext>
            </a:extLst>
          </p:cNvPr>
          <p:cNvSpPr>
            <a:spLocks noGrp="1"/>
          </p:cNvSpPr>
          <p:nvPr>
            <p:ph type="body" sz="quarter" idx="30" hasCustomPrompt="1"/>
          </p:nvPr>
        </p:nvSpPr>
        <p:spPr>
          <a:xfrm>
            <a:off x="8150352" y="1752600"/>
            <a:ext cx="3346076" cy="553998"/>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4" name="Picture Placeholder 3">
            <a:extLst>
              <a:ext uri="{FF2B5EF4-FFF2-40B4-BE49-F238E27FC236}">
                <a16:creationId xmlns:a16="http://schemas.microsoft.com/office/drawing/2014/main" id="{3CA9DA82-9FD9-26A5-10CB-6B8054B04BBA}"/>
              </a:ext>
            </a:extLst>
          </p:cNvPr>
          <p:cNvSpPr>
            <a:spLocks noGrp="1"/>
          </p:cNvSpPr>
          <p:nvPr>
            <p:ph type="pic" sz="quarter" idx="31"/>
          </p:nvPr>
        </p:nvSpPr>
        <p:spPr>
          <a:xfrm>
            <a:off x="633632" y="2682874"/>
            <a:ext cx="3363468" cy="3035173"/>
          </a:xfrm>
          <a:prstGeom prst="rect">
            <a:avLst/>
          </a:prstGeom>
        </p:spPr>
        <p:txBody>
          <a:bodyPr/>
          <a:lstStyle/>
          <a:p>
            <a:endParaRPr lang="en-US"/>
          </a:p>
        </p:txBody>
      </p:sp>
      <p:sp>
        <p:nvSpPr>
          <p:cNvPr id="3" name="Title 1">
            <a:extLst>
              <a:ext uri="{FF2B5EF4-FFF2-40B4-BE49-F238E27FC236}">
                <a16:creationId xmlns:a16="http://schemas.microsoft.com/office/drawing/2014/main" id="{92B70457-B389-D08A-D7A4-A322C74C9D63}"/>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6" name="Text Placeholder 10">
            <a:extLst>
              <a:ext uri="{FF2B5EF4-FFF2-40B4-BE49-F238E27FC236}">
                <a16:creationId xmlns:a16="http://schemas.microsoft.com/office/drawing/2014/main" id="{2E35E41E-9E5E-2B45-2AC0-EB66F1702ECC}"/>
              </a:ext>
            </a:extLst>
          </p:cNvPr>
          <p:cNvSpPr>
            <a:spLocks noGrp="1"/>
          </p:cNvSpPr>
          <p:nvPr>
            <p:ph type="body" sz="quarter" idx="32"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105453896"/>
      </p:ext>
    </p:extLst>
  </p:cSld>
  <p:clrMapOvr>
    <a:masterClrMapping/>
  </p:clrMapOvr>
  <p:extLst>
    <p:ext uri="{DCECCB84-F9BA-43D5-87BE-67443E8EF086}">
      <p15:sldGuideLst xmlns:p15="http://schemas.microsoft.com/office/powerpoint/2012/main"/>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column_text">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DBBECED4-4691-EAD7-0FFE-7393254BBDC9}"/>
              </a:ext>
            </a:extLst>
          </p:cNvPr>
          <p:cNvSpPr>
            <a:spLocks noGrp="1"/>
          </p:cNvSpPr>
          <p:nvPr>
            <p:ph type="body" sz="quarter" idx="26" hasCustomPrompt="1"/>
          </p:nvPr>
        </p:nvSpPr>
        <p:spPr>
          <a:xfrm>
            <a:off x="633632" y="1726692"/>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0" name="Text Placeholder 4">
            <a:extLst>
              <a:ext uri="{FF2B5EF4-FFF2-40B4-BE49-F238E27FC236}">
                <a16:creationId xmlns:a16="http://schemas.microsoft.com/office/drawing/2014/main" id="{31E7CDA2-C04C-57C2-B779-676BA576EFB7}"/>
              </a:ext>
            </a:extLst>
          </p:cNvPr>
          <p:cNvSpPr>
            <a:spLocks noGrp="1"/>
          </p:cNvSpPr>
          <p:nvPr>
            <p:ph type="body" sz="quarter" idx="27" hasCustomPrompt="1"/>
          </p:nvPr>
        </p:nvSpPr>
        <p:spPr>
          <a:xfrm>
            <a:off x="633632" y="2456891"/>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2" name="Text Placeholder 4">
            <a:extLst>
              <a:ext uri="{FF2B5EF4-FFF2-40B4-BE49-F238E27FC236}">
                <a16:creationId xmlns:a16="http://schemas.microsoft.com/office/drawing/2014/main" id="{71E07365-191F-2AEF-D8B3-0E6070334B55}"/>
              </a:ext>
            </a:extLst>
          </p:cNvPr>
          <p:cNvSpPr>
            <a:spLocks noGrp="1"/>
          </p:cNvSpPr>
          <p:nvPr>
            <p:ph type="body" sz="quarter" idx="32" hasCustomPrompt="1"/>
          </p:nvPr>
        </p:nvSpPr>
        <p:spPr>
          <a:xfrm>
            <a:off x="3453384" y="1726692"/>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5" name="Text Placeholder 4">
            <a:extLst>
              <a:ext uri="{FF2B5EF4-FFF2-40B4-BE49-F238E27FC236}">
                <a16:creationId xmlns:a16="http://schemas.microsoft.com/office/drawing/2014/main" id="{6D13B958-0014-5BD7-06FC-5AD3F2966879}"/>
              </a:ext>
            </a:extLst>
          </p:cNvPr>
          <p:cNvSpPr>
            <a:spLocks noGrp="1"/>
          </p:cNvSpPr>
          <p:nvPr>
            <p:ph type="body" sz="quarter" idx="33" hasCustomPrompt="1"/>
          </p:nvPr>
        </p:nvSpPr>
        <p:spPr>
          <a:xfrm>
            <a:off x="3453384" y="2456891"/>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8" name="Text Placeholder 4">
            <a:extLst>
              <a:ext uri="{FF2B5EF4-FFF2-40B4-BE49-F238E27FC236}">
                <a16:creationId xmlns:a16="http://schemas.microsoft.com/office/drawing/2014/main" id="{F0338E16-D20C-B7FA-8AC3-9C439351E1DA}"/>
              </a:ext>
            </a:extLst>
          </p:cNvPr>
          <p:cNvSpPr>
            <a:spLocks noGrp="1"/>
          </p:cNvSpPr>
          <p:nvPr>
            <p:ph type="body" sz="quarter" idx="35" hasCustomPrompt="1"/>
          </p:nvPr>
        </p:nvSpPr>
        <p:spPr>
          <a:xfrm>
            <a:off x="6272784" y="1726692"/>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4" name="Text Placeholder 4">
            <a:extLst>
              <a:ext uri="{FF2B5EF4-FFF2-40B4-BE49-F238E27FC236}">
                <a16:creationId xmlns:a16="http://schemas.microsoft.com/office/drawing/2014/main" id="{E6B141DB-BB5A-9CCF-6E8E-737B235FA2D7}"/>
              </a:ext>
            </a:extLst>
          </p:cNvPr>
          <p:cNvSpPr>
            <a:spLocks noGrp="1"/>
          </p:cNvSpPr>
          <p:nvPr>
            <p:ph type="body" sz="quarter" idx="36" hasCustomPrompt="1"/>
          </p:nvPr>
        </p:nvSpPr>
        <p:spPr>
          <a:xfrm>
            <a:off x="6272784" y="2456891"/>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6" name="Text Placeholder 4">
            <a:extLst>
              <a:ext uri="{FF2B5EF4-FFF2-40B4-BE49-F238E27FC236}">
                <a16:creationId xmlns:a16="http://schemas.microsoft.com/office/drawing/2014/main" id="{5A66D88E-80F4-1365-4E17-69F78707BE47}"/>
              </a:ext>
            </a:extLst>
          </p:cNvPr>
          <p:cNvSpPr>
            <a:spLocks noGrp="1"/>
          </p:cNvSpPr>
          <p:nvPr>
            <p:ph type="body" sz="quarter" idx="38" hasCustomPrompt="1"/>
          </p:nvPr>
        </p:nvSpPr>
        <p:spPr>
          <a:xfrm>
            <a:off x="9055608" y="1726692"/>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7" name="Text Placeholder 4">
            <a:extLst>
              <a:ext uri="{FF2B5EF4-FFF2-40B4-BE49-F238E27FC236}">
                <a16:creationId xmlns:a16="http://schemas.microsoft.com/office/drawing/2014/main" id="{6DAFD4C9-E6EA-68B1-AE47-8BEF8A00F2D7}"/>
              </a:ext>
            </a:extLst>
          </p:cNvPr>
          <p:cNvSpPr>
            <a:spLocks noGrp="1"/>
          </p:cNvSpPr>
          <p:nvPr>
            <p:ph type="body" sz="quarter" idx="39" hasCustomPrompt="1"/>
          </p:nvPr>
        </p:nvSpPr>
        <p:spPr>
          <a:xfrm>
            <a:off x="9055608" y="2456891"/>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3" name="Title 1">
            <a:extLst>
              <a:ext uri="{FF2B5EF4-FFF2-40B4-BE49-F238E27FC236}">
                <a16:creationId xmlns:a16="http://schemas.microsoft.com/office/drawing/2014/main" id="{37CED83E-2EFF-B95A-4339-1971DE1A2CA5}"/>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6" name="Text Placeholder 10">
            <a:extLst>
              <a:ext uri="{FF2B5EF4-FFF2-40B4-BE49-F238E27FC236}">
                <a16:creationId xmlns:a16="http://schemas.microsoft.com/office/drawing/2014/main" id="{4163DC51-3FE7-871F-8D9B-C299CFC5F285}"/>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855280615"/>
      </p:ext>
    </p:extLst>
  </p:cSld>
  <p:clrMapOvr>
    <a:masterClrMapping/>
  </p:clrMapOvr>
  <p:extLst>
    <p:ext uri="{DCECCB84-F9BA-43D5-87BE-67443E8EF086}">
      <p15:sldGuideLst xmlns:p15="http://schemas.microsoft.com/office/powerpoint/2012/main"/>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 columns with images">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DBBECED4-4691-EAD7-0FFE-7393254BBDC9}"/>
              </a:ext>
            </a:extLst>
          </p:cNvPr>
          <p:cNvSpPr>
            <a:spLocks noGrp="1"/>
          </p:cNvSpPr>
          <p:nvPr>
            <p:ph type="body" sz="quarter" idx="26" hasCustomPrompt="1"/>
          </p:nvPr>
        </p:nvSpPr>
        <p:spPr>
          <a:xfrm>
            <a:off x="621757" y="3162245"/>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0" name="Text Placeholder 4">
            <a:extLst>
              <a:ext uri="{FF2B5EF4-FFF2-40B4-BE49-F238E27FC236}">
                <a16:creationId xmlns:a16="http://schemas.microsoft.com/office/drawing/2014/main" id="{31E7CDA2-C04C-57C2-B779-676BA576EFB7}"/>
              </a:ext>
            </a:extLst>
          </p:cNvPr>
          <p:cNvSpPr>
            <a:spLocks noGrp="1"/>
          </p:cNvSpPr>
          <p:nvPr>
            <p:ph type="body" sz="quarter" idx="27" hasCustomPrompt="1"/>
          </p:nvPr>
        </p:nvSpPr>
        <p:spPr>
          <a:xfrm>
            <a:off x="621757" y="3892444"/>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4" name="Picture Placeholder 3">
            <a:extLst>
              <a:ext uri="{FF2B5EF4-FFF2-40B4-BE49-F238E27FC236}">
                <a16:creationId xmlns:a16="http://schemas.microsoft.com/office/drawing/2014/main" id="{3CA9DA82-9FD9-26A5-10CB-6B8054B04BBA}"/>
              </a:ext>
            </a:extLst>
          </p:cNvPr>
          <p:cNvSpPr>
            <a:spLocks noGrp="1"/>
          </p:cNvSpPr>
          <p:nvPr>
            <p:ph type="pic" sz="quarter" idx="31"/>
          </p:nvPr>
        </p:nvSpPr>
        <p:spPr>
          <a:xfrm>
            <a:off x="621757" y="1491333"/>
            <a:ext cx="2404872" cy="1371600"/>
          </a:xfrm>
          <a:prstGeom prst="rect">
            <a:avLst/>
          </a:prstGeom>
        </p:spPr>
        <p:txBody>
          <a:bodyPr/>
          <a:lstStyle/>
          <a:p>
            <a:endParaRPr lang="en-US"/>
          </a:p>
        </p:txBody>
      </p:sp>
      <p:sp>
        <p:nvSpPr>
          <p:cNvPr id="2" name="Text Placeholder 4">
            <a:extLst>
              <a:ext uri="{FF2B5EF4-FFF2-40B4-BE49-F238E27FC236}">
                <a16:creationId xmlns:a16="http://schemas.microsoft.com/office/drawing/2014/main" id="{71E07365-191F-2AEF-D8B3-0E6070334B55}"/>
              </a:ext>
            </a:extLst>
          </p:cNvPr>
          <p:cNvSpPr>
            <a:spLocks noGrp="1"/>
          </p:cNvSpPr>
          <p:nvPr>
            <p:ph type="body" sz="quarter" idx="32" hasCustomPrompt="1"/>
          </p:nvPr>
        </p:nvSpPr>
        <p:spPr>
          <a:xfrm>
            <a:off x="3441509" y="3162245"/>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5" name="Text Placeholder 4">
            <a:extLst>
              <a:ext uri="{FF2B5EF4-FFF2-40B4-BE49-F238E27FC236}">
                <a16:creationId xmlns:a16="http://schemas.microsoft.com/office/drawing/2014/main" id="{6D13B958-0014-5BD7-06FC-5AD3F2966879}"/>
              </a:ext>
            </a:extLst>
          </p:cNvPr>
          <p:cNvSpPr>
            <a:spLocks noGrp="1"/>
          </p:cNvSpPr>
          <p:nvPr>
            <p:ph type="body" sz="quarter" idx="33" hasCustomPrompt="1"/>
          </p:nvPr>
        </p:nvSpPr>
        <p:spPr>
          <a:xfrm>
            <a:off x="3441509" y="3892444"/>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7" name="Picture Placeholder 3">
            <a:extLst>
              <a:ext uri="{FF2B5EF4-FFF2-40B4-BE49-F238E27FC236}">
                <a16:creationId xmlns:a16="http://schemas.microsoft.com/office/drawing/2014/main" id="{5D3BEB48-F134-5C30-6B6D-9CE9C41CC7FD}"/>
              </a:ext>
            </a:extLst>
          </p:cNvPr>
          <p:cNvSpPr>
            <a:spLocks noGrp="1"/>
          </p:cNvSpPr>
          <p:nvPr>
            <p:ph type="pic" sz="quarter" idx="34"/>
          </p:nvPr>
        </p:nvSpPr>
        <p:spPr>
          <a:xfrm>
            <a:off x="3441509" y="1491333"/>
            <a:ext cx="2404872" cy="1371600"/>
          </a:xfrm>
          <a:prstGeom prst="rect">
            <a:avLst/>
          </a:prstGeom>
        </p:spPr>
        <p:txBody>
          <a:bodyPr/>
          <a:lstStyle/>
          <a:p>
            <a:endParaRPr lang="en-US"/>
          </a:p>
        </p:txBody>
      </p:sp>
      <p:sp>
        <p:nvSpPr>
          <p:cNvPr id="8" name="Text Placeholder 4">
            <a:extLst>
              <a:ext uri="{FF2B5EF4-FFF2-40B4-BE49-F238E27FC236}">
                <a16:creationId xmlns:a16="http://schemas.microsoft.com/office/drawing/2014/main" id="{F0338E16-D20C-B7FA-8AC3-9C439351E1DA}"/>
              </a:ext>
            </a:extLst>
          </p:cNvPr>
          <p:cNvSpPr>
            <a:spLocks noGrp="1"/>
          </p:cNvSpPr>
          <p:nvPr>
            <p:ph type="body" sz="quarter" idx="35" hasCustomPrompt="1"/>
          </p:nvPr>
        </p:nvSpPr>
        <p:spPr>
          <a:xfrm>
            <a:off x="6237159" y="3162245"/>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4" name="Text Placeholder 4">
            <a:extLst>
              <a:ext uri="{FF2B5EF4-FFF2-40B4-BE49-F238E27FC236}">
                <a16:creationId xmlns:a16="http://schemas.microsoft.com/office/drawing/2014/main" id="{E6B141DB-BB5A-9CCF-6E8E-737B235FA2D7}"/>
              </a:ext>
            </a:extLst>
          </p:cNvPr>
          <p:cNvSpPr>
            <a:spLocks noGrp="1"/>
          </p:cNvSpPr>
          <p:nvPr>
            <p:ph type="body" sz="quarter" idx="36" hasCustomPrompt="1"/>
          </p:nvPr>
        </p:nvSpPr>
        <p:spPr>
          <a:xfrm>
            <a:off x="6237159" y="3892444"/>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5" name="Picture Placeholder 3">
            <a:extLst>
              <a:ext uri="{FF2B5EF4-FFF2-40B4-BE49-F238E27FC236}">
                <a16:creationId xmlns:a16="http://schemas.microsoft.com/office/drawing/2014/main" id="{0BA6217C-C15D-5705-1523-51C7EE9D2745}"/>
              </a:ext>
            </a:extLst>
          </p:cNvPr>
          <p:cNvSpPr>
            <a:spLocks noGrp="1"/>
          </p:cNvSpPr>
          <p:nvPr>
            <p:ph type="pic" sz="quarter" idx="37"/>
          </p:nvPr>
        </p:nvSpPr>
        <p:spPr>
          <a:xfrm>
            <a:off x="6237159" y="1491333"/>
            <a:ext cx="2404872" cy="1371600"/>
          </a:xfrm>
          <a:prstGeom prst="rect">
            <a:avLst/>
          </a:prstGeom>
        </p:spPr>
        <p:txBody>
          <a:bodyPr/>
          <a:lstStyle/>
          <a:p>
            <a:endParaRPr lang="en-US"/>
          </a:p>
        </p:txBody>
      </p:sp>
      <p:sp>
        <p:nvSpPr>
          <p:cNvPr id="16" name="Text Placeholder 4">
            <a:extLst>
              <a:ext uri="{FF2B5EF4-FFF2-40B4-BE49-F238E27FC236}">
                <a16:creationId xmlns:a16="http://schemas.microsoft.com/office/drawing/2014/main" id="{5A66D88E-80F4-1365-4E17-69F78707BE47}"/>
              </a:ext>
            </a:extLst>
          </p:cNvPr>
          <p:cNvSpPr>
            <a:spLocks noGrp="1"/>
          </p:cNvSpPr>
          <p:nvPr>
            <p:ph type="body" sz="quarter" idx="38" hasCustomPrompt="1"/>
          </p:nvPr>
        </p:nvSpPr>
        <p:spPr>
          <a:xfrm>
            <a:off x="9055608" y="3162245"/>
            <a:ext cx="2436876" cy="430887"/>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400" b="1" i="0">
                <a:solidFill>
                  <a:schemeClr val="bg1"/>
                </a:solidFill>
                <a:latin typeface="Calibri" panose="020F0502020204030204" pitchFamily="34" charset="0"/>
                <a:cs typeface="Calibri" panose="020F05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a:t>
            </a:r>
          </a:p>
        </p:txBody>
      </p:sp>
      <p:sp>
        <p:nvSpPr>
          <p:cNvPr id="17" name="Text Placeholder 4">
            <a:extLst>
              <a:ext uri="{FF2B5EF4-FFF2-40B4-BE49-F238E27FC236}">
                <a16:creationId xmlns:a16="http://schemas.microsoft.com/office/drawing/2014/main" id="{6DAFD4C9-E6EA-68B1-AE47-8BEF8A00F2D7}"/>
              </a:ext>
            </a:extLst>
          </p:cNvPr>
          <p:cNvSpPr>
            <a:spLocks noGrp="1"/>
          </p:cNvSpPr>
          <p:nvPr>
            <p:ph type="body" sz="quarter" idx="39" hasCustomPrompt="1"/>
          </p:nvPr>
        </p:nvSpPr>
        <p:spPr>
          <a:xfrm>
            <a:off x="9055608" y="3892444"/>
            <a:ext cx="2400300" cy="2291268"/>
          </a:xfrm>
          <a:prstGeom prst="rect">
            <a:avLst/>
          </a:prstGeom>
        </p:spPr>
        <p:txBody>
          <a:bodyPr wrap="square"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Lorem ipsum </a:t>
            </a:r>
            <a:r>
              <a:rPr lang="en-US" err="1"/>
              <a:t>nulla</a:t>
            </a:r>
            <a:r>
              <a:rPr lang="en-US"/>
              <a:t> </a:t>
            </a:r>
            <a:r>
              <a:rPr lang="en-US" err="1"/>
              <a:t>primis</a:t>
            </a:r>
            <a:r>
              <a:rPr lang="en-US"/>
              <a:t> eros mi </a:t>
            </a:r>
            <a:r>
              <a:rPr lang="en-US" err="1"/>
              <a:t>maecenas</a:t>
            </a:r>
            <a:r>
              <a:rPr lang="en-US"/>
              <a:t> ligula magna, </a:t>
            </a:r>
            <a:r>
              <a:rPr lang="en-US" err="1"/>
              <a:t>nibh</a:t>
            </a:r>
            <a:r>
              <a:rPr lang="en-US"/>
              <a:t> </a:t>
            </a:r>
            <a:r>
              <a:rPr lang="en-US" err="1"/>
              <a:t>commodo</a:t>
            </a:r>
            <a:r>
              <a:rPr lang="en-US"/>
              <a:t> </a:t>
            </a:r>
            <a:r>
              <a:rPr lang="en-US" err="1"/>
              <a:t>aenean</a:t>
            </a:r>
            <a:r>
              <a:rPr lang="en-US"/>
              <a:t> </a:t>
            </a:r>
            <a:r>
              <a:rPr lang="en-US" err="1"/>
              <a:t>leo</a:t>
            </a:r>
            <a:r>
              <a:rPr lang="en-US"/>
              <a:t> porta </a:t>
            </a:r>
            <a:r>
              <a:rPr lang="en-US" err="1"/>
              <a:t>duis</a:t>
            </a:r>
            <a:r>
              <a:rPr lang="en-US"/>
              <a:t> magna </a:t>
            </a:r>
            <a:r>
              <a:rPr lang="en-US" err="1"/>
              <a:t>felis</a:t>
            </a:r>
            <a:r>
              <a:rPr lang="en-US"/>
              <a:t> </a:t>
            </a:r>
            <a:r>
              <a:rPr lang="en-US" err="1"/>
              <a:t>bibendum</a:t>
            </a:r>
            <a:r>
              <a:rPr lang="en-US"/>
              <a:t> </a:t>
            </a:r>
            <a:r>
              <a:rPr lang="en-US" err="1"/>
              <a:t>tempor</a:t>
            </a:r>
            <a:r>
              <a:rPr lang="en-US"/>
              <a:t> </a:t>
            </a:r>
            <a:r>
              <a:rPr lang="en-US" err="1"/>
              <a:t>cubilia</a:t>
            </a:r>
            <a:r>
              <a:rPr lang="en-US"/>
              <a:t> gravida </a:t>
            </a:r>
            <a:r>
              <a:rPr lang="en-US" err="1"/>
              <a:t>molestie</a:t>
            </a:r>
            <a:r>
              <a:rPr lang="en-US"/>
              <a:t> a </a:t>
            </a:r>
            <a:r>
              <a:rPr lang="en-US" err="1"/>
              <a:t>pretium</a:t>
            </a:r>
            <a:r>
              <a:rPr lang="en-US"/>
              <a:t> </a:t>
            </a:r>
            <a:r>
              <a:rPr lang="en-US" err="1"/>
              <a:t>egestas</a:t>
            </a:r>
            <a:r>
              <a:rPr lang="en-US"/>
              <a:t> </a:t>
            </a:r>
            <a:r>
              <a:rPr lang="en-US" err="1"/>
              <a:t>iaculis</a:t>
            </a:r>
            <a:r>
              <a:rPr lang="en-US"/>
              <a:t> per, eros sit </a:t>
            </a:r>
            <a:r>
              <a:rPr lang="en-US" err="1"/>
              <a:t>leo</a:t>
            </a:r>
            <a:r>
              <a:rPr lang="en-US"/>
              <a:t> </a:t>
            </a:r>
            <a:r>
              <a:rPr lang="en-US" err="1"/>
              <a:t>augue</a:t>
            </a:r>
            <a:r>
              <a:rPr lang="en-US"/>
              <a:t> tempus </a:t>
            </a:r>
            <a:r>
              <a:rPr lang="en-US" err="1"/>
              <a:t>consectetur</a:t>
            </a:r>
            <a:r>
              <a:rPr lang="en-US"/>
              <a:t> </a:t>
            </a:r>
            <a:r>
              <a:rPr lang="en-US" err="1"/>
              <a:t>primis</a:t>
            </a:r>
            <a:r>
              <a:rPr lang="en-US"/>
              <a:t> dolor ac </a:t>
            </a:r>
            <a:r>
              <a:rPr lang="en-US" err="1"/>
              <a:t>euismod</a:t>
            </a:r>
            <a:r>
              <a:rPr lang="en-US"/>
              <a:t> </a:t>
            </a:r>
            <a:r>
              <a:rPr lang="en-US" err="1"/>
              <a:t>accumsan</a:t>
            </a:r>
            <a:r>
              <a:rPr lang="en-US"/>
              <a:t>, </a:t>
            </a:r>
            <a:r>
              <a:rPr lang="en-US" err="1"/>
              <a:t>vivamus</a:t>
            </a:r>
            <a:r>
              <a:rPr lang="en-US"/>
              <a:t> </a:t>
            </a:r>
            <a:r>
              <a:rPr lang="en-US" err="1"/>
              <a:t>feugiat</a:t>
            </a:r>
            <a:r>
              <a:rPr lang="en-US"/>
              <a:t> </a:t>
            </a:r>
            <a:r>
              <a:rPr lang="en-US" err="1"/>
              <a:t>elit</a:t>
            </a:r>
            <a:r>
              <a:rPr lang="en-US"/>
              <a:t> </a:t>
            </a:r>
            <a:r>
              <a:rPr lang="en-US" err="1"/>
              <a:t>luctus</a:t>
            </a:r>
            <a:r>
              <a:rPr lang="en-US"/>
              <a:t> libero </a:t>
            </a:r>
            <a:r>
              <a:rPr lang="en-US" err="1"/>
              <a:t>duis</a:t>
            </a:r>
            <a:r>
              <a:rPr lang="en-US"/>
              <a:t> </a:t>
            </a:r>
            <a:r>
              <a:rPr lang="en-US" err="1"/>
              <a:t>elementum</a:t>
            </a:r>
            <a:r>
              <a:rPr lang="en-US"/>
              <a:t> </a:t>
            </a:r>
            <a:r>
              <a:rPr lang="en-US" err="1"/>
              <a:t>etiam</a:t>
            </a:r>
            <a:r>
              <a:rPr lang="en-US"/>
              <a:t> lorem cursus </a:t>
            </a:r>
            <a:r>
              <a:rPr lang="en-US" err="1"/>
              <a:t>hendrerit</a:t>
            </a:r>
            <a:r>
              <a:rPr lang="en-US"/>
              <a:t> </a:t>
            </a:r>
            <a:r>
              <a:rPr lang="en-US" err="1"/>
              <a:t>curae</a:t>
            </a:r>
            <a:r>
              <a:rPr lang="en-US"/>
              <a:t> </a:t>
            </a:r>
            <a:r>
              <a:rPr lang="en-US" err="1"/>
              <a:t>primis</a:t>
            </a:r>
            <a:r>
              <a:rPr lang="en-US"/>
              <a:t> </a:t>
            </a:r>
            <a:r>
              <a:rPr lang="en-US" err="1"/>
              <a:t>cubilia</a:t>
            </a:r>
            <a:r>
              <a:rPr lang="en-US"/>
              <a:t>.</a:t>
            </a:r>
          </a:p>
        </p:txBody>
      </p:sp>
      <p:sp>
        <p:nvSpPr>
          <p:cNvPr id="18" name="Picture Placeholder 3">
            <a:extLst>
              <a:ext uri="{FF2B5EF4-FFF2-40B4-BE49-F238E27FC236}">
                <a16:creationId xmlns:a16="http://schemas.microsoft.com/office/drawing/2014/main" id="{10FD9B17-7D3A-73D7-A51D-A3A5FF8DA3BC}"/>
              </a:ext>
            </a:extLst>
          </p:cNvPr>
          <p:cNvSpPr>
            <a:spLocks noGrp="1"/>
          </p:cNvSpPr>
          <p:nvPr>
            <p:ph type="pic" sz="quarter" idx="40"/>
          </p:nvPr>
        </p:nvSpPr>
        <p:spPr>
          <a:xfrm>
            <a:off x="9055608" y="1491333"/>
            <a:ext cx="2404872" cy="1371600"/>
          </a:xfrm>
          <a:prstGeom prst="rect">
            <a:avLst/>
          </a:prstGeom>
        </p:spPr>
        <p:txBody>
          <a:bodyPr/>
          <a:lstStyle/>
          <a:p>
            <a:endParaRPr lang="en-US"/>
          </a:p>
        </p:txBody>
      </p:sp>
      <p:sp>
        <p:nvSpPr>
          <p:cNvPr id="3" name="Title 1">
            <a:extLst>
              <a:ext uri="{FF2B5EF4-FFF2-40B4-BE49-F238E27FC236}">
                <a16:creationId xmlns:a16="http://schemas.microsoft.com/office/drawing/2014/main" id="{AF9BFC9F-EE6C-AEB4-97F1-A5CE2C4BA255}"/>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6" name="Text Placeholder 10">
            <a:extLst>
              <a:ext uri="{FF2B5EF4-FFF2-40B4-BE49-F238E27FC236}">
                <a16:creationId xmlns:a16="http://schemas.microsoft.com/office/drawing/2014/main" id="{F7669829-F3A9-621E-9905-791E46E27BD0}"/>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576348468"/>
      </p:ext>
    </p:extLst>
  </p:cSld>
  <p:clrMapOvr>
    <a:masterClrMapping/>
  </p:clrMapOvr>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4_photos_varied_blur">
    <p:spTree>
      <p:nvGrpSpPr>
        <p:cNvPr id="1" name=""/>
        <p:cNvGrpSpPr/>
        <p:nvPr/>
      </p:nvGrpSpPr>
      <p:grpSpPr>
        <a:xfrm>
          <a:off x="0" y="0"/>
          <a:ext cx="0" cy="0"/>
          <a:chOff x="0" y="0"/>
          <a:chExt cx="0" cy="0"/>
        </a:xfrm>
      </p:grpSpPr>
      <p:pic>
        <p:nvPicPr>
          <p:cNvPr id="23" name="Picture 22" descr="Purple Blur&#10;">
            <a:extLst>
              <a:ext uri="{FF2B5EF4-FFF2-40B4-BE49-F238E27FC236}">
                <a16:creationId xmlns:a16="http://schemas.microsoft.com/office/drawing/2014/main" id="{20858E9A-CB5D-190B-E115-D040F11CFFA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3560136"/>
            <a:ext cx="1488559" cy="2713074"/>
          </a:xfrm>
          <a:prstGeom prst="rect">
            <a:avLst/>
          </a:prstGeom>
        </p:spPr>
      </p:pic>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0" y="2700596"/>
            <a:ext cx="2616200" cy="2605088"/>
          </a:xfrm>
          <a:prstGeom prst="rect">
            <a:avLst/>
          </a:prstGeom>
        </p:spPr>
        <p:txBody>
          <a:bodyPr/>
          <a:lstStyle/>
          <a:p>
            <a:endParaRPr lang="en-US"/>
          </a:p>
        </p:txBody>
      </p:sp>
      <p:sp>
        <p:nvSpPr>
          <p:cNvPr id="15" name="Picture Placeholder 14">
            <a:extLst>
              <a:ext uri="{FF2B5EF4-FFF2-40B4-BE49-F238E27FC236}">
                <a16:creationId xmlns:a16="http://schemas.microsoft.com/office/drawing/2014/main" id="{4093A2EB-3C19-9E31-FDC7-914877B946FA}"/>
              </a:ext>
            </a:extLst>
          </p:cNvPr>
          <p:cNvSpPr>
            <a:spLocks noGrp="1"/>
          </p:cNvSpPr>
          <p:nvPr>
            <p:ph type="pic" sz="quarter" idx="14"/>
          </p:nvPr>
        </p:nvSpPr>
        <p:spPr>
          <a:xfrm>
            <a:off x="2828666" y="1286134"/>
            <a:ext cx="3923414" cy="4370387"/>
          </a:xfrm>
          <a:prstGeom prst="rect">
            <a:avLst/>
          </a:prstGeom>
        </p:spPr>
        <p:txBody>
          <a:bodyPr/>
          <a:lstStyle/>
          <a:p>
            <a:endParaRPr lang="en-US"/>
          </a:p>
        </p:txBody>
      </p:sp>
      <p:sp>
        <p:nvSpPr>
          <p:cNvPr id="17" name="Picture Placeholder 16">
            <a:extLst>
              <a:ext uri="{FF2B5EF4-FFF2-40B4-BE49-F238E27FC236}">
                <a16:creationId xmlns:a16="http://schemas.microsoft.com/office/drawing/2014/main" id="{AD0AD93E-4D95-4081-4F15-A8D7B51D2526}"/>
              </a:ext>
            </a:extLst>
          </p:cNvPr>
          <p:cNvSpPr>
            <a:spLocks noGrp="1"/>
          </p:cNvSpPr>
          <p:nvPr>
            <p:ph type="pic" sz="quarter" idx="15"/>
          </p:nvPr>
        </p:nvSpPr>
        <p:spPr>
          <a:xfrm>
            <a:off x="6964546" y="2179896"/>
            <a:ext cx="2179638" cy="2614613"/>
          </a:xfrm>
          <a:prstGeom prst="rect">
            <a:avLst/>
          </a:prstGeom>
        </p:spPr>
        <p:txBody>
          <a:bodyPr/>
          <a:lstStyle/>
          <a:p>
            <a:endParaRPr lang="en-US"/>
          </a:p>
        </p:txBody>
      </p:sp>
      <p:sp>
        <p:nvSpPr>
          <p:cNvPr id="19" name="Picture Placeholder 18">
            <a:extLst>
              <a:ext uri="{FF2B5EF4-FFF2-40B4-BE49-F238E27FC236}">
                <a16:creationId xmlns:a16="http://schemas.microsoft.com/office/drawing/2014/main" id="{2F0AF10A-A1DF-4170-D2CD-EFCFAB551DAE}"/>
              </a:ext>
            </a:extLst>
          </p:cNvPr>
          <p:cNvSpPr>
            <a:spLocks noGrp="1"/>
          </p:cNvSpPr>
          <p:nvPr>
            <p:ph type="pic" sz="quarter" idx="16"/>
          </p:nvPr>
        </p:nvSpPr>
        <p:spPr>
          <a:xfrm>
            <a:off x="9356651" y="1775084"/>
            <a:ext cx="2835349" cy="3413125"/>
          </a:xfrm>
          <a:prstGeom prst="rect">
            <a:avLst/>
          </a:prstGeom>
        </p:spPr>
        <p:txBody>
          <a:bodyPr/>
          <a:lstStyle/>
          <a:p>
            <a:endParaRPr lang="en-US"/>
          </a:p>
        </p:txBody>
      </p:sp>
      <p:pic>
        <p:nvPicPr>
          <p:cNvPr id="21" name="Picture 20" descr="Purple blur&#10;">
            <a:extLst>
              <a:ext uri="{FF2B5EF4-FFF2-40B4-BE49-F238E27FC236}">
                <a16:creationId xmlns:a16="http://schemas.microsoft.com/office/drawing/2014/main" id="{FC072D8F-9413-C0EE-DD0E-94A9EA142EC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69200" y="0"/>
            <a:ext cx="1260401" cy="1260401"/>
          </a:xfrm>
          <a:prstGeom prst="rect">
            <a:avLst/>
          </a:prstGeom>
        </p:spPr>
      </p:pic>
      <p:sp>
        <p:nvSpPr>
          <p:cNvPr id="3" name="Title 1">
            <a:extLst>
              <a:ext uri="{FF2B5EF4-FFF2-40B4-BE49-F238E27FC236}">
                <a16:creationId xmlns:a16="http://schemas.microsoft.com/office/drawing/2014/main" id="{2D6477BC-51B4-390A-0147-95CB7052C8DD}"/>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4" name="Text Placeholder 10">
            <a:extLst>
              <a:ext uri="{FF2B5EF4-FFF2-40B4-BE49-F238E27FC236}">
                <a16:creationId xmlns:a16="http://schemas.microsoft.com/office/drawing/2014/main" id="{615F930C-ED21-E214-FA54-5737DC241386}"/>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22784617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4_photos_varie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0" y="2700596"/>
            <a:ext cx="2616200" cy="2605088"/>
          </a:xfrm>
          <a:prstGeom prst="rect">
            <a:avLst/>
          </a:prstGeom>
        </p:spPr>
        <p:txBody>
          <a:bodyPr/>
          <a:lstStyle/>
          <a:p>
            <a:endParaRPr lang="en-US"/>
          </a:p>
        </p:txBody>
      </p:sp>
      <p:sp>
        <p:nvSpPr>
          <p:cNvPr id="15" name="Picture Placeholder 14">
            <a:extLst>
              <a:ext uri="{FF2B5EF4-FFF2-40B4-BE49-F238E27FC236}">
                <a16:creationId xmlns:a16="http://schemas.microsoft.com/office/drawing/2014/main" id="{4093A2EB-3C19-9E31-FDC7-914877B946FA}"/>
              </a:ext>
            </a:extLst>
          </p:cNvPr>
          <p:cNvSpPr>
            <a:spLocks noGrp="1"/>
          </p:cNvSpPr>
          <p:nvPr>
            <p:ph type="pic" sz="quarter" idx="14"/>
          </p:nvPr>
        </p:nvSpPr>
        <p:spPr>
          <a:xfrm>
            <a:off x="2828666" y="1286134"/>
            <a:ext cx="3923414" cy="4370387"/>
          </a:xfrm>
          <a:prstGeom prst="rect">
            <a:avLst/>
          </a:prstGeom>
        </p:spPr>
        <p:txBody>
          <a:bodyPr/>
          <a:lstStyle/>
          <a:p>
            <a:endParaRPr lang="en-US"/>
          </a:p>
        </p:txBody>
      </p:sp>
      <p:sp>
        <p:nvSpPr>
          <p:cNvPr id="17" name="Picture Placeholder 16">
            <a:extLst>
              <a:ext uri="{FF2B5EF4-FFF2-40B4-BE49-F238E27FC236}">
                <a16:creationId xmlns:a16="http://schemas.microsoft.com/office/drawing/2014/main" id="{AD0AD93E-4D95-4081-4F15-A8D7B51D2526}"/>
              </a:ext>
            </a:extLst>
          </p:cNvPr>
          <p:cNvSpPr>
            <a:spLocks noGrp="1"/>
          </p:cNvSpPr>
          <p:nvPr>
            <p:ph type="pic" sz="quarter" idx="15"/>
          </p:nvPr>
        </p:nvSpPr>
        <p:spPr>
          <a:xfrm>
            <a:off x="6964546" y="2179896"/>
            <a:ext cx="2179638" cy="2614613"/>
          </a:xfrm>
          <a:prstGeom prst="rect">
            <a:avLst/>
          </a:prstGeom>
        </p:spPr>
        <p:txBody>
          <a:bodyPr/>
          <a:lstStyle/>
          <a:p>
            <a:endParaRPr lang="en-US"/>
          </a:p>
        </p:txBody>
      </p:sp>
      <p:sp>
        <p:nvSpPr>
          <p:cNvPr id="19" name="Picture Placeholder 18">
            <a:extLst>
              <a:ext uri="{FF2B5EF4-FFF2-40B4-BE49-F238E27FC236}">
                <a16:creationId xmlns:a16="http://schemas.microsoft.com/office/drawing/2014/main" id="{2F0AF10A-A1DF-4170-D2CD-EFCFAB551DAE}"/>
              </a:ext>
            </a:extLst>
          </p:cNvPr>
          <p:cNvSpPr>
            <a:spLocks noGrp="1"/>
          </p:cNvSpPr>
          <p:nvPr>
            <p:ph type="pic" sz="quarter" idx="16"/>
          </p:nvPr>
        </p:nvSpPr>
        <p:spPr>
          <a:xfrm>
            <a:off x="9356651" y="1775084"/>
            <a:ext cx="2835349" cy="3413125"/>
          </a:xfrm>
          <a:prstGeom prst="rect">
            <a:avLst/>
          </a:prstGeom>
        </p:spPr>
        <p:txBody>
          <a:bodyPr/>
          <a:lstStyle/>
          <a:p>
            <a:endParaRPr lang="en-US"/>
          </a:p>
        </p:txBody>
      </p:sp>
      <p:sp>
        <p:nvSpPr>
          <p:cNvPr id="3" name="Title 1">
            <a:extLst>
              <a:ext uri="{FF2B5EF4-FFF2-40B4-BE49-F238E27FC236}">
                <a16:creationId xmlns:a16="http://schemas.microsoft.com/office/drawing/2014/main" id="{575F403F-1791-E454-1EF7-19537E5F09F9}"/>
              </a:ext>
            </a:extLst>
          </p:cNvPr>
          <p:cNvSpPr>
            <a:spLocks noGrp="1"/>
          </p:cNvSpPr>
          <p:nvPr>
            <p:ph type="title" hasCustomPrompt="1"/>
          </p:nvPr>
        </p:nvSpPr>
        <p:spPr>
          <a:xfrm>
            <a:off x="633632" y="722842"/>
            <a:ext cx="1095670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4" name="Text Placeholder 10">
            <a:extLst>
              <a:ext uri="{FF2B5EF4-FFF2-40B4-BE49-F238E27FC236}">
                <a16:creationId xmlns:a16="http://schemas.microsoft.com/office/drawing/2014/main" id="{7D955803-2C5C-0B5F-11E5-5F0FBB37EADB}"/>
              </a:ext>
            </a:extLst>
          </p:cNvPr>
          <p:cNvSpPr>
            <a:spLocks noGrp="1"/>
          </p:cNvSpPr>
          <p:nvPr>
            <p:ph type="body" sz="quarter" idx="28" hasCustomPrompt="1"/>
          </p:nvPr>
        </p:nvSpPr>
        <p:spPr>
          <a:xfrm>
            <a:off x="633632" y="419099"/>
            <a:ext cx="1095670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92821451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4_photos_Case_Study_Intro_A">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2" y="1"/>
            <a:ext cx="3044952" cy="6858000"/>
          </a:xfrm>
          <a:prstGeom prst="rect">
            <a:avLst/>
          </a:prstGeom>
        </p:spPr>
        <p:txBody>
          <a:bodyPr/>
          <a:lstStyle/>
          <a:p>
            <a:endParaRPr lang="en-US"/>
          </a:p>
        </p:txBody>
      </p:sp>
      <p:sp>
        <p:nvSpPr>
          <p:cNvPr id="2" name="Picture Placeholder 12">
            <a:extLst>
              <a:ext uri="{FF2B5EF4-FFF2-40B4-BE49-F238E27FC236}">
                <a16:creationId xmlns:a16="http://schemas.microsoft.com/office/drawing/2014/main" id="{E055866F-C082-4D99-5B4E-3C63986AACF0}"/>
              </a:ext>
            </a:extLst>
          </p:cNvPr>
          <p:cNvSpPr>
            <a:spLocks noGrp="1"/>
          </p:cNvSpPr>
          <p:nvPr>
            <p:ph type="pic" sz="quarter" idx="26"/>
          </p:nvPr>
        </p:nvSpPr>
        <p:spPr>
          <a:xfrm>
            <a:off x="3049015" y="1"/>
            <a:ext cx="3044952" cy="6858000"/>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343662"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343662"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0" name="Text Placeholder 4">
            <a:extLst>
              <a:ext uri="{FF2B5EF4-FFF2-40B4-BE49-F238E27FC236}">
                <a16:creationId xmlns:a16="http://schemas.microsoft.com/office/drawing/2014/main" id="{827EC50B-97F1-95B1-1645-215DA9E1E3BF}"/>
              </a:ext>
            </a:extLst>
          </p:cNvPr>
          <p:cNvSpPr>
            <a:spLocks noGrp="1"/>
          </p:cNvSpPr>
          <p:nvPr>
            <p:ph type="body" sz="quarter" idx="32" hasCustomPrompt="1"/>
          </p:nvPr>
        </p:nvSpPr>
        <p:spPr>
          <a:xfrm>
            <a:off x="3431287"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9DB968DD-CEBD-F381-301F-90981E0D721D}"/>
              </a:ext>
            </a:extLst>
          </p:cNvPr>
          <p:cNvSpPr>
            <a:spLocks noGrp="1"/>
          </p:cNvSpPr>
          <p:nvPr>
            <p:ph type="body" sz="quarter" idx="33" hasCustomPrompt="1"/>
          </p:nvPr>
        </p:nvSpPr>
        <p:spPr>
          <a:xfrm>
            <a:off x="3431287"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6098032" y="1"/>
            <a:ext cx="3044952" cy="6858000"/>
          </a:xfrm>
          <a:prstGeom prst="rect">
            <a:avLst/>
          </a:prstGeom>
        </p:spPr>
        <p:txBody>
          <a:bodyPr/>
          <a:lstStyle/>
          <a:p>
            <a:endParaRPr lang="en-US"/>
          </a:p>
        </p:txBody>
      </p:sp>
      <p:sp>
        <p:nvSpPr>
          <p:cNvPr id="16" name="Picture Placeholder 12">
            <a:extLst>
              <a:ext uri="{FF2B5EF4-FFF2-40B4-BE49-F238E27FC236}">
                <a16:creationId xmlns:a16="http://schemas.microsoft.com/office/drawing/2014/main" id="{E55DC887-581D-F1A6-AE8A-07BF09DACBF5}"/>
              </a:ext>
            </a:extLst>
          </p:cNvPr>
          <p:cNvSpPr>
            <a:spLocks noGrp="1"/>
          </p:cNvSpPr>
          <p:nvPr>
            <p:ph type="pic" sz="quarter" idx="35"/>
          </p:nvPr>
        </p:nvSpPr>
        <p:spPr>
          <a:xfrm>
            <a:off x="9147048" y="1"/>
            <a:ext cx="3044952" cy="6858000"/>
          </a:xfrm>
          <a:prstGeom prst="rect">
            <a:avLst/>
          </a:prstGeom>
        </p:spPr>
        <p:txBody>
          <a:bodyPr/>
          <a:lstStyle/>
          <a:p>
            <a:endParaRPr lang="en-US"/>
          </a:p>
        </p:txBody>
      </p:sp>
      <p:sp>
        <p:nvSpPr>
          <p:cNvPr id="18" name="Text Placeholder 4">
            <a:extLst>
              <a:ext uri="{FF2B5EF4-FFF2-40B4-BE49-F238E27FC236}">
                <a16:creationId xmlns:a16="http://schemas.microsoft.com/office/drawing/2014/main" id="{9EB4AE85-0F02-5C55-08C2-B0140E9D257E}"/>
              </a:ext>
            </a:extLst>
          </p:cNvPr>
          <p:cNvSpPr>
            <a:spLocks noGrp="1"/>
          </p:cNvSpPr>
          <p:nvPr>
            <p:ph type="body" sz="quarter" idx="36" hasCustomPrompt="1"/>
          </p:nvPr>
        </p:nvSpPr>
        <p:spPr>
          <a:xfrm>
            <a:off x="6515863"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0" name="Text Placeholder 4">
            <a:extLst>
              <a:ext uri="{FF2B5EF4-FFF2-40B4-BE49-F238E27FC236}">
                <a16:creationId xmlns:a16="http://schemas.microsoft.com/office/drawing/2014/main" id="{03CE0690-30B8-D5A7-67CF-262217A974F3}"/>
              </a:ext>
            </a:extLst>
          </p:cNvPr>
          <p:cNvSpPr>
            <a:spLocks noGrp="1"/>
          </p:cNvSpPr>
          <p:nvPr>
            <p:ph type="body" sz="quarter" idx="37" hasCustomPrompt="1"/>
          </p:nvPr>
        </p:nvSpPr>
        <p:spPr>
          <a:xfrm>
            <a:off x="6515863"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1" name="Text Placeholder 4">
            <a:extLst>
              <a:ext uri="{FF2B5EF4-FFF2-40B4-BE49-F238E27FC236}">
                <a16:creationId xmlns:a16="http://schemas.microsoft.com/office/drawing/2014/main" id="{098EDDB7-B424-017D-C031-094E73D4E03E}"/>
              </a:ext>
            </a:extLst>
          </p:cNvPr>
          <p:cNvSpPr>
            <a:spLocks noGrp="1"/>
          </p:cNvSpPr>
          <p:nvPr>
            <p:ph type="body" sz="quarter" idx="38" hasCustomPrompt="1"/>
          </p:nvPr>
        </p:nvSpPr>
        <p:spPr>
          <a:xfrm>
            <a:off x="9603488"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2" name="Text Placeholder 4">
            <a:extLst>
              <a:ext uri="{FF2B5EF4-FFF2-40B4-BE49-F238E27FC236}">
                <a16:creationId xmlns:a16="http://schemas.microsoft.com/office/drawing/2014/main" id="{3415EB96-602E-D431-3713-AB005A9D7BA6}"/>
              </a:ext>
            </a:extLst>
          </p:cNvPr>
          <p:cNvSpPr>
            <a:spLocks noGrp="1"/>
          </p:cNvSpPr>
          <p:nvPr>
            <p:ph type="body" sz="quarter" idx="39" hasCustomPrompt="1"/>
          </p:nvPr>
        </p:nvSpPr>
        <p:spPr>
          <a:xfrm>
            <a:off x="9603488"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251125159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3_photos_Case_Study_Intro_A">
    <p:spTree>
      <p:nvGrpSpPr>
        <p:cNvPr id="1" name=""/>
        <p:cNvGrpSpPr/>
        <p:nvPr/>
      </p:nvGrpSpPr>
      <p:grpSpPr>
        <a:xfrm>
          <a:off x="0" y="0"/>
          <a:ext cx="0" cy="0"/>
          <a:chOff x="0" y="0"/>
          <a:chExt cx="0" cy="0"/>
        </a:xfrm>
      </p:grpSpPr>
      <p:sp>
        <p:nvSpPr>
          <p:cNvPr id="17" name="Picture Placeholder 12">
            <a:extLst>
              <a:ext uri="{FF2B5EF4-FFF2-40B4-BE49-F238E27FC236}">
                <a16:creationId xmlns:a16="http://schemas.microsoft.com/office/drawing/2014/main" id="{B84B59E6-DB3C-524C-C721-DF0AEF48CED0}"/>
              </a:ext>
            </a:extLst>
          </p:cNvPr>
          <p:cNvSpPr>
            <a:spLocks noGrp="1"/>
          </p:cNvSpPr>
          <p:nvPr>
            <p:ph type="pic" sz="quarter" idx="40"/>
          </p:nvPr>
        </p:nvSpPr>
        <p:spPr>
          <a:xfrm>
            <a:off x="8122920" y="1"/>
            <a:ext cx="4069080" cy="6858000"/>
          </a:xfrm>
          <a:prstGeom prst="rect">
            <a:avLst/>
          </a:prstGeom>
        </p:spPr>
        <p:txBody>
          <a:bodyPr/>
          <a:lstStyle/>
          <a:p>
            <a:endParaRPr lang="en-US"/>
          </a:p>
        </p:txBody>
      </p:sp>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0" y="1"/>
            <a:ext cx="4069080" cy="6858000"/>
          </a:xfrm>
          <a:prstGeom prst="rect">
            <a:avLst/>
          </a:prstGeom>
        </p:spPr>
        <p:txBody>
          <a:bodyPr/>
          <a:lstStyle/>
          <a:p>
            <a:endParaRPr lang="en-US"/>
          </a:p>
        </p:txBody>
      </p:sp>
      <p:sp>
        <p:nvSpPr>
          <p:cNvPr id="9" name="Picture Placeholder 12">
            <a:extLst>
              <a:ext uri="{FF2B5EF4-FFF2-40B4-BE49-F238E27FC236}">
                <a16:creationId xmlns:a16="http://schemas.microsoft.com/office/drawing/2014/main" id="{D40E92CB-4429-D81E-AE0E-74FA641AF1D7}"/>
              </a:ext>
            </a:extLst>
          </p:cNvPr>
          <p:cNvSpPr>
            <a:spLocks noGrp="1"/>
          </p:cNvSpPr>
          <p:nvPr>
            <p:ph type="pic" sz="quarter" idx="37"/>
          </p:nvPr>
        </p:nvSpPr>
        <p:spPr>
          <a:xfrm>
            <a:off x="4061460" y="1"/>
            <a:ext cx="4069080" cy="6858000"/>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343662"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343662"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5" name="Text Placeholder 4">
            <a:extLst>
              <a:ext uri="{FF2B5EF4-FFF2-40B4-BE49-F238E27FC236}">
                <a16:creationId xmlns:a16="http://schemas.microsoft.com/office/drawing/2014/main" id="{D6A1F11A-7C19-9AF1-8D46-17DC6138F663}"/>
              </a:ext>
            </a:extLst>
          </p:cNvPr>
          <p:cNvSpPr>
            <a:spLocks noGrp="1"/>
          </p:cNvSpPr>
          <p:nvPr>
            <p:ph type="body" sz="quarter" idx="35" hasCustomPrompt="1"/>
          </p:nvPr>
        </p:nvSpPr>
        <p:spPr>
          <a:xfrm>
            <a:off x="4458462"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6" name="Text Placeholder 4">
            <a:extLst>
              <a:ext uri="{FF2B5EF4-FFF2-40B4-BE49-F238E27FC236}">
                <a16:creationId xmlns:a16="http://schemas.microsoft.com/office/drawing/2014/main" id="{210FF0E1-8D9D-EEE3-60BA-CF73F351DF91}"/>
              </a:ext>
            </a:extLst>
          </p:cNvPr>
          <p:cNvSpPr>
            <a:spLocks noGrp="1"/>
          </p:cNvSpPr>
          <p:nvPr>
            <p:ph type="body" sz="quarter" idx="36" hasCustomPrompt="1"/>
          </p:nvPr>
        </p:nvSpPr>
        <p:spPr>
          <a:xfrm>
            <a:off x="4458462"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1" name="Text Placeholder 4">
            <a:extLst>
              <a:ext uri="{FF2B5EF4-FFF2-40B4-BE49-F238E27FC236}">
                <a16:creationId xmlns:a16="http://schemas.microsoft.com/office/drawing/2014/main" id="{1565875D-645C-4E8A-84A9-85DA3A7C6D3A}"/>
              </a:ext>
            </a:extLst>
          </p:cNvPr>
          <p:cNvSpPr>
            <a:spLocks noGrp="1"/>
          </p:cNvSpPr>
          <p:nvPr>
            <p:ph type="body" sz="quarter" idx="38" hasCustomPrompt="1"/>
          </p:nvPr>
        </p:nvSpPr>
        <p:spPr>
          <a:xfrm>
            <a:off x="8497062"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5" name="Text Placeholder 4">
            <a:extLst>
              <a:ext uri="{FF2B5EF4-FFF2-40B4-BE49-F238E27FC236}">
                <a16:creationId xmlns:a16="http://schemas.microsoft.com/office/drawing/2014/main" id="{206FED9F-44EA-A943-059C-C15E1B5FC86A}"/>
              </a:ext>
            </a:extLst>
          </p:cNvPr>
          <p:cNvSpPr>
            <a:spLocks noGrp="1"/>
          </p:cNvSpPr>
          <p:nvPr>
            <p:ph type="body" sz="quarter" idx="39" hasCustomPrompt="1"/>
          </p:nvPr>
        </p:nvSpPr>
        <p:spPr>
          <a:xfrm>
            <a:off x="8497062"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32242392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Light-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5381F3-7ADD-A798-2917-70C400E5FC0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704668" y="2820541"/>
            <a:ext cx="4487332" cy="4037459"/>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
        <p:nvSpPr>
          <p:cNvPr id="9" name="Text Placeholder 7">
            <a:extLst>
              <a:ext uri="{FF2B5EF4-FFF2-40B4-BE49-F238E27FC236}">
                <a16:creationId xmlns:a16="http://schemas.microsoft.com/office/drawing/2014/main" id="{5747460E-84D6-E4C7-66CE-0A88D0D3B7E5}"/>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dirty="0">
                <a:effectLst/>
              </a:rPr>
              <a:t>Section description</a:t>
            </a:r>
            <a:endParaRPr lang="en-US" dirty="0"/>
          </a:p>
        </p:txBody>
      </p:sp>
      <p:sp>
        <p:nvSpPr>
          <p:cNvPr id="10" name="Title 8">
            <a:extLst>
              <a:ext uri="{FF2B5EF4-FFF2-40B4-BE49-F238E27FC236}">
                <a16:creationId xmlns:a16="http://schemas.microsoft.com/office/drawing/2014/main" id="{4C926E2E-67D5-D03F-CAF1-D936DD3C015A}"/>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Section Header</a:t>
            </a:r>
          </a:p>
        </p:txBody>
      </p:sp>
      <p:sp>
        <p:nvSpPr>
          <p:cNvPr id="11" name="Text Placeholder 4">
            <a:extLst>
              <a:ext uri="{FF2B5EF4-FFF2-40B4-BE49-F238E27FC236}">
                <a16:creationId xmlns:a16="http://schemas.microsoft.com/office/drawing/2014/main" id="{470B9D3F-8FFD-EE49-3B30-05286E2EBB66}"/>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dirty="0"/>
              <a:t>01</a:t>
            </a:r>
          </a:p>
        </p:txBody>
      </p:sp>
    </p:spTree>
    <p:extLst>
      <p:ext uri="{BB962C8B-B14F-4D97-AF65-F5344CB8AC3E}">
        <p14:creationId xmlns:p14="http://schemas.microsoft.com/office/powerpoint/2010/main" val="1507165300"/>
      </p:ext>
    </p:extLst>
  </p:cSld>
  <p:clrMapOvr>
    <a:masterClrMapping/>
  </p:clrMapOvr>
  <p:extLst>
    <p:ext uri="{DCECCB84-F9BA-43D5-87BE-67443E8EF086}">
      <p15:sldGuideLst xmlns:p15="http://schemas.microsoft.com/office/powerpoint/2012/main"/>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photos_Case_Study_Intro_A">
    <p:spTree>
      <p:nvGrpSpPr>
        <p:cNvPr id="1" name=""/>
        <p:cNvGrpSpPr/>
        <p:nvPr/>
      </p:nvGrpSpPr>
      <p:grpSpPr>
        <a:xfrm>
          <a:off x="0" y="0"/>
          <a:ext cx="0" cy="0"/>
          <a:chOff x="0" y="0"/>
          <a:chExt cx="0" cy="0"/>
        </a:xfrm>
      </p:grpSpPr>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1" y="1"/>
            <a:ext cx="6112933" cy="6858000"/>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647700"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647700"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 name="Picture Placeholder 12">
            <a:extLst>
              <a:ext uri="{FF2B5EF4-FFF2-40B4-BE49-F238E27FC236}">
                <a16:creationId xmlns:a16="http://schemas.microsoft.com/office/drawing/2014/main" id="{C7F119B1-945E-DB84-8CCC-48ECFF66E18A}"/>
              </a:ext>
            </a:extLst>
          </p:cNvPr>
          <p:cNvSpPr>
            <a:spLocks noGrp="1"/>
          </p:cNvSpPr>
          <p:nvPr>
            <p:ph type="pic" sz="quarter" idx="35"/>
          </p:nvPr>
        </p:nvSpPr>
        <p:spPr>
          <a:xfrm>
            <a:off x="6079067" y="1"/>
            <a:ext cx="6112933" cy="6858000"/>
          </a:xfrm>
          <a:prstGeom prst="rect">
            <a:avLst/>
          </a:prstGeom>
        </p:spPr>
        <p:txBody>
          <a:bodyPr/>
          <a:lstStyle/>
          <a:p>
            <a:endParaRPr lang="en-US"/>
          </a:p>
        </p:txBody>
      </p:sp>
      <p:sp>
        <p:nvSpPr>
          <p:cNvPr id="10" name="Text Placeholder 4">
            <a:extLst>
              <a:ext uri="{FF2B5EF4-FFF2-40B4-BE49-F238E27FC236}">
                <a16:creationId xmlns:a16="http://schemas.microsoft.com/office/drawing/2014/main" id="{98D26C75-51C3-5A6C-E9B2-8C5ED2E7DC3C}"/>
              </a:ext>
            </a:extLst>
          </p:cNvPr>
          <p:cNvSpPr>
            <a:spLocks noGrp="1"/>
          </p:cNvSpPr>
          <p:nvPr>
            <p:ph type="body" sz="quarter" idx="36" hasCustomPrompt="1"/>
          </p:nvPr>
        </p:nvSpPr>
        <p:spPr>
          <a:xfrm>
            <a:off x="6743701"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0CE14F46-9EA2-9FF5-00DF-32589A51A587}"/>
              </a:ext>
            </a:extLst>
          </p:cNvPr>
          <p:cNvSpPr>
            <a:spLocks noGrp="1"/>
          </p:cNvSpPr>
          <p:nvPr>
            <p:ph type="body" sz="quarter" idx="37" hasCustomPrompt="1"/>
          </p:nvPr>
        </p:nvSpPr>
        <p:spPr>
          <a:xfrm>
            <a:off x="6743701"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356864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4_photos_Case_Study_Intro_B">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2" y="1"/>
            <a:ext cx="3044952" cy="4729162"/>
          </a:xfrm>
          <a:prstGeom prst="rect">
            <a:avLst/>
          </a:prstGeom>
        </p:spPr>
        <p:txBody>
          <a:bodyPr/>
          <a:lstStyle/>
          <a:p>
            <a:endParaRPr lang="en-US"/>
          </a:p>
        </p:txBody>
      </p:sp>
      <p:sp>
        <p:nvSpPr>
          <p:cNvPr id="2" name="Picture Placeholder 12">
            <a:extLst>
              <a:ext uri="{FF2B5EF4-FFF2-40B4-BE49-F238E27FC236}">
                <a16:creationId xmlns:a16="http://schemas.microsoft.com/office/drawing/2014/main" id="{E055866F-C082-4D99-5B4E-3C63986AACF0}"/>
              </a:ext>
            </a:extLst>
          </p:cNvPr>
          <p:cNvSpPr>
            <a:spLocks noGrp="1"/>
          </p:cNvSpPr>
          <p:nvPr>
            <p:ph type="pic" sz="quarter" idx="26"/>
          </p:nvPr>
        </p:nvSpPr>
        <p:spPr>
          <a:xfrm>
            <a:off x="3049015" y="1"/>
            <a:ext cx="3044952" cy="4729162"/>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648232"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648232"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0" name="Text Placeholder 4">
            <a:extLst>
              <a:ext uri="{FF2B5EF4-FFF2-40B4-BE49-F238E27FC236}">
                <a16:creationId xmlns:a16="http://schemas.microsoft.com/office/drawing/2014/main" id="{827EC50B-97F1-95B1-1645-215DA9E1E3BF}"/>
              </a:ext>
            </a:extLst>
          </p:cNvPr>
          <p:cNvSpPr>
            <a:spLocks noGrp="1"/>
          </p:cNvSpPr>
          <p:nvPr>
            <p:ph type="body" sz="quarter" idx="32" hasCustomPrompt="1"/>
          </p:nvPr>
        </p:nvSpPr>
        <p:spPr>
          <a:xfrm>
            <a:off x="3416300"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9DB968DD-CEBD-F381-301F-90981E0D721D}"/>
              </a:ext>
            </a:extLst>
          </p:cNvPr>
          <p:cNvSpPr>
            <a:spLocks noGrp="1"/>
          </p:cNvSpPr>
          <p:nvPr>
            <p:ph type="body" sz="quarter" idx="33" hasCustomPrompt="1"/>
          </p:nvPr>
        </p:nvSpPr>
        <p:spPr>
          <a:xfrm>
            <a:off x="3416300"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6098032" y="1"/>
            <a:ext cx="3044952" cy="4729162"/>
          </a:xfrm>
          <a:prstGeom prst="rect">
            <a:avLst/>
          </a:prstGeom>
        </p:spPr>
        <p:txBody>
          <a:bodyPr/>
          <a:lstStyle/>
          <a:p>
            <a:endParaRPr lang="en-US"/>
          </a:p>
        </p:txBody>
      </p:sp>
      <p:sp>
        <p:nvSpPr>
          <p:cNvPr id="16" name="Picture Placeholder 12">
            <a:extLst>
              <a:ext uri="{FF2B5EF4-FFF2-40B4-BE49-F238E27FC236}">
                <a16:creationId xmlns:a16="http://schemas.microsoft.com/office/drawing/2014/main" id="{E55DC887-581D-F1A6-AE8A-07BF09DACBF5}"/>
              </a:ext>
            </a:extLst>
          </p:cNvPr>
          <p:cNvSpPr>
            <a:spLocks noGrp="1"/>
          </p:cNvSpPr>
          <p:nvPr>
            <p:ph type="pic" sz="quarter" idx="35"/>
          </p:nvPr>
        </p:nvSpPr>
        <p:spPr>
          <a:xfrm>
            <a:off x="9147048" y="1"/>
            <a:ext cx="3044952" cy="4729162"/>
          </a:xfrm>
          <a:prstGeom prst="rect">
            <a:avLst/>
          </a:prstGeom>
        </p:spPr>
        <p:txBody>
          <a:bodyPr/>
          <a:lstStyle/>
          <a:p>
            <a:endParaRPr lang="en-US"/>
          </a:p>
        </p:txBody>
      </p:sp>
      <p:sp>
        <p:nvSpPr>
          <p:cNvPr id="18" name="Text Placeholder 4">
            <a:extLst>
              <a:ext uri="{FF2B5EF4-FFF2-40B4-BE49-F238E27FC236}">
                <a16:creationId xmlns:a16="http://schemas.microsoft.com/office/drawing/2014/main" id="{9EB4AE85-0F02-5C55-08C2-B0140E9D257E}"/>
              </a:ext>
            </a:extLst>
          </p:cNvPr>
          <p:cNvSpPr>
            <a:spLocks noGrp="1"/>
          </p:cNvSpPr>
          <p:nvPr>
            <p:ph type="body" sz="quarter" idx="36" hasCustomPrompt="1"/>
          </p:nvPr>
        </p:nvSpPr>
        <p:spPr>
          <a:xfrm>
            <a:off x="6454013"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0" name="Text Placeholder 4">
            <a:extLst>
              <a:ext uri="{FF2B5EF4-FFF2-40B4-BE49-F238E27FC236}">
                <a16:creationId xmlns:a16="http://schemas.microsoft.com/office/drawing/2014/main" id="{03CE0690-30B8-D5A7-67CF-262217A974F3}"/>
              </a:ext>
            </a:extLst>
          </p:cNvPr>
          <p:cNvSpPr>
            <a:spLocks noGrp="1"/>
          </p:cNvSpPr>
          <p:nvPr>
            <p:ph type="body" sz="quarter" idx="37" hasCustomPrompt="1"/>
          </p:nvPr>
        </p:nvSpPr>
        <p:spPr>
          <a:xfrm>
            <a:off x="6454013"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1" name="Text Placeholder 4">
            <a:extLst>
              <a:ext uri="{FF2B5EF4-FFF2-40B4-BE49-F238E27FC236}">
                <a16:creationId xmlns:a16="http://schemas.microsoft.com/office/drawing/2014/main" id="{098EDDB7-B424-017D-C031-094E73D4E03E}"/>
              </a:ext>
            </a:extLst>
          </p:cNvPr>
          <p:cNvSpPr>
            <a:spLocks noGrp="1"/>
          </p:cNvSpPr>
          <p:nvPr>
            <p:ph type="body" sz="quarter" idx="38" hasCustomPrompt="1"/>
          </p:nvPr>
        </p:nvSpPr>
        <p:spPr>
          <a:xfrm>
            <a:off x="9455150"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2" name="Text Placeholder 4">
            <a:extLst>
              <a:ext uri="{FF2B5EF4-FFF2-40B4-BE49-F238E27FC236}">
                <a16:creationId xmlns:a16="http://schemas.microsoft.com/office/drawing/2014/main" id="{3415EB96-602E-D431-3713-AB005A9D7BA6}"/>
              </a:ext>
            </a:extLst>
          </p:cNvPr>
          <p:cNvSpPr>
            <a:spLocks noGrp="1"/>
          </p:cNvSpPr>
          <p:nvPr>
            <p:ph type="body" sz="quarter" idx="39" hasCustomPrompt="1"/>
          </p:nvPr>
        </p:nvSpPr>
        <p:spPr>
          <a:xfrm>
            <a:off x="9455150"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230106933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3_photos_Case_Study_Intro_B">
    <p:spTree>
      <p:nvGrpSpPr>
        <p:cNvPr id="1" name=""/>
        <p:cNvGrpSpPr/>
        <p:nvPr/>
      </p:nvGrpSpPr>
      <p:grpSpPr>
        <a:xfrm>
          <a:off x="0" y="0"/>
          <a:ext cx="0" cy="0"/>
          <a:chOff x="0" y="0"/>
          <a:chExt cx="0" cy="0"/>
        </a:xfrm>
      </p:grpSpPr>
      <p:sp>
        <p:nvSpPr>
          <p:cNvPr id="25" name="Picture Placeholder 12">
            <a:extLst>
              <a:ext uri="{FF2B5EF4-FFF2-40B4-BE49-F238E27FC236}">
                <a16:creationId xmlns:a16="http://schemas.microsoft.com/office/drawing/2014/main" id="{8CEB80F1-2238-7003-E60A-777E8870D8CA}"/>
              </a:ext>
            </a:extLst>
          </p:cNvPr>
          <p:cNvSpPr>
            <a:spLocks noGrp="1"/>
          </p:cNvSpPr>
          <p:nvPr>
            <p:ph type="pic" sz="quarter" idx="40"/>
          </p:nvPr>
        </p:nvSpPr>
        <p:spPr>
          <a:xfrm>
            <a:off x="8122920" y="1"/>
            <a:ext cx="4069080" cy="4727448"/>
          </a:xfrm>
          <a:prstGeom prst="rect">
            <a:avLst/>
          </a:prstGeom>
        </p:spPr>
        <p:txBody>
          <a:bodyPr/>
          <a:lstStyle/>
          <a:p>
            <a:endParaRPr lang="en-US"/>
          </a:p>
        </p:txBody>
      </p:sp>
      <p:sp>
        <p:nvSpPr>
          <p:cNvPr id="26" name="Picture Placeholder 12">
            <a:extLst>
              <a:ext uri="{FF2B5EF4-FFF2-40B4-BE49-F238E27FC236}">
                <a16:creationId xmlns:a16="http://schemas.microsoft.com/office/drawing/2014/main" id="{081F6261-AB67-5FCE-B3A8-35604F14E2A9}"/>
              </a:ext>
            </a:extLst>
          </p:cNvPr>
          <p:cNvSpPr>
            <a:spLocks noGrp="1"/>
          </p:cNvSpPr>
          <p:nvPr>
            <p:ph type="pic" sz="quarter" idx="34"/>
          </p:nvPr>
        </p:nvSpPr>
        <p:spPr>
          <a:xfrm>
            <a:off x="0" y="1"/>
            <a:ext cx="4069080" cy="4727448"/>
          </a:xfrm>
          <a:prstGeom prst="rect">
            <a:avLst/>
          </a:prstGeom>
        </p:spPr>
        <p:txBody>
          <a:bodyPr/>
          <a:lstStyle/>
          <a:p>
            <a:endParaRPr lang="en-US"/>
          </a:p>
        </p:txBody>
      </p:sp>
      <p:sp>
        <p:nvSpPr>
          <p:cNvPr id="27" name="Picture Placeholder 12">
            <a:extLst>
              <a:ext uri="{FF2B5EF4-FFF2-40B4-BE49-F238E27FC236}">
                <a16:creationId xmlns:a16="http://schemas.microsoft.com/office/drawing/2014/main" id="{B960C74D-5AC8-20B0-B8EC-5A82F42EEBCD}"/>
              </a:ext>
            </a:extLst>
          </p:cNvPr>
          <p:cNvSpPr>
            <a:spLocks noGrp="1"/>
          </p:cNvSpPr>
          <p:nvPr>
            <p:ph type="pic" sz="quarter" idx="37"/>
          </p:nvPr>
        </p:nvSpPr>
        <p:spPr>
          <a:xfrm>
            <a:off x="4061460" y="1"/>
            <a:ext cx="4069080" cy="4727448"/>
          </a:xfrm>
          <a:prstGeom prst="rect">
            <a:avLst/>
          </a:prstGeom>
        </p:spPr>
        <p:txBody>
          <a:bodyPr/>
          <a:lstStyle/>
          <a:p>
            <a:endParaRPr lang="en-US"/>
          </a:p>
        </p:txBody>
      </p:sp>
      <p:sp>
        <p:nvSpPr>
          <p:cNvPr id="28" name="Text Placeholder 4">
            <a:extLst>
              <a:ext uri="{FF2B5EF4-FFF2-40B4-BE49-F238E27FC236}">
                <a16:creationId xmlns:a16="http://schemas.microsoft.com/office/drawing/2014/main" id="{1E694EF9-63E8-2DD1-855D-8226F0B9D7EE}"/>
              </a:ext>
            </a:extLst>
          </p:cNvPr>
          <p:cNvSpPr>
            <a:spLocks noGrp="1"/>
          </p:cNvSpPr>
          <p:nvPr>
            <p:ph type="body" sz="quarter" idx="41" hasCustomPrompt="1"/>
          </p:nvPr>
        </p:nvSpPr>
        <p:spPr>
          <a:xfrm>
            <a:off x="652582" y="5230368"/>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9" name="Text Placeholder 4">
            <a:extLst>
              <a:ext uri="{FF2B5EF4-FFF2-40B4-BE49-F238E27FC236}">
                <a16:creationId xmlns:a16="http://schemas.microsoft.com/office/drawing/2014/main" id="{0AC54D94-5550-35E2-9CBB-6380D1A0559B}"/>
              </a:ext>
            </a:extLst>
          </p:cNvPr>
          <p:cNvSpPr>
            <a:spLocks noGrp="1"/>
          </p:cNvSpPr>
          <p:nvPr>
            <p:ph type="body" sz="quarter" idx="42" hasCustomPrompt="1"/>
          </p:nvPr>
        </p:nvSpPr>
        <p:spPr>
          <a:xfrm>
            <a:off x="652582" y="5620940"/>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30" name="Text Placeholder 4">
            <a:extLst>
              <a:ext uri="{FF2B5EF4-FFF2-40B4-BE49-F238E27FC236}">
                <a16:creationId xmlns:a16="http://schemas.microsoft.com/office/drawing/2014/main" id="{1174A8AE-15FF-5BDD-7685-4FAF6EF23C53}"/>
              </a:ext>
            </a:extLst>
          </p:cNvPr>
          <p:cNvSpPr>
            <a:spLocks noGrp="1"/>
          </p:cNvSpPr>
          <p:nvPr>
            <p:ph type="body" sz="quarter" idx="35" hasCustomPrompt="1"/>
          </p:nvPr>
        </p:nvSpPr>
        <p:spPr>
          <a:xfrm>
            <a:off x="4767382" y="5233641"/>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31" name="Text Placeholder 4">
            <a:extLst>
              <a:ext uri="{FF2B5EF4-FFF2-40B4-BE49-F238E27FC236}">
                <a16:creationId xmlns:a16="http://schemas.microsoft.com/office/drawing/2014/main" id="{8D7025AF-5AD5-E053-39A9-A1C9947284B8}"/>
              </a:ext>
            </a:extLst>
          </p:cNvPr>
          <p:cNvSpPr>
            <a:spLocks noGrp="1"/>
          </p:cNvSpPr>
          <p:nvPr>
            <p:ph type="body" sz="quarter" idx="36" hasCustomPrompt="1"/>
          </p:nvPr>
        </p:nvSpPr>
        <p:spPr>
          <a:xfrm>
            <a:off x="4767382" y="5620940"/>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32" name="Text Placeholder 4">
            <a:extLst>
              <a:ext uri="{FF2B5EF4-FFF2-40B4-BE49-F238E27FC236}">
                <a16:creationId xmlns:a16="http://schemas.microsoft.com/office/drawing/2014/main" id="{A5C5A44C-A29D-3C27-3B25-9F14C1ECA7BB}"/>
              </a:ext>
            </a:extLst>
          </p:cNvPr>
          <p:cNvSpPr>
            <a:spLocks noGrp="1"/>
          </p:cNvSpPr>
          <p:nvPr>
            <p:ph type="body" sz="quarter" idx="38" hasCustomPrompt="1"/>
          </p:nvPr>
        </p:nvSpPr>
        <p:spPr>
          <a:xfrm>
            <a:off x="8805982" y="5233641"/>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33" name="Text Placeholder 4">
            <a:extLst>
              <a:ext uri="{FF2B5EF4-FFF2-40B4-BE49-F238E27FC236}">
                <a16:creationId xmlns:a16="http://schemas.microsoft.com/office/drawing/2014/main" id="{1BF15487-07BD-CB9A-E6A8-536C7BB5ED60}"/>
              </a:ext>
            </a:extLst>
          </p:cNvPr>
          <p:cNvSpPr>
            <a:spLocks noGrp="1"/>
          </p:cNvSpPr>
          <p:nvPr>
            <p:ph type="body" sz="quarter" idx="39" hasCustomPrompt="1"/>
          </p:nvPr>
        </p:nvSpPr>
        <p:spPr>
          <a:xfrm>
            <a:off x="8805982" y="5620940"/>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289230136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photos_Case_Study_Intro_B">
    <p:spTree>
      <p:nvGrpSpPr>
        <p:cNvPr id="1" name=""/>
        <p:cNvGrpSpPr/>
        <p:nvPr/>
      </p:nvGrpSpPr>
      <p:grpSpPr>
        <a:xfrm>
          <a:off x="0" y="0"/>
          <a:ext cx="0" cy="0"/>
          <a:chOff x="0" y="0"/>
          <a:chExt cx="0" cy="0"/>
        </a:xfrm>
      </p:grpSpPr>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2" y="1"/>
            <a:ext cx="6117336" cy="4727448"/>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647700" y="5223588"/>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647700" y="5610887"/>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 name="Picture Placeholder 12">
            <a:extLst>
              <a:ext uri="{FF2B5EF4-FFF2-40B4-BE49-F238E27FC236}">
                <a16:creationId xmlns:a16="http://schemas.microsoft.com/office/drawing/2014/main" id="{C7F119B1-945E-DB84-8CCC-48ECFF66E18A}"/>
              </a:ext>
            </a:extLst>
          </p:cNvPr>
          <p:cNvSpPr>
            <a:spLocks noGrp="1"/>
          </p:cNvSpPr>
          <p:nvPr>
            <p:ph type="pic" sz="quarter" idx="35"/>
          </p:nvPr>
        </p:nvSpPr>
        <p:spPr>
          <a:xfrm>
            <a:off x="6079066" y="1"/>
            <a:ext cx="6117336" cy="4727448"/>
          </a:xfrm>
          <a:prstGeom prst="rect">
            <a:avLst/>
          </a:prstGeom>
        </p:spPr>
        <p:txBody>
          <a:bodyPr/>
          <a:lstStyle/>
          <a:p>
            <a:endParaRPr lang="en-US"/>
          </a:p>
        </p:txBody>
      </p:sp>
      <p:sp>
        <p:nvSpPr>
          <p:cNvPr id="10" name="Text Placeholder 4">
            <a:extLst>
              <a:ext uri="{FF2B5EF4-FFF2-40B4-BE49-F238E27FC236}">
                <a16:creationId xmlns:a16="http://schemas.microsoft.com/office/drawing/2014/main" id="{98D26C75-51C3-5A6C-E9B2-8C5ED2E7DC3C}"/>
              </a:ext>
            </a:extLst>
          </p:cNvPr>
          <p:cNvSpPr>
            <a:spLocks noGrp="1"/>
          </p:cNvSpPr>
          <p:nvPr>
            <p:ph type="body" sz="quarter" idx="36" hasCustomPrompt="1"/>
          </p:nvPr>
        </p:nvSpPr>
        <p:spPr>
          <a:xfrm>
            <a:off x="6743701" y="5223588"/>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0CE14F46-9EA2-9FF5-00DF-32589A51A587}"/>
              </a:ext>
            </a:extLst>
          </p:cNvPr>
          <p:cNvSpPr>
            <a:spLocks noGrp="1"/>
          </p:cNvSpPr>
          <p:nvPr>
            <p:ph type="body" sz="quarter" idx="37" hasCustomPrompt="1"/>
          </p:nvPr>
        </p:nvSpPr>
        <p:spPr>
          <a:xfrm>
            <a:off x="6743701" y="5610887"/>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260564971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4_photos_Case_Study_Intro_C">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2" y="1385887"/>
            <a:ext cx="3044952" cy="3343275"/>
          </a:xfrm>
          <a:prstGeom prst="rect">
            <a:avLst/>
          </a:prstGeom>
        </p:spPr>
        <p:txBody>
          <a:bodyPr/>
          <a:lstStyle/>
          <a:p>
            <a:endParaRPr lang="en-US"/>
          </a:p>
        </p:txBody>
      </p:sp>
      <p:sp>
        <p:nvSpPr>
          <p:cNvPr id="2" name="Picture Placeholder 12">
            <a:extLst>
              <a:ext uri="{FF2B5EF4-FFF2-40B4-BE49-F238E27FC236}">
                <a16:creationId xmlns:a16="http://schemas.microsoft.com/office/drawing/2014/main" id="{E055866F-C082-4D99-5B4E-3C63986AACF0}"/>
              </a:ext>
            </a:extLst>
          </p:cNvPr>
          <p:cNvSpPr>
            <a:spLocks noGrp="1"/>
          </p:cNvSpPr>
          <p:nvPr>
            <p:ph type="pic" sz="quarter" idx="26"/>
          </p:nvPr>
        </p:nvSpPr>
        <p:spPr>
          <a:xfrm>
            <a:off x="3049015" y="1"/>
            <a:ext cx="3044952" cy="3971924"/>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645642"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645642"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0" name="Text Placeholder 4">
            <a:extLst>
              <a:ext uri="{FF2B5EF4-FFF2-40B4-BE49-F238E27FC236}">
                <a16:creationId xmlns:a16="http://schemas.microsoft.com/office/drawing/2014/main" id="{827EC50B-97F1-95B1-1645-215DA9E1E3BF}"/>
              </a:ext>
            </a:extLst>
          </p:cNvPr>
          <p:cNvSpPr>
            <a:spLocks noGrp="1"/>
          </p:cNvSpPr>
          <p:nvPr>
            <p:ph type="body" sz="quarter" idx="32" hasCustomPrompt="1"/>
          </p:nvPr>
        </p:nvSpPr>
        <p:spPr>
          <a:xfrm>
            <a:off x="3733267"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9DB968DD-CEBD-F381-301F-90981E0D721D}"/>
              </a:ext>
            </a:extLst>
          </p:cNvPr>
          <p:cNvSpPr>
            <a:spLocks noGrp="1"/>
          </p:cNvSpPr>
          <p:nvPr>
            <p:ph type="body" sz="quarter" idx="33" hasCustomPrompt="1"/>
          </p:nvPr>
        </p:nvSpPr>
        <p:spPr>
          <a:xfrm>
            <a:off x="3733267"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6098032" y="1000125"/>
            <a:ext cx="3044952" cy="3346704"/>
          </a:xfrm>
          <a:prstGeom prst="rect">
            <a:avLst/>
          </a:prstGeom>
        </p:spPr>
        <p:txBody>
          <a:bodyPr/>
          <a:lstStyle/>
          <a:p>
            <a:endParaRPr lang="en-US"/>
          </a:p>
        </p:txBody>
      </p:sp>
      <p:sp>
        <p:nvSpPr>
          <p:cNvPr id="16" name="Picture Placeholder 12">
            <a:extLst>
              <a:ext uri="{FF2B5EF4-FFF2-40B4-BE49-F238E27FC236}">
                <a16:creationId xmlns:a16="http://schemas.microsoft.com/office/drawing/2014/main" id="{E55DC887-581D-F1A6-AE8A-07BF09DACBF5}"/>
              </a:ext>
            </a:extLst>
          </p:cNvPr>
          <p:cNvSpPr>
            <a:spLocks noGrp="1"/>
          </p:cNvSpPr>
          <p:nvPr>
            <p:ph type="pic" sz="quarter" idx="35"/>
          </p:nvPr>
        </p:nvSpPr>
        <p:spPr>
          <a:xfrm>
            <a:off x="9147048" y="1"/>
            <a:ext cx="3044952" cy="4729162"/>
          </a:xfrm>
          <a:prstGeom prst="rect">
            <a:avLst/>
          </a:prstGeom>
        </p:spPr>
        <p:txBody>
          <a:bodyPr/>
          <a:lstStyle/>
          <a:p>
            <a:endParaRPr lang="en-US"/>
          </a:p>
        </p:txBody>
      </p:sp>
      <p:sp>
        <p:nvSpPr>
          <p:cNvPr id="18" name="Text Placeholder 4">
            <a:extLst>
              <a:ext uri="{FF2B5EF4-FFF2-40B4-BE49-F238E27FC236}">
                <a16:creationId xmlns:a16="http://schemas.microsoft.com/office/drawing/2014/main" id="{9EB4AE85-0F02-5C55-08C2-B0140E9D257E}"/>
              </a:ext>
            </a:extLst>
          </p:cNvPr>
          <p:cNvSpPr>
            <a:spLocks noGrp="1"/>
          </p:cNvSpPr>
          <p:nvPr>
            <p:ph type="body" sz="quarter" idx="36" hasCustomPrompt="1"/>
          </p:nvPr>
        </p:nvSpPr>
        <p:spPr>
          <a:xfrm>
            <a:off x="6817843"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0" name="Text Placeholder 4">
            <a:extLst>
              <a:ext uri="{FF2B5EF4-FFF2-40B4-BE49-F238E27FC236}">
                <a16:creationId xmlns:a16="http://schemas.microsoft.com/office/drawing/2014/main" id="{03CE0690-30B8-D5A7-67CF-262217A974F3}"/>
              </a:ext>
            </a:extLst>
          </p:cNvPr>
          <p:cNvSpPr>
            <a:spLocks noGrp="1"/>
          </p:cNvSpPr>
          <p:nvPr>
            <p:ph type="body" sz="quarter" idx="37" hasCustomPrompt="1"/>
          </p:nvPr>
        </p:nvSpPr>
        <p:spPr>
          <a:xfrm>
            <a:off x="6817843"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1" name="Text Placeholder 4">
            <a:extLst>
              <a:ext uri="{FF2B5EF4-FFF2-40B4-BE49-F238E27FC236}">
                <a16:creationId xmlns:a16="http://schemas.microsoft.com/office/drawing/2014/main" id="{098EDDB7-B424-017D-C031-094E73D4E03E}"/>
              </a:ext>
            </a:extLst>
          </p:cNvPr>
          <p:cNvSpPr>
            <a:spLocks noGrp="1"/>
          </p:cNvSpPr>
          <p:nvPr>
            <p:ph type="body" sz="quarter" idx="38" hasCustomPrompt="1"/>
          </p:nvPr>
        </p:nvSpPr>
        <p:spPr>
          <a:xfrm>
            <a:off x="9905468"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2" name="Text Placeholder 4">
            <a:extLst>
              <a:ext uri="{FF2B5EF4-FFF2-40B4-BE49-F238E27FC236}">
                <a16:creationId xmlns:a16="http://schemas.microsoft.com/office/drawing/2014/main" id="{3415EB96-602E-D431-3713-AB005A9D7BA6}"/>
              </a:ext>
            </a:extLst>
          </p:cNvPr>
          <p:cNvSpPr>
            <a:spLocks noGrp="1"/>
          </p:cNvSpPr>
          <p:nvPr>
            <p:ph type="body" sz="quarter" idx="39" hasCustomPrompt="1"/>
          </p:nvPr>
        </p:nvSpPr>
        <p:spPr>
          <a:xfrm>
            <a:off x="9905468"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181987435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3_photos_Case_Study_Intro_C">
    <p:spTree>
      <p:nvGrpSpPr>
        <p:cNvPr id="1" name=""/>
        <p:cNvGrpSpPr/>
        <p:nvPr/>
      </p:nvGrpSpPr>
      <p:grpSpPr>
        <a:xfrm>
          <a:off x="0" y="0"/>
          <a:ext cx="0" cy="0"/>
          <a:chOff x="0" y="0"/>
          <a:chExt cx="0" cy="0"/>
        </a:xfrm>
      </p:grpSpPr>
      <p:sp>
        <p:nvSpPr>
          <p:cNvPr id="2" name="Picture Placeholder 12">
            <a:extLst>
              <a:ext uri="{FF2B5EF4-FFF2-40B4-BE49-F238E27FC236}">
                <a16:creationId xmlns:a16="http://schemas.microsoft.com/office/drawing/2014/main" id="{E055866F-C082-4D99-5B4E-3C63986AACF0}"/>
              </a:ext>
            </a:extLst>
          </p:cNvPr>
          <p:cNvSpPr>
            <a:spLocks noGrp="1"/>
          </p:cNvSpPr>
          <p:nvPr>
            <p:ph type="pic" sz="quarter" idx="26"/>
          </p:nvPr>
        </p:nvSpPr>
        <p:spPr>
          <a:xfrm>
            <a:off x="3414713" y="1"/>
            <a:ext cx="5372099" cy="3971924"/>
          </a:xfrm>
          <a:prstGeom prst="rect">
            <a:avLst/>
          </a:prstGeom>
        </p:spPr>
        <p:txBody>
          <a:bodyPr/>
          <a:lstStyle/>
          <a:p>
            <a:endParaRPr lang="en-US"/>
          </a:p>
        </p:txBody>
      </p:sp>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647700"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647700"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8803132" y="1000125"/>
            <a:ext cx="3388868" cy="3346704"/>
          </a:xfrm>
          <a:prstGeom prst="rect">
            <a:avLst/>
          </a:prstGeom>
        </p:spPr>
        <p:txBody>
          <a:bodyPr/>
          <a:lstStyle/>
          <a:p>
            <a:endParaRPr lang="en-US"/>
          </a:p>
        </p:txBody>
      </p:sp>
      <p:sp>
        <p:nvSpPr>
          <p:cNvPr id="18" name="Text Placeholder 4">
            <a:extLst>
              <a:ext uri="{FF2B5EF4-FFF2-40B4-BE49-F238E27FC236}">
                <a16:creationId xmlns:a16="http://schemas.microsoft.com/office/drawing/2014/main" id="{9EB4AE85-0F02-5C55-08C2-B0140E9D257E}"/>
              </a:ext>
            </a:extLst>
          </p:cNvPr>
          <p:cNvSpPr>
            <a:spLocks noGrp="1"/>
          </p:cNvSpPr>
          <p:nvPr>
            <p:ph type="body" sz="quarter" idx="36" hasCustomPrompt="1"/>
          </p:nvPr>
        </p:nvSpPr>
        <p:spPr>
          <a:xfrm>
            <a:off x="4762500"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0" name="Text Placeholder 4">
            <a:extLst>
              <a:ext uri="{FF2B5EF4-FFF2-40B4-BE49-F238E27FC236}">
                <a16:creationId xmlns:a16="http://schemas.microsoft.com/office/drawing/2014/main" id="{03CE0690-30B8-D5A7-67CF-262217A974F3}"/>
              </a:ext>
            </a:extLst>
          </p:cNvPr>
          <p:cNvSpPr>
            <a:spLocks noGrp="1"/>
          </p:cNvSpPr>
          <p:nvPr>
            <p:ph type="body" sz="quarter" idx="37" hasCustomPrompt="1"/>
          </p:nvPr>
        </p:nvSpPr>
        <p:spPr>
          <a:xfrm>
            <a:off x="4762500"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1" name="Text Placeholder 4">
            <a:extLst>
              <a:ext uri="{FF2B5EF4-FFF2-40B4-BE49-F238E27FC236}">
                <a16:creationId xmlns:a16="http://schemas.microsoft.com/office/drawing/2014/main" id="{098EDDB7-B424-017D-C031-094E73D4E03E}"/>
              </a:ext>
            </a:extLst>
          </p:cNvPr>
          <p:cNvSpPr>
            <a:spLocks noGrp="1"/>
          </p:cNvSpPr>
          <p:nvPr>
            <p:ph type="body" sz="quarter" idx="38" hasCustomPrompt="1"/>
          </p:nvPr>
        </p:nvSpPr>
        <p:spPr>
          <a:xfrm>
            <a:off x="9421751"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2" name="Text Placeholder 4">
            <a:extLst>
              <a:ext uri="{FF2B5EF4-FFF2-40B4-BE49-F238E27FC236}">
                <a16:creationId xmlns:a16="http://schemas.microsoft.com/office/drawing/2014/main" id="{3415EB96-602E-D431-3713-AB005A9D7BA6}"/>
              </a:ext>
            </a:extLst>
          </p:cNvPr>
          <p:cNvSpPr>
            <a:spLocks noGrp="1"/>
          </p:cNvSpPr>
          <p:nvPr>
            <p:ph type="body" sz="quarter" idx="39" hasCustomPrompt="1"/>
          </p:nvPr>
        </p:nvSpPr>
        <p:spPr>
          <a:xfrm>
            <a:off x="9421751"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5" name="Picture Placeholder 12">
            <a:extLst>
              <a:ext uri="{FF2B5EF4-FFF2-40B4-BE49-F238E27FC236}">
                <a16:creationId xmlns:a16="http://schemas.microsoft.com/office/drawing/2014/main" id="{0892A38E-DB30-CF79-A5B5-0EC6FE038BA6}"/>
              </a:ext>
            </a:extLst>
          </p:cNvPr>
          <p:cNvSpPr>
            <a:spLocks noGrp="1"/>
          </p:cNvSpPr>
          <p:nvPr>
            <p:ph type="pic" sz="quarter" idx="40"/>
          </p:nvPr>
        </p:nvSpPr>
        <p:spPr>
          <a:xfrm>
            <a:off x="0" y="1000125"/>
            <a:ext cx="3388868" cy="3346704"/>
          </a:xfrm>
          <a:prstGeom prst="rect">
            <a:avLst/>
          </a:prstGeom>
        </p:spPr>
        <p:txBody>
          <a:bodyPr/>
          <a:lstStyle/>
          <a:p>
            <a:endParaRPr lang="en-US"/>
          </a:p>
        </p:txBody>
      </p:sp>
    </p:spTree>
    <p:extLst>
      <p:ext uri="{BB962C8B-B14F-4D97-AF65-F5344CB8AC3E}">
        <p14:creationId xmlns:p14="http://schemas.microsoft.com/office/powerpoint/2010/main" val="298248056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photos_Case_Study_Intro_C">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485DA047-547A-0842-A6E4-A652CD456599}"/>
              </a:ext>
            </a:extLst>
          </p:cNvPr>
          <p:cNvSpPr>
            <a:spLocks noGrp="1"/>
          </p:cNvSpPr>
          <p:nvPr>
            <p:ph type="body" sz="quarter" idx="29" hasCustomPrompt="1"/>
          </p:nvPr>
        </p:nvSpPr>
        <p:spPr>
          <a:xfrm>
            <a:off x="647700"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8" name="Text Placeholder 4">
            <a:extLst>
              <a:ext uri="{FF2B5EF4-FFF2-40B4-BE49-F238E27FC236}">
                <a16:creationId xmlns:a16="http://schemas.microsoft.com/office/drawing/2014/main" id="{66497A74-C5CD-1385-9639-CA14C03FB104}"/>
              </a:ext>
            </a:extLst>
          </p:cNvPr>
          <p:cNvSpPr>
            <a:spLocks noGrp="1"/>
          </p:cNvSpPr>
          <p:nvPr>
            <p:ph type="body" sz="quarter" idx="30" hasCustomPrompt="1"/>
          </p:nvPr>
        </p:nvSpPr>
        <p:spPr>
          <a:xfrm>
            <a:off x="647700"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4" name="Picture Placeholder 12">
            <a:extLst>
              <a:ext uri="{FF2B5EF4-FFF2-40B4-BE49-F238E27FC236}">
                <a16:creationId xmlns:a16="http://schemas.microsoft.com/office/drawing/2014/main" id="{C0675C4A-D9A4-1E02-3EA2-91543FBB5E70}"/>
              </a:ext>
            </a:extLst>
          </p:cNvPr>
          <p:cNvSpPr>
            <a:spLocks noGrp="1"/>
          </p:cNvSpPr>
          <p:nvPr>
            <p:ph type="pic" sz="quarter" idx="34"/>
          </p:nvPr>
        </p:nvSpPr>
        <p:spPr>
          <a:xfrm>
            <a:off x="4381500" y="0"/>
            <a:ext cx="7810500" cy="4944533"/>
          </a:xfrm>
          <a:prstGeom prst="rect">
            <a:avLst/>
          </a:prstGeom>
        </p:spPr>
        <p:txBody>
          <a:bodyPr/>
          <a:lstStyle/>
          <a:p>
            <a:endParaRPr lang="en-US"/>
          </a:p>
        </p:txBody>
      </p:sp>
      <p:sp>
        <p:nvSpPr>
          <p:cNvPr id="21" name="Text Placeholder 4">
            <a:extLst>
              <a:ext uri="{FF2B5EF4-FFF2-40B4-BE49-F238E27FC236}">
                <a16:creationId xmlns:a16="http://schemas.microsoft.com/office/drawing/2014/main" id="{098EDDB7-B424-017D-C031-094E73D4E03E}"/>
              </a:ext>
            </a:extLst>
          </p:cNvPr>
          <p:cNvSpPr>
            <a:spLocks noGrp="1"/>
          </p:cNvSpPr>
          <p:nvPr>
            <p:ph type="body" sz="quarter" idx="38" hasCustomPrompt="1"/>
          </p:nvPr>
        </p:nvSpPr>
        <p:spPr>
          <a:xfrm>
            <a:off x="4881034"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2" name="Text Placeholder 4">
            <a:extLst>
              <a:ext uri="{FF2B5EF4-FFF2-40B4-BE49-F238E27FC236}">
                <a16:creationId xmlns:a16="http://schemas.microsoft.com/office/drawing/2014/main" id="{3415EB96-602E-D431-3713-AB005A9D7BA6}"/>
              </a:ext>
            </a:extLst>
          </p:cNvPr>
          <p:cNvSpPr>
            <a:spLocks noGrp="1"/>
          </p:cNvSpPr>
          <p:nvPr>
            <p:ph type="body" sz="quarter" idx="39" hasCustomPrompt="1"/>
          </p:nvPr>
        </p:nvSpPr>
        <p:spPr>
          <a:xfrm>
            <a:off x="4881034"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5" name="Picture Placeholder 12">
            <a:extLst>
              <a:ext uri="{FF2B5EF4-FFF2-40B4-BE49-F238E27FC236}">
                <a16:creationId xmlns:a16="http://schemas.microsoft.com/office/drawing/2014/main" id="{0892A38E-DB30-CF79-A5B5-0EC6FE038BA6}"/>
              </a:ext>
            </a:extLst>
          </p:cNvPr>
          <p:cNvSpPr>
            <a:spLocks noGrp="1"/>
          </p:cNvSpPr>
          <p:nvPr>
            <p:ph type="pic" sz="quarter" idx="40"/>
          </p:nvPr>
        </p:nvSpPr>
        <p:spPr>
          <a:xfrm>
            <a:off x="0" y="915459"/>
            <a:ext cx="4381500" cy="3346704"/>
          </a:xfrm>
          <a:prstGeom prst="rect">
            <a:avLst/>
          </a:prstGeom>
        </p:spPr>
        <p:txBody>
          <a:bodyPr/>
          <a:lstStyle/>
          <a:p>
            <a:endParaRPr lang="en-US"/>
          </a:p>
        </p:txBody>
      </p:sp>
    </p:spTree>
    <p:extLst>
      <p:ext uri="{BB962C8B-B14F-4D97-AF65-F5344CB8AC3E}">
        <p14:creationId xmlns:p14="http://schemas.microsoft.com/office/powerpoint/2010/main" val="8280341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4_photos_Case_Study_Intro_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3955255" y="1819274"/>
            <a:ext cx="2616200" cy="2605088"/>
          </a:xfrm>
          <a:prstGeom prst="rect">
            <a:avLst/>
          </a:prstGeom>
        </p:spPr>
        <p:txBody>
          <a:bodyPr/>
          <a:lstStyle/>
          <a:p>
            <a:endParaRPr lang="en-US"/>
          </a:p>
        </p:txBody>
      </p:sp>
      <p:sp>
        <p:nvSpPr>
          <p:cNvPr id="15" name="Picture Placeholder 14">
            <a:extLst>
              <a:ext uri="{FF2B5EF4-FFF2-40B4-BE49-F238E27FC236}">
                <a16:creationId xmlns:a16="http://schemas.microsoft.com/office/drawing/2014/main" id="{4093A2EB-3C19-9E31-FDC7-914877B946FA}"/>
              </a:ext>
            </a:extLst>
          </p:cNvPr>
          <p:cNvSpPr>
            <a:spLocks noGrp="1"/>
          </p:cNvSpPr>
          <p:nvPr>
            <p:ph type="pic" sz="quarter" idx="14"/>
          </p:nvPr>
        </p:nvSpPr>
        <p:spPr>
          <a:xfrm>
            <a:off x="0" y="404812"/>
            <a:ext cx="3779476" cy="4210051"/>
          </a:xfrm>
          <a:prstGeom prst="rect">
            <a:avLst/>
          </a:prstGeom>
        </p:spPr>
        <p:txBody>
          <a:bodyPr/>
          <a:lstStyle/>
          <a:p>
            <a:endParaRPr lang="en-US"/>
          </a:p>
        </p:txBody>
      </p:sp>
      <p:sp>
        <p:nvSpPr>
          <p:cNvPr id="17" name="Picture Placeholder 16">
            <a:extLst>
              <a:ext uri="{FF2B5EF4-FFF2-40B4-BE49-F238E27FC236}">
                <a16:creationId xmlns:a16="http://schemas.microsoft.com/office/drawing/2014/main" id="{AD0AD93E-4D95-4081-4F15-A8D7B51D2526}"/>
              </a:ext>
            </a:extLst>
          </p:cNvPr>
          <p:cNvSpPr>
            <a:spLocks noGrp="1"/>
          </p:cNvSpPr>
          <p:nvPr>
            <p:ph type="pic" sz="quarter" idx="15"/>
          </p:nvPr>
        </p:nvSpPr>
        <p:spPr>
          <a:xfrm>
            <a:off x="9758363" y="1484311"/>
            <a:ext cx="2329046" cy="2614613"/>
          </a:xfrm>
          <a:prstGeom prst="rect">
            <a:avLst/>
          </a:prstGeom>
        </p:spPr>
        <p:txBody>
          <a:bodyPr/>
          <a:lstStyle/>
          <a:p>
            <a:endParaRPr lang="en-US"/>
          </a:p>
        </p:txBody>
      </p:sp>
      <p:sp>
        <p:nvSpPr>
          <p:cNvPr id="19" name="Picture Placeholder 18">
            <a:extLst>
              <a:ext uri="{FF2B5EF4-FFF2-40B4-BE49-F238E27FC236}">
                <a16:creationId xmlns:a16="http://schemas.microsoft.com/office/drawing/2014/main" id="{2F0AF10A-A1DF-4170-D2CD-EFCFAB551DAE}"/>
              </a:ext>
            </a:extLst>
          </p:cNvPr>
          <p:cNvSpPr>
            <a:spLocks noGrp="1"/>
          </p:cNvSpPr>
          <p:nvPr>
            <p:ph type="pic" sz="quarter" idx="16"/>
          </p:nvPr>
        </p:nvSpPr>
        <p:spPr>
          <a:xfrm>
            <a:off x="6747234" y="893762"/>
            <a:ext cx="2835349" cy="3721101"/>
          </a:xfrm>
          <a:prstGeom prst="rect">
            <a:avLst/>
          </a:prstGeom>
        </p:spPr>
        <p:txBody>
          <a:bodyPr/>
          <a:lstStyle/>
          <a:p>
            <a:endParaRPr lang="en-US"/>
          </a:p>
        </p:txBody>
      </p:sp>
      <p:sp>
        <p:nvSpPr>
          <p:cNvPr id="2" name="Text Placeholder 4">
            <a:extLst>
              <a:ext uri="{FF2B5EF4-FFF2-40B4-BE49-F238E27FC236}">
                <a16:creationId xmlns:a16="http://schemas.microsoft.com/office/drawing/2014/main" id="{A9BD9240-DA34-2B4B-C18E-E31B5F3E26A8}"/>
              </a:ext>
            </a:extLst>
          </p:cNvPr>
          <p:cNvSpPr>
            <a:spLocks noGrp="1"/>
          </p:cNvSpPr>
          <p:nvPr>
            <p:ph type="body" sz="quarter" idx="29" hasCustomPrompt="1"/>
          </p:nvPr>
        </p:nvSpPr>
        <p:spPr>
          <a:xfrm>
            <a:off x="757999"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5" name="Text Placeholder 4">
            <a:extLst>
              <a:ext uri="{FF2B5EF4-FFF2-40B4-BE49-F238E27FC236}">
                <a16:creationId xmlns:a16="http://schemas.microsoft.com/office/drawing/2014/main" id="{7B3FFB4A-48ED-CC59-1A90-5722D0CADC6B}"/>
              </a:ext>
            </a:extLst>
          </p:cNvPr>
          <p:cNvSpPr>
            <a:spLocks noGrp="1"/>
          </p:cNvSpPr>
          <p:nvPr>
            <p:ph type="body" sz="quarter" idx="30" hasCustomPrompt="1"/>
          </p:nvPr>
        </p:nvSpPr>
        <p:spPr>
          <a:xfrm>
            <a:off x="757999"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6" name="Text Placeholder 4">
            <a:extLst>
              <a:ext uri="{FF2B5EF4-FFF2-40B4-BE49-F238E27FC236}">
                <a16:creationId xmlns:a16="http://schemas.microsoft.com/office/drawing/2014/main" id="{A97C5544-D8B2-9AE0-9BC4-AF92DF9C6A04}"/>
              </a:ext>
            </a:extLst>
          </p:cNvPr>
          <p:cNvSpPr>
            <a:spLocks noGrp="1"/>
          </p:cNvSpPr>
          <p:nvPr>
            <p:ph type="body" sz="quarter" idx="32" hasCustomPrompt="1"/>
          </p:nvPr>
        </p:nvSpPr>
        <p:spPr>
          <a:xfrm>
            <a:off x="4023233"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7" name="Text Placeholder 4">
            <a:extLst>
              <a:ext uri="{FF2B5EF4-FFF2-40B4-BE49-F238E27FC236}">
                <a16:creationId xmlns:a16="http://schemas.microsoft.com/office/drawing/2014/main" id="{A4662A9F-9217-54A8-5072-93ABC9E8D412}"/>
              </a:ext>
            </a:extLst>
          </p:cNvPr>
          <p:cNvSpPr>
            <a:spLocks noGrp="1"/>
          </p:cNvSpPr>
          <p:nvPr>
            <p:ph type="body" sz="quarter" idx="33" hasCustomPrompt="1"/>
          </p:nvPr>
        </p:nvSpPr>
        <p:spPr>
          <a:xfrm>
            <a:off x="4023233"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8" name="Text Placeholder 4">
            <a:extLst>
              <a:ext uri="{FF2B5EF4-FFF2-40B4-BE49-F238E27FC236}">
                <a16:creationId xmlns:a16="http://schemas.microsoft.com/office/drawing/2014/main" id="{B8473845-42B3-319E-BAD5-25FF29ECDA22}"/>
              </a:ext>
            </a:extLst>
          </p:cNvPr>
          <p:cNvSpPr>
            <a:spLocks noGrp="1"/>
          </p:cNvSpPr>
          <p:nvPr>
            <p:ph type="body" sz="quarter" idx="36" hasCustomPrompt="1"/>
          </p:nvPr>
        </p:nvSpPr>
        <p:spPr>
          <a:xfrm>
            <a:off x="6816979"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9" name="Text Placeholder 4">
            <a:extLst>
              <a:ext uri="{FF2B5EF4-FFF2-40B4-BE49-F238E27FC236}">
                <a16:creationId xmlns:a16="http://schemas.microsoft.com/office/drawing/2014/main" id="{D087191E-6D99-69DB-18A5-0987DC62F1F8}"/>
              </a:ext>
            </a:extLst>
          </p:cNvPr>
          <p:cNvSpPr>
            <a:spLocks noGrp="1"/>
          </p:cNvSpPr>
          <p:nvPr>
            <p:ph type="body" sz="quarter" idx="37" hasCustomPrompt="1"/>
          </p:nvPr>
        </p:nvSpPr>
        <p:spPr>
          <a:xfrm>
            <a:off x="6816979"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0" name="Text Placeholder 4">
            <a:extLst>
              <a:ext uri="{FF2B5EF4-FFF2-40B4-BE49-F238E27FC236}">
                <a16:creationId xmlns:a16="http://schemas.microsoft.com/office/drawing/2014/main" id="{21B4FCF2-6DDE-B735-E462-BA93B8E84561}"/>
              </a:ext>
            </a:extLst>
          </p:cNvPr>
          <p:cNvSpPr>
            <a:spLocks noGrp="1"/>
          </p:cNvSpPr>
          <p:nvPr>
            <p:ph type="body" sz="quarter" idx="38" hasCustomPrompt="1"/>
          </p:nvPr>
        </p:nvSpPr>
        <p:spPr>
          <a:xfrm>
            <a:off x="9753600"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9B0E7436-EC01-5BA6-ACB7-295FD0FD554E}"/>
              </a:ext>
            </a:extLst>
          </p:cNvPr>
          <p:cNvSpPr>
            <a:spLocks noGrp="1"/>
          </p:cNvSpPr>
          <p:nvPr>
            <p:ph type="body" sz="quarter" idx="39" hasCustomPrompt="1"/>
          </p:nvPr>
        </p:nvSpPr>
        <p:spPr>
          <a:xfrm>
            <a:off x="9753600"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212279625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3_photos_Case_Study_Intro_D">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667FF5A-BD3B-6823-510D-65EA34CAC692}"/>
              </a:ext>
            </a:extLst>
          </p:cNvPr>
          <p:cNvSpPr>
            <a:spLocks noGrp="1"/>
          </p:cNvSpPr>
          <p:nvPr>
            <p:ph type="pic" sz="quarter" idx="13"/>
          </p:nvPr>
        </p:nvSpPr>
        <p:spPr>
          <a:xfrm>
            <a:off x="0" y="1614488"/>
            <a:ext cx="3357562" cy="2809874"/>
          </a:xfrm>
          <a:prstGeom prst="rect">
            <a:avLst/>
          </a:prstGeom>
        </p:spPr>
        <p:txBody>
          <a:bodyPr/>
          <a:lstStyle/>
          <a:p>
            <a:endParaRPr lang="en-US"/>
          </a:p>
        </p:txBody>
      </p:sp>
      <p:sp>
        <p:nvSpPr>
          <p:cNvPr id="15" name="Picture Placeholder 14">
            <a:extLst>
              <a:ext uri="{FF2B5EF4-FFF2-40B4-BE49-F238E27FC236}">
                <a16:creationId xmlns:a16="http://schemas.microsoft.com/office/drawing/2014/main" id="{4093A2EB-3C19-9E31-FDC7-914877B946FA}"/>
              </a:ext>
            </a:extLst>
          </p:cNvPr>
          <p:cNvSpPr>
            <a:spLocks noGrp="1"/>
          </p:cNvSpPr>
          <p:nvPr>
            <p:ph type="pic" sz="quarter" idx="14"/>
          </p:nvPr>
        </p:nvSpPr>
        <p:spPr>
          <a:xfrm>
            <a:off x="3571874" y="404812"/>
            <a:ext cx="5100639" cy="4210051"/>
          </a:xfrm>
          <a:prstGeom prst="rect">
            <a:avLst/>
          </a:prstGeom>
        </p:spPr>
        <p:txBody>
          <a:bodyPr/>
          <a:lstStyle/>
          <a:p>
            <a:endParaRPr lang="en-US"/>
          </a:p>
        </p:txBody>
      </p:sp>
      <p:sp>
        <p:nvSpPr>
          <p:cNvPr id="19" name="Picture Placeholder 18">
            <a:extLst>
              <a:ext uri="{FF2B5EF4-FFF2-40B4-BE49-F238E27FC236}">
                <a16:creationId xmlns:a16="http://schemas.microsoft.com/office/drawing/2014/main" id="{2F0AF10A-A1DF-4170-D2CD-EFCFAB551DAE}"/>
              </a:ext>
            </a:extLst>
          </p:cNvPr>
          <p:cNvSpPr>
            <a:spLocks noGrp="1"/>
          </p:cNvSpPr>
          <p:nvPr>
            <p:ph type="pic" sz="quarter" idx="16"/>
          </p:nvPr>
        </p:nvSpPr>
        <p:spPr>
          <a:xfrm>
            <a:off x="8858250" y="893762"/>
            <a:ext cx="3333750" cy="3535363"/>
          </a:xfrm>
          <a:prstGeom prst="rect">
            <a:avLst/>
          </a:prstGeom>
        </p:spPr>
        <p:txBody>
          <a:bodyPr/>
          <a:lstStyle/>
          <a:p>
            <a:endParaRPr lang="en-US"/>
          </a:p>
        </p:txBody>
      </p:sp>
      <p:sp>
        <p:nvSpPr>
          <p:cNvPr id="2" name="Text Placeholder 4">
            <a:extLst>
              <a:ext uri="{FF2B5EF4-FFF2-40B4-BE49-F238E27FC236}">
                <a16:creationId xmlns:a16="http://schemas.microsoft.com/office/drawing/2014/main" id="{A9BD9240-DA34-2B4B-C18E-E31B5F3E26A8}"/>
              </a:ext>
            </a:extLst>
          </p:cNvPr>
          <p:cNvSpPr>
            <a:spLocks noGrp="1"/>
          </p:cNvSpPr>
          <p:nvPr>
            <p:ph type="body" sz="quarter" idx="29" hasCustomPrompt="1"/>
          </p:nvPr>
        </p:nvSpPr>
        <p:spPr>
          <a:xfrm>
            <a:off x="757999"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5" name="Text Placeholder 4">
            <a:extLst>
              <a:ext uri="{FF2B5EF4-FFF2-40B4-BE49-F238E27FC236}">
                <a16:creationId xmlns:a16="http://schemas.microsoft.com/office/drawing/2014/main" id="{7B3FFB4A-48ED-CC59-1A90-5722D0CADC6B}"/>
              </a:ext>
            </a:extLst>
          </p:cNvPr>
          <p:cNvSpPr>
            <a:spLocks noGrp="1"/>
          </p:cNvSpPr>
          <p:nvPr>
            <p:ph type="body" sz="quarter" idx="30" hasCustomPrompt="1"/>
          </p:nvPr>
        </p:nvSpPr>
        <p:spPr>
          <a:xfrm>
            <a:off x="757999"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6" name="Text Placeholder 4">
            <a:extLst>
              <a:ext uri="{FF2B5EF4-FFF2-40B4-BE49-F238E27FC236}">
                <a16:creationId xmlns:a16="http://schemas.microsoft.com/office/drawing/2014/main" id="{A97C5544-D8B2-9AE0-9BC4-AF92DF9C6A04}"/>
              </a:ext>
            </a:extLst>
          </p:cNvPr>
          <p:cNvSpPr>
            <a:spLocks noGrp="1"/>
          </p:cNvSpPr>
          <p:nvPr>
            <p:ph type="body" sz="quarter" idx="32" hasCustomPrompt="1"/>
          </p:nvPr>
        </p:nvSpPr>
        <p:spPr>
          <a:xfrm>
            <a:off x="5086731"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7" name="Text Placeholder 4">
            <a:extLst>
              <a:ext uri="{FF2B5EF4-FFF2-40B4-BE49-F238E27FC236}">
                <a16:creationId xmlns:a16="http://schemas.microsoft.com/office/drawing/2014/main" id="{A4662A9F-9217-54A8-5072-93ABC9E8D412}"/>
              </a:ext>
            </a:extLst>
          </p:cNvPr>
          <p:cNvSpPr>
            <a:spLocks noGrp="1"/>
          </p:cNvSpPr>
          <p:nvPr>
            <p:ph type="body" sz="quarter" idx="33" hasCustomPrompt="1"/>
          </p:nvPr>
        </p:nvSpPr>
        <p:spPr>
          <a:xfrm>
            <a:off x="5086731"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10" name="Text Placeholder 4">
            <a:extLst>
              <a:ext uri="{FF2B5EF4-FFF2-40B4-BE49-F238E27FC236}">
                <a16:creationId xmlns:a16="http://schemas.microsoft.com/office/drawing/2014/main" id="{21B4FCF2-6DDE-B735-E462-BA93B8E84561}"/>
              </a:ext>
            </a:extLst>
          </p:cNvPr>
          <p:cNvSpPr>
            <a:spLocks noGrp="1"/>
          </p:cNvSpPr>
          <p:nvPr>
            <p:ph type="body" sz="quarter" idx="38" hasCustomPrompt="1"/>
          </p:nvPr>
        </p:nvSpPr>
        <p:spPr>
          <a:xfrm>
            <a:off x="9415462" y="5105054"/>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12" name="Text Placeholder 4">
            <a:extLst>
              <a:ext uri="{FF2B5EF4-FFF2-40B4-BE49-F238E27FC236}">
                <a16:creationId xmlns:a16="http://schemas.microsoft.com/office/drawing/2014/main" id="{9B0E7436-EC01-5BA6-ACB7-295FD0FD554E}"/>
              </a:ext>
            </a:extLst>
          </p:cNvPr>
          <p:cNvSpPr>
            <a:spLocks noGrp="1"/>
          </p:cNvSpPr>
          <p:nvPr>
            <p:ph type="body" sz="quarter" idx="39" hasCustomPrompt="1"/>
          </p:nvPr>
        </p:nvSpPr>
        <p:spPr>
          <a:xfrm>
            <a:off x="9415462" y="5492353"/>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17104764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photos_Case_Study_Intro_D">
    <p:spTree>
      <p:nvGrpSpPr>
        <p:cNvPr id="1" name=""/>
        <p:cNvGrpSpPr/>
        <p:nvPr/>
      </p:nvGrpSpPr>
      <p:grpSpPr>
        <a:xfrm>
          <a:off x="0" y="0"/>
          <a:ext cx="0" cy="0"/>
          <a:chOff x="0" y="0"/>
          <a:chExt cx="0" cy="0"/>
        </a:xfrm>
      </p:grpSpPr>
      <p:sp>
        <p:nvSpPr>
          <p:cNvPr id="11" name="Picture Placeholder 12">
            <a:extLst>
              <a:ext uri="{FF2B5EF4-FFF2-40B4-BE49-F238E27FC236}">
                <a16:creationId xmlns:a16="http://schemas.microsoft.com/office/drawing/2014/main" id="{7248E6C1-AD8D-259C-5340-56A8EC44534C}"/>
              </a:ext>
            </a:extLst>
          </p:cNvPr>
          <p:cNvSpPr>
            <a:spLocks noGrp="1"/>
          </p:cNvSpPr>
          <p:nvPr>
            <p:ph type="pic" sz="quarter" idx="34"/>
          </p:nvPr>
        </p:nvSpPr>
        <p:spPr>
          <a:xfrm>
            <a:off x="4381500" y="419100"/>
            <a:ext cx="7810500" cy="4373033"/>
          </a:xfrm>
          <a:prstGeom prst="rect">
            <a:avLst/>
          </a:prstGeom>
        </p:spPr>
        <p:txBody>
          <a:bodyPr/>
          <a:lstStyle/>
          <a:p>
            <a:endParaRPr lang="en-US"/>
          </a:p>
        </p:txBody>
      </p:sp>
      <p:sp>
        <p:nvSpPr>
          <p:cNvPr id="18" name="Picture Placeholder 12">
            <a:extLst>
              <a:ext uri="{FF2B5EF4-FFF2-40B4-BE49-F238E27FC236}">
                <a16:creationId xmlns:a16="http://schemas.microsoft.com/office/drawing/2014/main" id="{9A18AC36-E872-0FBB-CCDF-E7487C47BED8}"/>
              </a:ext>
            </a:extLst>
          </p:cNvPr>
          <p:cNvSpPr>
            <a:spLocks noGrp="1"/>
          </p:cNvSpPr>
          <p:nvPr>
            <p:ph type="pic" sz="quarter" idx="40"/>
          </p:nvPr>
        </p:nvSpPr>
        <p:spPr>
          <a:xfrm>
            <a:off x="0" y="915459"/>
            <a:ext cx="4114800" cy="3346704"/>
          </a:xfrm>
          <a:prstGeom prst="rect">
            <a:avLst/>
          </a:prstGeom>
        </p:spPr>
        <p:txBody>
          <a:bodyPr/>
          <a:lstStyle/>
          <a:p>
            <a:endParaRPr lang="en-US"/>
          </a:p>
        </p:txBody>
      </p:sp>
      <p:sp>
        <p:nvSpPr>
          <p:cNvPr id="20" name="Text Placeholder 4">
            <a:extLst>
              <a:ext uri="{FF2B5EF4-FFF2-40B4-BE49-F238E27FC236}">
                <a16:creationId xmlns:a16="http://schemas.microsoft.com/office/drawing/2014/main" id="{AD4E9A13-72EC-7795-6682-8E9D5F884783}"/>
              </a:ext>
            </a:extLst>
          </p:cNvPr>
          <p:cNvSpPr>
            <a:spLocks noGrp="1"/>
          </p:cNvSpPr>
          <p:nvPr>
            <p:ph type="body" sz="quarter" idx="41" hasCustomPrompt="1"/>
          </p:nvPr>
        </p:nvSpPr>
        <p:spPr>
          <a:xfrm>
            <a:off x="651934"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1" name="Text Placeholder 4">
            <a:extLst>
              <a:ext uri="{FF2B5EF4-FFF2-40B4-BE49-F238E27FC236}">
                <a16:creationId xmlns:a16="http://schemas.microsoft.com/office/drawing/2014/main" id="{2AE7E2F1-8A7E-2749-7C23-12A180BF0CBA}"/>
              </a:ext>
            </a:extLst>
          </p:cNvPr>
          <p:cNvSpPr>
            <a:spLocks noGrp="1"/>
          </p:cNvSpPr>
          <p:nvPr>
            <p:ph type="body" sz="quarter" idx="42" hasCustomPrompt="1"/>
          </p:nvPr>
        </p:nvSpPr>
        <p:spPr>
          <a:xfrm>
            <a:off x="651934"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
        <p:nvSpPr>
          <p:cNvPr id="22" name="Text Placeholder 4">
            <a:extLst>
              <a:ext uri="{FF2B5EF4-FFF2-40B4-BE49-F238E27FC236}">
                <a16:creationId xmlns:a16="http://schemas.microsoft.com/office/drawing/2014/main" id="{A629CAEA-5BAE-C2BF-C737-48B738207AB3}"/>
              </a:ext>
            </a:extLst>
          </p:cNvPr>
          <p:cNvSpPr>
            <a:spLocks noGrp="1"/>
          </p:cNvSpPr>
          <p:nvPr>
            <p:ph type="body" sz="quarter" idx="38" hasCustomPrompt="1"/>
          </p:nvPr>
        </p:nvSpPr>
        <p:spPr>
          <a:xfrm>
            <a:off x="4881034" y="5233642"/>
            <a:ext cx="2436876" cy="276999"/>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800" b="1" i="0">
                <a:solidFill>
                  <a:schemeClr val="bg1"/>
                </a:solidFill>
                <a:latin typeface="Calibri" panose="020F0502020204030204" pitchFamily="34" charset="0"/>
                <a:cs typeface="Calibri" panose="020F0502020204030204" pitchFamily="34" charset="0"/>
              </a:defRPr>
            </a:lvl1pPr>
          </a:lstStyle>
          <a:p>
            <a:r>
              <a:rPr lang="en-US"/>
              <a:t>Heading</a:t>
            </a:r>
          </a:p>
        </p:txBody>
      </p:sp>
      <p:sp>
        <p:nvSpPr>
          <p:cNvPr id="23" name="Text Placeholder 4">
            <a:extLst>
              <a:ext uri="{FF2B5EF4-FFF2-40B4-BE49-F238E27FC236}">
                <a16:creationId xmlns:a16="http://schemas.microsoft.com/office/drawing/2014/main" id="{58F9ED73-42C5-93DF-AE80-AD7C5AF1BD6C}"/>
              </a:ext>
            </a:extLst>
          </p:cNvPr>
          <p:cNvSpPr>
            <a:spLocks noGrp="1"/>
          </p:cNvSpPr>
          <p:nvPr>
            <p:ph type="body" sz="quarter" idx="39" hasCustomPrompt="1"/>
          </p:nvPr>
        </p:nvSpPr>
        <p:spPr>
          <a:xfrm>
            <a:off x="4881034" y="5620941"/>
            <a:ext cx="2400300" cy="184666"/>
          </a:xfrm>
          <a:prstGeom prst="rect">
            <a:avLst/>
          </a:prstGeom>
        </p:spPr>
        <p:txBody>
          <a:bodyPr wrap="square" anchor="t" anchorCtr="0">
            <a:spAutoFit/>
          </a:bodyPr>
          <a:lstStyle>
            <a:lvl1pPr marL="0" marR="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sz="1200" b="0" i="0">
                <a:solidFill>
                  <a:schemeClr val="bg1"/>
                </a:solidFill>
                <a:latin typeface="Calibri Light" panose="020F0302020204030204" pitchFamily="34" charset="0"/>
                <a:cs typeface="Calibri Light" panose="020F0302020204030204" pitchFamily="34" charset="0"/>
              </a:defRPr>
            </a:lvl1pPr>
          </a:lstStyle>
          <a:p>
            <a:r>
              <a:rPr lang="en-US"/>
              <a:t>Subheading</a:t>
            </a:r>
          </a:p>
        </p:txBody>
      </p:sp>
    </p:spTree>
    <p:extLst>
      <p:ext uri="{BB962C8B-B14F-4D97-AF65-F5344CB8AC3E}">
        <p14:creationId xmlns:p14="http://schemas.microsoft.com/office/powerpoint/2010/main" val="21113936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Light-5">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35273E55-8F47-AC18-08B7-C31C53E2A27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
        <p:nvSpPr>
          <p:cNvPr id="9" name="Text Placeholder 7">
            <a:extLst>
              <a:ext uri="{FF2B5EF4-FFF2-40B4-BE49-F238E27FC236}">
                <a16:creationId xmlns:a16="http://schemas.microsoft.com/office/drawing/2014/main" id="{CBBCDB36-A5F4-DF81-FE84-1CBB0550822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dirty="0">
                <a:effectLst/>
              </a:rPr>
              <a:t>Section description</a:t>
            </a:r>
            <a:endParaRPr lang="en-US" dirty="0"/>
          </a:p>
        </p:txBody>
      </p:sp>
      <p:sp>
        <p:nvSpPr>
          <p:cNvPr id="10" name="Title 8">
            <a:extLst>
              <a:ext uri="{FF2B5EF4-FFF2-40B4-BE49-F238E27FC236}">
                <a16:creationId xmlns:a16="http://schemas.microsoft.com/office/drawing/2014/main" id="{36520FD8-AF16-A7D1-FBFD-C07B1B5276AA}"/>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Section Header</a:t>
            </a:r>
          </a:p>
        </p:txBody>
      </p:sp>
      <p:sp>
        <p:nvSpPr>
          <p:cNvPr id="11" name="Text Placeholder 4">
            <a:extLst>
              <a:ext uri="{FF2B5EF4-FFF2-40B4-BE49-F238E27FC236}">
                <a16:creationId xmlns:a16="http://schemas.microsoft.com/office/drawing/2014/main" id="{BEA145C4-F1AE-010B-FC94-C27466A668E5}"/>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dirty="0"/>
              <a:t>01</a:t>
            </a:r>
          </a:p>
        </p:txBody>
      </p:sp>
    </p:spTree>
    <p:extLst>
      <p:ext uri="{BB962C8B-B14F-4D97-AF65-F5344CB8AC3E}">
        <p14:creationId xmlns:p14="http://schemas.microsoft.com/office/powerpoint/2010/main" val="1410483326"/>
      </p:ext>
    </p:extLst>
  </p:cSld>
  <p:clrMapOvr>
    <a:masterClrMapping/>
  </p:clrMapOvr>
  <p:extLst>
    <p:ext uri="{DCECCB84-F9BA-43D5-87BE-67443E8EF086}">
      <p15:sldGuideLst xmlns:p15="http://schemas.microsoft.com/office/powerpoint/2012/main"/>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6022081"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2835445" y="3152602"/>
            <a:ext cx="6858002" cy="55279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4C24334-259C-B34A-CF0B-6328CEB75E7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6416865"/>
            <a:ext cx="488145" cy="179465"/>
          </a:xfrm>
          <a:prstGeom prst="rect">
            <a:avLst/>
          </a:prstGeom>
        </p:spPr>
      </p:pic>
      <p:sp>
        <p:nvSpPr>
          <p:cNvPr id="2" name="Title 1">
            <a:extLst>
              <a:ext uri="{FF2B5EF4-FFF2-40B4-BE49-F238E27FC236}">
                <a16:creationId xmlns:a16="http://schemas.microsoft.com/office/drawing/2014/main" id="{434EEC63-D2A6-A479-4356-E9E6BC19098A}"/>
              </a:ext>
            </a:extLst>
          </p:cNvPr>
          <p:cNvSpPr>
            <a:spLocks noGrp="1"/>
          </p:cNvSpPr>
          <p:nvPr>
            <p:ph type="title" hasCustomPrompt="1"/>
          </p:nvPr>
        </p:nvSpPr>
        <p:spPr>
          <a:xfrm>
            <a:off x="633632" y="722842"/>
            <a:ext cx="465115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3" name="Text Placeholder 10">
            <a:extLst>
              <a:ext uri="{FF2B5EF4-FFF2-40B4-BE49-F238E27FC236}">
                <a16:creationId xmlns:a16="http://schemas.microsoft.com/office/drawing/2014/main" id="{8B2245E5-D2EB-1450-FEC1-6BEFE1F76A46}"/>
              </a:ext>
            </a:extLst>
          </p:cNvPr>
          <p:cNvSpPr>
            <a:spLocks noGrp="1"/>
          </p:cNvSpPr>
          <p:nvPr>
            <p:ph type="body" sz="quarter" idx="28" hasCustomPrompt="1"/>
          </p:nvPr>
        </p:nvSpPr>
        <p:spPr>
          <a:xfrm>
            <a:off x="633632" y="419099"/>
            <a:ext cx="465115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980638481"/>
      </p:ext>
    </p:extLst>
  </p:cSld>
  <p:clrMapOvr>
    <a:masterClrMapping/>
  </p:clrMapOvr>
  <p:extLst>
    <p:ext uri="{DCECCB84-F9BA-43D5-87BE-67443E8EF086}">
      <p15:sldGuideLst xmlns:p15="http://schemas.microsoft.com/office/powerpoint/2012/main"/>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Case Study-1/6">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69D76B9-5EAA-9E63-4059-21E83CD46A10}"/>
              </a:ext>
            </a:extLst>
          </p:cNvPr>
          <p:cNvSpPr/>
          <p:nvPr userDrawn="1"/>
        </p:nvSpPr>
        <p:spPr bwMode="auto">
          <a:xfrm>
            <a:off x="9753600" y="0"/>
            <a:ext cx="2438400"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9" name="TextBox 8">
            <a:extLst>
              <a:ext uri="{FF2B5EF4-FFF2-40B4-BE49-F238E27FC236}">
                <a16:creationId xmlns:a16="http://schemas.microsoft.com/office/drawing/2014/main" id="{CC2DA15A-8BB1-B824-E7EF-8D9046513FB2}"/>
              </a:ext>
            </a:extLst>
          </p:cNvPr>
          <p:cNvSpPr txBox="1"/>
          <p:nvPr userDrawn="1"/>
        </p:nvSpPr>
        <p:spPr>
          <a:xfrm>
            <a:off x="9517294"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2" name="Text Placeholder 3">
            <a:extLst>
              <a:ext uri="{FF2B5EF4-FFF2-40B4-BE49-F238E27FC236}">
                <a16:creationId xmlns:a16="http://schemas.microsoft.com/office/drawing/2014/main" id="{29A158B8-5C5D-7C73-B048-F98B170D7851}"/>
              </a:ext>
            </a:extLst>
          </p:cNvPr>
          <p:cNvSpPr txBox="1">
            <a:spLocks/>
          </p:cNvSpPr>
          <p:nvPr userDrawn="1"/>
        </p:nvSpPr>
        <p:spPr>
          <a:xfrm>
            <a:off x="11341864" y="6406591"/>
            <a:ext cx="242932" cy="218934"/>
          </a:xfrm>
          <a:prstGeom prst="rect">
            <a:avLst/>
          </a:prstGeom>
        </p:spPr>
        <p:txBody>
          <a:bodyPr vert="horz" lIns="0" tIns="0" rIns="0" bIns="0" rtlCol="0" anchor="ctr" anchorCtr="0">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
        <p:nvSpPr>
          <p:cNvPr id="2" name="Title 1">
            <a:extLst>
              <a:ext uri="{FF2B5EF4-FFF2-40B4-BE49-F238E27FC236}">
                <a16:creationId xmlns:a16="http://schemas.microsoft.com/office/drawing/2014/main" id="{E36773BA-924B-BAC6-7D25-ED7A9338BD2F}"/>
              </a:ext>
            </a:extLst>
          </p:cNvPr>
          <p:cNvSpPr>
            <a:spLocks noGrp="1"/>
          </p:cNvSpPr>
          <p:nvPr>
            <p:ph type="title" hasCustomPrompt="1"/>
          </p:nvPr>
        </p:nvSpPr>
        <p:spPr>
          <a:xfrm>
            <a:off x="633632" y="722842"/>
            <a:ext cx="839765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3" name="Text Placeholder 10">
            <a:extLst>
              <a:ext uri="{FF2B5EF4-FFF2-40B4-BE49-F238E27FC236}">
                <a16:creationId xmlns:a16="http://schemas.microsoft.com/office/drawing/2014/main" id="{12B58C1F-15E1-403E-C8DD-FB7FA7791D15}"/>
              </a:ext>
            </a:extLst>
          </p:cNvPr>
          <p:cNvSpPr>
            <a:spLocks noGrp="1"/>
          </p:cNvSpPr>
          <p:nvPr>
            <p:ph type="body" sz="quarter" idx="28" hasCustomPrompt="1"/>
          </p:nvPr>
        </p:nvSpPr>
        <p:spPr>
          <a:xfrm>
            <a:off x="633632" y="419099"/>
            <a:ext cx="839765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92044912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ase Study-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3804D-BD14-08D3-2752-570DB2A13AC1}"/>
              </a:ext>
            </a:extLst>
          </p:cNvPr>
          <p:cNvSpPr/>
          <p:nvPr userDrawn="1"/>
        </p:nvSpPr>
        <p:spPr bwMode="auto">
          <a:xfrm>
            <a:off x="7848600" y="0"/>
            <a:ext cx="4348260"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8E3E35CB-4416-67B4-9A4B-0412315D4979}"/>
              </a:ext>
            </a:extLst>
          </p:cNvPr>
          <p:cNvSpPr txBox="1"/>
          <p:nvPr userDrawn="1"/>
        </p:nvSpPr>
        <p:spPr>
          <a:xfrm>
            <a:off x="9517294"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88B57818-3DD1-DA7E-0C01-8FA58F5B3AE9}"/>
              </a:ext>
            </a:extLst>
          </p:cNvPr>
          <p:cNvSpPr txBox="1">
            <a:spLocks/>
          </p:cNvSpPr>
          <p:nvPr userDrawn="1"/>
        </p:nvSpPr>
        <p:spPr>
          <a:xfrm>
            <a:off x="11341864" y="6406591"/>
            <a:ext cx="242932" cy="218934"/>
          </a:xfrm>
          <a:prstGeom prst="rect">
            <a:avLst/>
          </a:prstGeom>
        </p:spPr>
        <p:txBody>
          <a:bodyPr vert="horz" lIns="0" tIns="0" rIns="0" bIns="0" rtlCol="0" anchor="ctr" anchorCtr="0">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43EB2ABD-8C1A-2F57-ED12-4A5372D24296}"/>
              </a:ext>
            </a:extLst>
          </p:cNvPr>
          <p:cNvSpPr>
            <a:spLocks noGrp="1"/>
          </p:cNvSpPr>
          <p:nvPr>
            <p:ph type="title" hasCustomPrompt="1"/>
          </p:nvPr>
        </p:nvSpPr>
        <p:spPr>
          <a:xfrm>
            <a:off x="633632" y="722842"/>
            <a:ext cx="6522818"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6" name="Text Placeholder 10">
            <a:extLst>
              <a:ext uri="{FF2B5EF4-FFF2-40B4-BE49-F238E27FC236}">
                <a16:creationId xmlns:a16="http://schemas.microsoft.com/office/drawing/2014/main" id="{2CBC5A8B-D655-9D1E-4EAD-6B7EF3CBD7BB}"/>
              </a:ext>
            </a:extLst>
          </p:cNvPr>
          <p:cNvSpPr>
            <a:spLocks noGrp="1"/>
          </p:cNvSpPr>
          <p:nvPr>
            <p:ph type="body" sz="quarter" idx="28" hasCustomPrompt="1"/>
          </p:nvPr>
        </p:nvSpPr>
        <p:spPr>
          <a:xfrm>
            <a:off x="633632" y="419099"/>
            <a:ext cx="6522818"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5829256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ase Study-1/2_B">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802983"/>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5" name="TextBox 4">
            <a:extLst>
              <a:ext uri="{FF2B5EF4-FFF2-40B4-BE49-F238E27FC236}">
                <a16:creationId xmlns:a16="http://schemas.microsoft.com/office/drawing/2014/main" id="{3B7D9537-B25D-7D96-9993-3FD73B2FDB2F}"/>
              </a:ext>
            </a:extLst>
          </p:cNvPr>
          <p:cNvSpPr txBox="1"/>
          <p:nvPr userDrawn="1"/>
        </p:nvSpPr>
        <p:spPr>
          <a:xfrm>
            <a:off x="9517294"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8C1EAE48-670D-1E75-E1E5-6E8259532FEE}"/>
              </a:ext>
            </a:extLst>
          </p:cNvPr>
          <p:cNvSpPr txBox="1">
            <a:spLocks/>
          </p:cNvSpPr>
          <p:nvPr userDrawn="1"/>
        </p:nvSpPr>
        <p:spPr>
          <a:xfrm>
            <a:off x="11341864" y="6406591"/>
            <a:ext cx="242932" cy="218934"/>
          </a:xfrm>
          <a:prstGeom prst="rect">
            <a:avLst/>
          </a:prstGeom>
        </p:spPr>
        <p:txBody>
          <a:bodyPr vert="horz" lIns="0" tIns="0" rIns="0" bIns="0" rtlCol="0" anchor="ctr" anchorCtr="0">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
        <p:nvSpPr>
          <p:cNvPr id="3" name="Title 1">
            <a:extLst>
              <a:ext uri="{FF2B5EF4-FFF2-40B4-BE49-F238E27FC236}">
                <a16:creationId xmlns:a16="http://schemas.microsoft.com/office/drawing/2014/main" id="{E04B8001-80C4-3060-BD6B-437632BF7C77}"/>
              </a:ext>
            </a:extLst>
          </p:cNvPr>
          <p:cNvSpPr>
            <a:spLocks noGrp="1"/>
          </p:cNvSpPr>
          <p:nvPr>
            <p:ph type="title" hasCustomPrompt="1"/>
          </p:nvPr>
        </p:nvSpPr>
        <p:spPr>
          <a:xfrm>
            <a:off x="633632" y="722842"/>
            <a:ext cx="465115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4" name="Text Placeholder 10">
            <a:extLst>
              <a:ext uri="{FF2B5EF4-FFF2-40B4-BE49-F238E27FC236}">
                <a16:creationId xmlns:a16="http://schemas.microsoft.com/office/drawing/2014/main" id="{C73C2D60-2316-60E7-7382-870EBF68A7A1}"/>
              </a:ext>
            </a:extLst>
          </p:cNvPr>
          <p:cNvSpPr>
            <a:spLocks noGrp="1"/>
          </p:cNvSpPr>
          <p:nvPr>
            <p:ph type="body" sz="quarter" idx="28" hasCustomPrompt="1"/>
          </p:nvPr>
        </p:nvSpPr>
        <p:spPr>
          <a:xfrm>
            <a:off x="633632" y="419099"/>
            <a:ext cx="465115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402251017"/>
      </p:ext>
    </p:extLst>
  </p:cSld>
  <p:clrMapOvr>
    <a:masterClrMapping/>
  </p:clrMapOvr>
  <p:extLst>
    <p:ext uri="{DCECCB84-F9BA-43D5-87BE-67443E8EF086}">
      <p15:sldGuideLst xmlns:p15="http://schemas.microsoft.com/office/powerpoint/2012/main"/>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ase Study-1/2-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CF38BD-32C9-894D-AB81-415CC476ECD6}"/>
              </a:ext>
            </a:extLst>
          </p:cNvPr>
          <p:cNvSpPr>
            <a:spLocks noGrp="1"/>
          </p:cNvSpPr>
          <p:nvPr>
            <p:ph type="pic" sz="quarter" idx="16"/>
          </p:nvPr>
        </p:nvSpPr>
        <p:spPr>
          <a:xfrm>
            <a:off x="6096000" y="0"/>
            <a:ext cx="6095999" cy="6858000"/>
          </a:xfrm>
          <a:prstGeom prst="rect">
            <a:avLst/>
          </a:prstGeom>
          <a:solidFill>
            <a:schemeClr val="accent1"/>
          </a:solidFill>
        </p:spPr>
        <p:txBody>
          <a:bodyPr/>
          <a:lstStyle/>
          <a:p>
            <a:endParaRPr lang="en-US"/>
          </a:p>
        </p:txBody>
      </p:sp>
      <p:sp>
        <p:nvSpPr>
          <p:cNvPr id="8" name="TextBox 7">
            <a:extLst>
              <a:ext uri="{FF2B5EF4-FFF2-40B4-BE49-F238E27FC236}">
                <a16:creationId xmlns:a16="http://schemas.microsoft.com/office/drawing/2014/main" id="{49A8AE99-B517-8AEB-D5E4-B09D52CA25AF}"/>
              </a:ext>
            </a:extLst>
          </p:cNvPr>
          <p:cNvSpPr txBox="1"/>
          <p:nvPr userDrawn="1"/>
        </p:nvSpPr>
        <p:spPr>
          <a:xfrm>
            <a:off x="9517294"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9" name="Text Placeholder 3">
            <a:extLst>
              <a:ext uri="{FF2B5EF4-FFF2-40B4-BE49-F238E27FC236}">
                <a16:creationId xmlns:a16="http://schemas.microsoft.com/office/drawing/2014/main" id="{3120F32B-02B9-F0A1-D25E-DE2CDA7F43C0}"/>
              </a:ext>
            </a:extLst>
          </p:cNvPr>
          <p:cNvSpPr txBox="1">
            <a:spLocks/>
          </p:cNvSpPr>
          <p:nvPr userDrawn="1"/>
        </p:nvSpPr>
        <p:spPr>
          <a:xfrm>
            <a:off x="11341864" y="6406591"/>
            <a:ext cx="242932" cy="218934"/>
          </a:xfrm>
          <a:prstGeom prst="rect">
            <a:avLst/>
          </a:prstGeom>
        </p:spPr>
        <p:txBody>
          <a:bodyPr vert="horz" lIns="0" tIns="0" rIns="0" bIns="0" rtlCol="0" anchor="ctr" anchorCtr="0">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
        <p:nvSpPr>
          <p:cNvPr id="2" name="Title 1">
            <a:extLst>
              <a:ext uri="{FF2B5EF4-FFF2-40B4-BE49-F238E27FC236}">
                <a16:creationId xmlns:a16="http://schemas.microsoft.com/office/drawing/2014/main" id="{8C1749E3-2785-6125-72F4-4CB2CF38880E}"/>
              </a:ext>
            </a:extLst>
          </p:cNvPr>
          <p:cNvSpPr>
            <a:spLocks noGrp="1"/>
          </p:cNvSpPr>
          <p:nvPr>
            <p:ph type="title" hasCustomPrompt="1"/>
          </p:nvPr>
        </p:nvSpPr>
        <p:spPr>
          <a:xfrm>
            <a:off x="633632" y="722842"/>
            <a:ext cx="4651156"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4" name="Text Placeholder 10">
            <a:extLst>
              <a:ext uri="{FF2B5EF4-FFF2-40B4-BE49-F238E27FC236}">
                <a16:creationId xmlns:a16="http://schemas.microsoft.com/office/drawing/2014/main" id="{F8F30B81-156F-78DF-062D-E4DD7907F0C8}"/>
              </a:ext>
            </a:extLst>
          </p:cNvPr>
          <p:cNvSpPr>
            <a:spLocks noGrp="1"/>
          </p:cNvSpPr>
          <p:nvPr>
            <p:ph type="body" sz="quarter" idx="28" hasCustomPrompt="1"/>
          </p:nvPr>
        </p:nvSpPr>
        <p:spPr>
          <a:xfrm>
            <a:off x="633632" y="419099"/>
            <a:ext cx="4651156"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22167325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ase Study-2/3 Pictur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57C14D-88D4-2E4E-B3D4-C2C8ABFC1A31}"/>
              </a:ext>
            </a:extLst>
          </p:cNvPr>
          <p:cNvSpPr/>
          <p:nvPr userDrawn="1"/>
        </p:nvSpPr>
        <p:spPr bwMode="auto">
          <a:xfrm>
            <a:off x="4381500" y="0"/>
            <a:ext cx="7810499"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4" name="Picture Placeholder 2">
            <a:extLst>
              <a:ext uri="{FF2B5EF4-FFF2-40B4-BE49-F238E27FC236}">
                <a16:creationId xmlns:a16="http://schemas.microsoft.com/office/drawing/2014/main" id="{B0B5FC9B-C94B-DD4C-B568-43367EF1D400}"/>
              </a:ext>
            </a:extLst>
          </p:cNvPr>
          <p:cNvSpPr>
            <a:spLocks noGrp="1"/>
          </p:cNvSpPr>
          <p:nvPr>
            <p:ph type="pic" sz="quarter" idx="16"/>
          </p:nvPr>
        </p:nvSpPr>
        <p:spPr>
          <a:xfrm>
            <a:off x="4381500" y="0"/>
            <a:ext cx="7810500" cy="6858000"/>
          </a:xfrm>
          <a:prstGeom prst="rect">
            <a:avLst/>
          </a:prstGeom>
          <a:solidFill>
            <a:schemeClr val="accent1"/>
          </a:solidFill>
        </p:spPr>
        <p:txBody>
          <a:bodyPr/>
          <a:lstStyle/>
          <a:p>
            <a:endParaRPr lang="en-US"/>
          </a:p>
        </p:txBody>
      </p:sp>
      <p:sp>
        <p:nvSpPr>
          <p:cNvPr id="6" name="TextBox 5">
            <a:extLst>
              <a:ext uri="{FF2B5EF4-FFF2-40B4-BE49-F238E27FC236}">
                <a16:creationId xmlns:a16="http://schemas.microsoft.com/office/drawing/2014/main" id="{1776621A-DBD8-0204-830A-B611F2C50DB3}"/>
              </a:ext>
            </a:extLst>
          </p:cNvPr>
          <p:cNvSpPr txBox="1"/>
          <p:nvPr userDrawn="1"/>
        </p:nvSpPr>
        <p:spPr>
          <a:xfrm>
            <a:off x="9517294"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2F4A5E9B-ED60-9026-0304-CC0E0C50B0BB}"/>
              </a:ext>
            </a:extLst>
          </p:cNvPr>
          <p:cNvSpPr txBox="1">
            <a:spLocks/>
          </p:cNvSpPr>
          <p:nvPr userDrawn="1"/>
        </p:nvSpPr>
        <p:spPr>
          <a:xfrm>
            <a:off x="11341864" y="6406591"/>
            <a:ext cx="242932" cy="218934"/>
          </a:xfrm>
          <a:prstGeom prst="rect">
            <a:avLst/>
          </a:prstGeom>
        </p:spPr>
        <p:txBody>
          <a:bodyPr vert="horz" lIns="0" tIns="0" rIns="0" bIns="0" rtlCol="0" anchor="ctr" anchorCtr="0">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bg1"/>
                </a:solidFill>
              </a:rPr>
              <a:pPr lvl="0"/>
              <a:t>‹#›</a:t>
            </a:fld>
            <a:endParaRPr lang="en-US" sz="1000">
              <a:solidFill>
                <a:schemeClr val="bg1"/>
              </a:solidFill>
            </a:endParaRPr>
          </a:p>
        </p:txBody>
      </p:sp>
      <p:sp>
        <p:nvSpPr>
          <p:cNvPr id="2" name="Title 1">
            <a:extLst>
              <a:ext uri="{FF2B5EF4-FFF2-40B4-BE49-F238E27FC236}">
                <a16:creationId xmlns:a16="http://schemas.microsoft.com/office/drawing/2014/main" id="{74A259D8-8F7C-0047-F26B-69BFCE9B0D84}"/>
              </a:ext>
            </a:extLst>
          </p:cNvPr>
          <p:cNvSpPr>
            <a:spLocks noGrp="1"/>
          </p:cNvSpPr>
          <p:nvPr>
            <p:ph type="title" hasCustomPrompt="1"/>
          </p:nvPr>
        </p:nvSpPr>
        <p:spPr>
          <a:xfrm>
            <a:off x="633632" y="722842"/>
            <a:ext cx="3477993" cy="343958"/>
          </a:xfrm>
          <a:prstGeom prst="rect">
            <a:avLst/>
          </a:prstGeom>
        </p:spPr>
        <p:txBody>
          <a:bodyPr/>
          <a:lstStyle>
            <a:lvl1pPr>
              <a:defRPr lang="en-US" sz="2200" b="1" i="0" kern="1200" spc="0" dirty="0">
                <a:solidFill>
                  <a:schemeClr val="bg1"/>
                </a:solidFill>
                <a:effectLst/>
                <a:latin typeface="+mj-lt"/>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0"/>
              </a:spcBef>
              <a:spcAft>
                <a:spcPts val="0"/>
              </a:spcAft>
              <a:buFont typeface="Arial" panose="020B0604020202020204" pitchFamily="34" charset="0"/>
              <a:buNone/>
            </a:pPr>
            <a:r>
              <a:rPr lang="en-US">
                <a:effectLst/>
              </a:rPr>
              <a:t>Title Goes Here</a:t>
            </a:r>
            <a:endParaRPr lang="en-US"/>
          </a:p>
        </p:txBody>
      </p:sp>
      <p:sp>
        <p:nvSpPr>
          <p:cNvPr id="3" name="Text Placeholder 10">
            <a:extLst>
              <a:ext uri="{FF2B5EF4-FFF2-40B4-BE49-F238E27FC236}">
                <a16:creationId xmlns:a16="http://schemas.microsoft.com/office/drawing/2014/main" id="{8524263F-D90D-573F-672D-5622B33EAD0D}"/>
              </a:ext>
            </a:extLst>
          </p:cNvPr>
          <p:cNvSpPr>
            <a:spLocks noGrp="1"/>
          </p:cNvSpPr>
          <p:nvPr>
            <p:ph type="body" sz="quarter" idx="28" hasCustomPrompt="1"/>
          </p:nvPr>
        </p:nvSpPr>
        <p:spPr>
          <a:xfrm>
            <a:off x="633632" y="419099"/>
            <a:ext cx="3477993" cy="225707"/>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3644256551"/>
      </p:ext>
    </p:extLst>
  </p:cSld>
  <p:clrMapOvr>
    <a:masterClrMapping/>
  </p:clrMapOvr>
  <p:extLst>
    <p:ext uri="{DCECCB84-F9BA-43D5-87BE-67443E8EF086}">
      <p15:sldGuideLst xmlns:p15="http://schemas.microsoft.com/office/powerpoint/2012/main"/>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ase Study_Mocku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52DE14-65C1-7956-7013-27CD9E260F56}"/>
              </a:ext>
            </a:extLst>
          </p:cNvPr>
          <p:cNvSpPr/>
          <p:nvPr userDrawn="1"/>
        </p:nvSpPr>
        <p:spPr bwMode="auto">
          <a:xfrm>
            <a:off x="0" y="0"/>
            <a:ext cx="2438400"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6" name="Text Placeholder 2">
            <a:extLst>
              <a:ext uri="{FF2B5EF4-FFF2-40B4-BE49-F238E27FC236}">
                <a16:creationId xmlns:a16="http://schemas.microsoft.com/office/drawing/2014/main" id="{79C365B7-BDA2-A1BA-99C3-FAE4F63E6178}"/>
              </a:ext>
            </a:extLst>
          </p:cNvPr>
          <p:cNvSpPr>
            <a:spLocks noGrp="1"/>
          </p:cNvSpPr>
          <p:nvPr>
            <p:ph type="body" sz="quarter" idx="17" hasCustomPrompt="1"/>
          </p:nvPr>
        </p:nvSpPr>
        <p:spPr>
          <a:xfrm>
            <a:off x="4365652" y="2286000"/>
            <a:ext cx="4784852" cy="3657600"/>
          </a:xfrm>
          <a:prstGeom prst="rect">
            <a:avLst/>
          </a:prstGeom>
        </p:spPr>
        <p:txBody>
          <a:bodyPr/>
          <a:lstStyle>
            <a:lvl1pPr>
              <a:lnSpc>
                <a:spcPts val="2000"/>
              </a:lnSpc>
              <a:defRPr sz="1400" b="0" i="0">
                <a:solidFill>
                  <a:schemeClr val="bg1"/>
                </a:solidFill>
                <a:latin typeface="Calibri Light" panose="020F0302020204030204" pitchFamily="34" charset="0"/>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a:t>
            </a:r>
          </a:p>
        </p:txBody>
      </p:sp>
      <p:pic>
        <p:nvPicPr>
          <p:cNvPr id="11" name="Picture 10">
            <a:extLst>
              <a:ext uri="{FF2B5EF4-FFF2-40B4-BE49-F238E27FC236}">
                <a16:creationId xmlns:a16="http://schemas.microsoft.com/office/drawing/2014/main" id="{809CE349-346A-D8D6-57AD-5723D88B67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8851" y="6416865"/>
            <a:ext cx="488145" cy="179465"/>
          </a:xfrm>
          <a:prstGeom prst="rect">
            <a:avLst/>
          </a:prstGeom>
        </p:spPr>
      </p:pic>
      <p:sp>
        <p:nvSpPr>
          <p:cNvPr id="3" name="Title 1">
            <a:extLst>
              <a:ext uri="{FF2B5EF4-FFF2-40B4-BE49-F238E27FC236}">
                <a16:creationId xmlns:a16="http://schemas.microsoft.com/office/drawing/2014/main" id="{39E35029-5964-C030-FE93-F157EF1D672E}"/>
              </a:ext>
            </a:extLst>
          </p:cNvPr>
          <p:cNvSpPr txBox="1">
            <a:spLocks/>
          </p:cNvSpPr>
          <p:nvPr userDrawn="1"/>
        </p:nvSpPr>
        <p:spPr>
          <a:xfrm>
            <a:off x="4365652" y="1688770"/>
            <a:ext cx="3474720" cy="338554"/>
          </a:xfrm>
          <a:prstGeom prst="rect">
            <a:avLst/>
          </a:prstGeom>
        </p:spPr>
        <p:txBody>
          <a:bodyPr lIns="0" tIns="0" rIns="0" bIns="0">
            <a:noAutofit/>
          </a:bodyPr>
          <a:lstStyle>
            <a:lvl1pPr lvl="0" indent="0">
              <a:lnSpc>
                <a:spcPct val="100000"/>
              </a:lnSpc>
              <a:spcBef>
                <a:spcPts val="0"/>
              </a:spcBef>
              <a:spcAft>
                <a:spcPts val="0"/>
              </a:spcAft>
              <a:buFont typeface="Arial" panose="020B0604020202020204" pitchFamily="34" charset="0"/>
              <a:buNone/>
              <a:defRPr lang="en-US" sz="2200" b="1" i="0" spc="0" dirty="0">
                <a:gradFill>
                  <a:gsLst>
                    <a:gs pos="0">
                      <a:schemeClr val="accent3"/>
                    </a:gs>
                    <a:gs pos="45000">
                      <a:schemeClr val="accent3"/>
                    </a:gs>
                    <a:gs pos="100000">
                      <a:schemeClr val="accent4"/>
                    </a:gs>
                  </a:gsLst>
                  <a:lin ang="1200000" scaled="0"/>
                </a:gradFill>
                <a:effectLst/>
                <a:latin typeface="+mj-lt"/>
                <a:ea typeface="Calibri" panose="020F0502020204030204" pitchFamily="34" charset="0"/>
                <a:cs typeface="Calibri" panose="020F0502020204030204" pitchFamily="34" charset="0"/>
              </a:defRPr>
            </a:lvl1pPr>
          </a:lstStyle>
          <a:p>
            <a:pPr lvl="0"/>
            <a:r>
              <a:rPr lang="en-US">
                <a:solidFill>
                  <a:schemeClr val="bg1"/>
                </a:solidFill>
              </a:rPr>
              <a:t>Title Goes Here</a:t>
            </a:r>
          </a:p>
        </p:txBody>
      </p:sp>
    </p:spTree>
    <p:extLst>
      <p:ext uri="{BB962C8B-B14F-4D97-AF65-F5344CB8AC3E}">
        <p14:creationId xmlns:p14="http://schemas.microsoft.com/office/powerpoint/2010/main" val="325157494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N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0" y="0"/>
            <a:ext cx="3429000"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429000" y="0"/>
            <a:ext cx="8763000" cy="6858000"/>
          </a:xfrm>
          <a:prstGeom prst="rect">
            <a:avLst/>
          </a:prstGeom>
        </p:spPr>
        <p:txBody>
          <a:bodyPr/>
          <a:lstStyle/>
          <a:p>
            <a:endParaRPr lang="en-US"/>
          </a:p>
        </p:txBody>
      </p:sp>
      <p:pic>
        <p:nvPicPr>
          <p:cNvPr id="13" name="Picture 12">
            <a:extLst>
              <a:ext uri="{FF2B5EF4-FFF2-40B4-BE49-F238E27FC236}">
                <a16:creationId xmlns:a16="http://schemas.microsoft.com/office/drawing/2014/main" id="{8CC0D0B5-8985-C0CF-E031-72C099F136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0" y="6416865"/>
            <a:ext cx="488145" cy="179465"/>
          </a:xfrm>
          <a:prstGeom prst="rect">
            <a:avLst/>
          </a:prstGeom>
        </p:spPr>
      </p:pic>
      <p:sp>
        <p:nvSpPr>
          <p:cNvPr id="6" name="Title 1">
            <a:extLst>
              <a:ext uri="{FF2B5EF4-FFF2-40B4-BE49-F238E27FC236}">
                <a16:creationId xmlns:a16="http://schemas.microsoft.com/office/drawing/2014/main" id="{A44169FF-3519-85C9-0F2D-26C1E7EAB350}"/>
              </a:ext>
            </a:extLst>
          </p:cNvPr>
          <p:cNvSpPr>
            <a:spLocks noGrp="1"/>
          </p:cNvSpPr>
          <p:nvPr>
            <p:ph type="title" hasCustomPrompt="1"/>
          </p:nvPr>
        </p:nvSpPr>
        <p:spPr>
          <a:xfrm>
            <a:off x="633632" y="722843"/>
            <a:ext cx="2618014" cy="338554"/>
          </a:xfrm>
          <a:prstGeom prst="rect">
            <a:avLst/>
          </a:prstGeom>
        </p:spPr>
        <p:txBody>
          <a:bodyPr lIns="0" tIns="0" rIns="0" bIns="0">
            <a:noAutofit/>
          </a:bodyPr>
          <a:lstStyle>
            <a:lvl1pPr>
              <a:defRPr lang="en-US" dirty="0">
                <a:solidFill>
                  <a:schemeClr val="bg1"/>
                </a:solidFill>
                <a:latin typeface="+mj-lt"/>
              </a:defRPr>
            </a:lvl1pPr>
          </a:lstStyle>
          <a:p>
            <a:pPr marL="0" lvl="0" indent="0">
              <a:spcBef>
                <a:spcPts val="0"/>
              </a:spcBef>
              <a:spcAft>
                <a:spcPts val="0"/>
              </a:spcAft>
              <a:buFont typeface="Arial" panose="020B0604020202020204" pitchFamily="34" charset="0"/>
            </a:pPr>
            <a:r>
              <a:rPr lang="en-US">
                <a:effectLst/>
              </a:rPr>
              <a:t>Title Goes Here</a:t>
            </a:r>
            <a:endParaRPr lang="en-US"/>
          </a:p>
        </p:txBody>
      </p:sp>
      <p:sp>
        <p:nvSpPr>
          <p:cNvPr id="8" name="Text Placeholder 10">
            <a:extLst>
              <a:ext uri="{FF2B5EF4-FFF2-40B4-BE49-F238E27FC236}">
                <a16:creationId xmlns:a16="http://schemas.microsoft.com/office/drawing/2014/main" id="{5E92AB95-E16F-C12B-B3CB-DCDED8BB72C8}"/>
              </a:ext>
            </a:extLst>
          </p:cNvPr>
          <p:cNvSpPr>
            <a:spLocks noGrp="1"/>
          </p:cNvSpPr>
          <p:nvPr>
            <p:ph type="body" sz="quarter" idx="28" hasCustomPrompt="1"/>
          </p:nvPr>
        </p:nvSpPr>
        <p:spPr>
          <a:xfrm>
            <a:off x="633632" y="419100"/>
            <a:ext cx="2618014"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4094493789"/>
      </p:ext>
    </p:extLst>
  </p:cSld>
  <p:clrMapOvr>
    <a:masterClrMapping/>
  </p:clrMapOvr>
  <p:extLst>
    <p:ext uri="{DCECCB84-F9BA-43D5-87BE-67443E8EF086}">
      <p15:sldGuideLst xmlns:p15="http://schemas.microsoft.com/office/powerpoint/2012/main"/>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ase Study-2/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54513"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5" name="Picture 4">
            <a:extLst>
              <a:ext uri="{FF2B5EF4-FFF2-40B4-BE49-F238E27FC236}">
                <a16:creationId xmlns:a16="http://schemas.microsoft.com/office/drawing/2014/main" id="{F4D0723C-92A3-529E-5B7C-80EDBC26225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0" y="6416865"/>
            <a:ext cx="488145" cy="179465"/>
          </a:xfrm>
          <a:prstGeom prst="rect">
            <a:avLst/>
          </a:prstGeom>
        </p:spPr>
      </p:pic>
      <p:sp>
        <p:nvSpPr>
          <p:cNvPr id="6" name="Title 1">
            <a:extLst>
              <a:ext uri="{FF2B5EF4-FFF2-40B4-BE49-F238E27FC236}">
                <a16:creationId xmlns:a16="http://schemas.microsoft.com/office/drawing/2014/main" id="{D80312C7-4EE9-90CF-47E1-087BF0744BD8}"/>
              </a:ext>
            </a:extLst>
          </p:cNvPr>
          <p:cNvSpPr>
            <a:spLocks noGrp="1"/>
          </p:cNvSpPr>
          <p:nvPr>
            <p:ph type="title" hasCustomPrompt="1"/>
          </p:nvPr>
        </p:nvSpPr>
        <p:spPr>
          <a:xfrm>
            <a:off x="633632" y="722843"/>
            <a:ext cx="3474720" cy="338554"/>
          </a:xfrm>
          <a:prstGeom prst="rect">
            <a:avLst/>
          </a:prstGeom>
        </p:spPr>
        <p:txBody>
          <a:bodyPr lIns="0" tIns="0" rIns="0" bIns="0">
            <a:noAutofit/>
          </a:bodyPr>
          <a:lstStyle>
            <a:lvl1pPr>
              <a:defRPr lang="en-US" dirty="0">
                <a:solidFill>
                  <a:schemeClr val="bg1"/>
                </a:solidFill>
                <a:latin typeface="+mj-lt"/>
              </a:defRPr>
            </a:lvl1pPr>
          </a:lstStyle>
          <a:p>
            <a:pPr marL="0" lvl="0" indent="0">
              <a:spcBef>
                <a:spcPts val="0"/>
              </a:spcBef>
              <a:spcAft>
                <a:spcPts val="0"/>
              </a:spcAft>
              <a:buFont typeface="Arial" panose="020B0604020202020204" pitchFamily="34" charset="0"/>
            </a:pPr>
            <a:r>
              <a:rPr lang="en-US">
                <a:effectLst/>
              </a:rPr>
              <a:t>Title Goes Here</a:t>
            </a:r>
            <a:endParaRPr lang="en-US"/>
          </a:p>
        </p:txBody>
      </p:sp>
      <p:sp>
        <p:nvSpPr>
          <p:cNvPr id="7" name="Text Placeholder 10">
            <a:extLst>
              <a:ext uri="{FF2B5EF4-FFF2-40B4-BE49-F238E27FC236}">
                <a16:creationId xmlns:a16="http://schemas.microsoft.com/office/drawing/2014/main" id="{1B4920DC-0C83-DBD1-A7BA-450D741C9E1C}"/>
              </a:ext>
            </a:extLst>
          </p:cNvPr>
          <p:cNvSpPr>
            <a:spLocks noGrp="1"/>
          </p:cNvSpPr>
          <p:nvPr>
            <p:ph type="body" sz="quarter" idx="28" hasCustomPrompt="1"/>
          </p:nvPr>
        </p:nvSpPr>
        <p:spPr>
          <a:xfrm>
            <a:off x="633632" y="419100"/>
            <a:ext cx="347472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801178093"/>
      </p:ext>
    </p:extLst>
  </p:cSld>
  <p:clrMapOvr>
    <a:masterClrMapping/>
  </p:clrMapOvr>
  <p:extLst>
    <p:ext uri="{DCECCB84-F9BA-43D5-87BE-67443E8EF086}">
      <p15:sldGuideLst xmlns:p15="http://schemas.microsoft.com/office/powerpoint/2012/main"/>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ase Study_Mockup_Lef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A393A3-BED5-A4B8-2CC9-68028E8F7DD4}"/>
              </a:ext>
            </a:extLst>
          </p:cNvPr>
          <p:cNvSpPr/>
          <p:nvPr userDrawn="1"/>
        </p:nvSpPr>
        <p:spPr bwMode="auto">
          <a:xfrm>
            <a:off x="0" y="0"/>
            <a:ext cx="7156450" cy="6858000"/>
          </a:xfrm>
          <a:prstGeom prst="rect">
            <a:avLst/>
          </a:prstGeom>
          <a:solidFill>
            <a:schemeClr val="accent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5" name="Picture 4">
            <a:extLst>
              <a:ext uri="{FF2B5EF4-FFF2-40B4-BE49-F238E27FC236}">
                <a16:creationId xmlns:a16="http://schemas.microsoft.com/office/drawing/2014/main" id="{F7B52ADC-08BB-44B3-7F3D-505CD63B75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699" y="6416865"/>
            <a:ext cx="488145" cy="179465"/>
          </a:xfrm>
          <a:prstGeom prst="rect">
            <a:avLst/>
          </a:prstGeom>
        </p:spPr>
      </p:pic>
      <p:sp>
        <p:nvSpPr>
          <p:cNvPr id="3" name="Title 1">
            <a:extLst>
              <a:ext uri="{FF2B5EF4-FFF2-40B4-BE49-F238E27FC236}">
                <a16:creationId xmlns:a16="http://schemas.microsoft.com/office/drawing/2014/main" id="{F73605A9-1E62-45FD-73A7-1EA66A44C762}"/>
              </a:ext>
            </a:extLst>
          </p:cNvPr>
          <p:cNvSpPr>
            <a:spLocks noGrp="1"/>
          </p:cNvSpPr>
          <p:nvPr>
            <p:ph type="title" hasCustomPrompt="1"/>
          </p:nvPr>
        </p:nvSpPr>
        <p:spPr>
          <a:xfrm>
            <a:off x="633632" y="722843"/>
            <a:ext cx="3474720" cy="338554"/>
          </a:xfrm>
          <a:prstGeom prst="rect">
            <a:avLst/>
          </a:prstGeom>
        </p:spPr>
        <p:txBody>
          <a:bodyPr lIns="0" tIns="0" rIns="0" bIns="0">
            <a:noAutofit/>
          </a:bodyPr>
          <a:lstStyle>
            <a:lvl1pPr>
              <a:defRPr lang="en-US" dirty="0">
                <a:solidFill>
                  <a:schemeClr val="bg1"/>
                </a:solidFill>
                <a:latin typeface="+mj-lt"/>
              </a:defRPr>
            </a:lvl1pPr>
          </a:lstStyle>
          <a:p>
            <a:pPr marL="0" lvl="0" indent="0">
              <a:spcBef>
                <a:spcPts val="0"/>
              </a:spcBef>
              <a:spcAft>
                <a:spcPts val="0"/>
              </a:spcAft>
              <a:buFont typeface="Arial" panose="020B0604020202020204" pitchFamily="34" charset="0"/>
            </a:pPr>
            <a:r>
              <a:rPr lang="en-US">
                <a:effectLst/>
              </a:rPr>
              <a:t>Title Goes Here</a:t>
            </a:r>
            <a:endParaRPr lang="en-US"/>
          </a:p>
        </p:txBody>
      </p:sp>
      <p:sp>
        <p:nvSpPr>
          <p:cNvPr id="4" name="Text Placeholder 10">
            <a:extLst>
              <a:ext uri="{FF2B5EF4-FFF2-40B4-BE49-F238E27FC236}">
                <a16:creationId xmlns:a16="http://schemas.microsoft.com/office/drawing/2014/main" id="{E0308101-6824-4317-B732-39B094E4FA53}"/>
              </a:ext>
            </a:extLst>
          </p:cNvPr>
          <p:cNvSpPr>
            <a:spLocks noGrp="1"/>
          </p:cNvSpPr>
          <p:nvPr>
            <p:ph type="body" sz="quarter" idx="28" hasCustomPrompt="1"/>
          </p:nvPr>
        </p:nvSpPr>
        <p:spPr>
          <a:xfrm>
            <a:off x="633632" y="419100"/>
            <a:ext cx="3474720" cy="225706"/>
          </a:xfrm>
          <a:prstGeom prst="rect">
            <a:avLst/>
          </a:prstGeom>
        </p:spPr>
        <p:txBody>
          <a:bodyPr/>
          <a:lstStyle>
            <a:lvl1pPr>
              <a:spcBef>
                <a:spcPts val="0"/>
              </a:spcBef>
              <a:defRPr lang="en-US" sz="1000" b="0" i="0" kern="1200" cap="all" spc="300" baseline="0" dirty="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pPr marL="0" lvl="0" indent="0" algn="l" defTabSz="914400" rtl="0" eaLnBrk="1" latinLnBrk="0" hangingPunct="1">
              <a:lnSpc>
                <a:spcPct val="100000"/>
              </a:lnSpc>
              <a:spcBef>
                <a:spcPts val="600"/>
              </a:spcBef>
              <a:spcAft>
                <a:spcPts val="0"/>
              </a:spcAft>
              <a:buFont typeface="Arial" panose="020B0604020202020204" pitchFamily="34" charset="0"/>
              <a:buNone/>
            </a:pPr>
            <a:r>
              <a:rPr lang="en-US"/>
              <a:t>Click to add section title</a:t>
            </a:r>
          </a:p>
        </p:txBody>
      </p:sp>
    </p:spTree>
    <p:extLst>
      <p:ext uri="{BB962C8B-B14F-4D97-AF65-F5344CB8AC3E}">
        <p14:creationId xmlns:p14="http://schemas.microsoft.com/office/powerpoint/2010/main" val="2269383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1896"/>
            <a:ext cx="11274552" cy="457200"/>
          </a:xfrm>
        </p:spPr>
        <p:txBody>
          <a:bodyPr/>
          <a:lstStyle>
            <a:lvl1pPr>
              <a:defRPr b="1">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2731603323"/>
      </p:ext>
    </p:extLst>
  </p:cSld>
  <p:clrMapOvr>
    <a:masterClrMapping/>
  </p:clrMapOvr>
  <p:extLst>
    <p:ext uri="{DCECCB84-F9BA-43D5-87BE-67443E8EF086}">
      <p15:sldGuideLst xmlns:p15="http://schemas.microsoft.com/office/powerpoint/2012/main"/>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Photo">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FD4578C-8BBA-DD7F-1D7F-67C3334C4001}"/>
              </a:ext>
            </a:extLst>
          </p:cNvPr>
          <p:cNvSpPr>
            <a:spLocks noGrp="1"/>
          </p:cNvSpPr>
          <p:nvPr>
            <p:ph type="pic" sz="quarter" idx="12"/>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181002913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2_Custom Layout">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24517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_Custom Layout">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99406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4_Custom Layout">
    <p:bg>
      <p:bgPr>
        <a:blipFill dpi="0" rotWithShape="1">
          <a:blip>
            <a:lum/>
          </a:blip>
          <a:srcRect/>
          <a:stretch>
            <a:fillRect t="-6000" b="-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45112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a:lum/>
          </a:blip>
          <a:srcRect/>
          <a:stretch>
            <a:fillRect l="-2000" r="-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86805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hank_you">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2B93596-9EFA-D1CF-1891-B79E8C134296}"/>
              </a:ext>
            </a:extLst>
          </p:cNvPr>
          <p:cNvSpPr>
            <a:spLocks noGrp="1"/>
          </p:cNvSpPr>
          <p:nvPr>
            <p:ph type="body" sz="quarter" idx="12"/>
          </p:nvPr>
        </p:nvSpPr>
        <p:spPr>
          <a:xfrm>
            <a:off x="6008594" y="1585875"/>
            <a:ext cx="3827462" cy="257250"/>
          </a:xfrm>
          <a:prstGeom prst="rect">
            <a:avLst/>
          </a:prstGeom>
        </p:spPr>
        <p:txBody>
          <a:bodyPr/>
          <a:lstStyle>
            <a:lvl1pPr>
              <a:defRPr sz="1600" b="0" i="0">
                <a:latin typeface="Calibri" panose="020F0502020204030204" pitchFamily="34" charset="0"/>
                <a:cs typeface="Calibri" panose="020F0502020204030204" pitchFamily="34" charset="0"/>
              </a:defRPr>
            </a:lvl1pPr>
          </a:lstStyle>
          <a:p>
            <a:r>
              <a:rPr lang="en-US"/>
              <a:t>For more information, contact</a:t>
            </a:r>
          </a:p>
        </p:txBody>
      </p:sp>
      <p:sp>
        <p:nvSpPr>
          <p:cNvPr id="7" name="Text Placeholder 3">
            <a:extLst>
              <a:ext uri="{FF2B5EF4-FFF2-40B4-BE49-F238E27FC236}">
                <a16:creationId xmlns:a16="http://schemas.microsoft.com/office/drawing/2014/main" id="{6FDC7A20-9DDC-243D-12E0-D419647A673B}"/>
              </a:ext>
            </a:extLst>
          </p:cNvPr>
          <p:cNvSpPr>
            <a:spLocks noGrp="1"/>
          </p:cNvSpPr>
          <p:nvPr>
            <p:ph type="body" sz="quarter" idx="13"/>
          </p:nvPr>
        </p:nvSpPr>
        <p:spPr>
          <a:xfrm>
            <a:off x="6008594" y="2359058"/>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r>
              <a:rPr lang="en-US"/>
              <a:t>Name</a:t>
            </a:r>
          </a:p>
        </p:txBody>
      </p:sp>
      <p:sp>
        <p:nvSpPr>
          <p:cNvPr id="8" name="Text Placeholder 4">
            <a:extLst>
              <a:ext uri="{FF2B5EF4-FFF2-40B4-BE49-F238E27FC236}">
                <a16:creationId xmlns:a16="http://schemas.microsoft.com/office/drawing/2014/main" id="{DF0BB83A-8F61-9449-F88A-D14428FB92FB}"/>
              </a:ext>
            </a:extLst>
          </p:cNvPr>
          <p:cNvSpPr>
            <a:spLocks noGrp="1"/>
          </p:cNvSpPr>
          <p:nvPr>
            <p:ph type="body" sz="quarter" idx="14"/>
          </p:nvPr>
        </p:nvSpPr>
        <p:spPr>
          <a:xfrm>
            <a:off x="6008594" y="2744373"/>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r>
              <a:rPr lang="en-US"/>
              <a:t>Position title</a:t>
            </a:r>
          </a:p>
        </p:txBody>
      </p:sp>
      <p:sp>
        <p:nvSpPr>
          <p:cNvPr id="9" name="Text Placeholder 5">
            <a:extLst>
              <a:ext uri="{FF2B5EF4-FFF2-40B4-BE49-F238E27FC236}">
                <a16:creationId xmlns:a16="http://schemas.microsoft.com/office/drawing/2014/main" id="{928CEB9B-E281-2F84-4094-6D6C75AE1667}"/>
              </a:ext>
            </a:extLst>
          </p:cNvPr>
          <p:cNvSpPr>
            <a:spLocks noGrp="1"/>
          </p:cNvSpPr>
          <p:nvPr>
            <p:ph type="body" sz="quarter" idx="15"/>
          </p:nvPr>
        </p:nvSpPr>
        <p:spPr>
          <a:xfrm>
            <a:off x="6008594" y="3273458"/>
            <a:ext cx="3827462" cy="225126"/>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Insert email</a:t>
            </a:r>
          </a:p>
        </p:txBody>
      </p:sp>
      <p:sp>
        <p:nvSpPr>
          <p:cNvPr id="10" name="Text Placeholder 6">
            <a:extLst>
              <a:ext uri="{FF2B5EF4-FFF2-40B4-BE49-F238E27FC236}">
                <a16:creationId xmlns:a16="http://schemas.microsoft.com/office/drawing/2014/main" id="{4B5D4FBD-9119-A47E-823E-8468ED6CF450}"/>
              </a:ext>
            </a:extLst>
          </p:cNvPr>
          <p:cNvSpPr>
            <a:spLocks noGrp="1"/>
          </p:cNvSpPr>
          <p:nvPr>
            <p:ph type="body" sz="quarter" idx="16"/>
          </p:nvPr>
        </p:nvSpPr>
        <p:spPr>
          <a:xfrm>
            <a:off x="6008594" y="3560388"/>
            <a:ext cx="3827462" cy="225126"/>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+1 000 000 000</a:t>
            </a:r>
          </a:p>
        </p:txBody>
      </p:sp>
      <p:sp>
        <p:nvSpPr>
          <p:cNvPr id="11" name="Text Placeholder 7">
            <a:extLst>
              <a:ext uri="{FF2B5EF4-FFF2-40B4-BE49-F238E27FC236}">
                <a16:creationId xmlns:a16="http://schemas.microsoft.com/office/drawing/2014/main" id="{C67B81F6-EE7E-69A9-E411-F7C52303401A}"/>
              </a:ext>
            </a:extLst>
          </p:cNvPr>
          <p:cNvSpPr>
            <a:spLocks noGrp="1"/>
          </p:cNvSpPr>
          <p:nvPr>
            <p:ph type="body" sz="quarter" idx="17"/>
          </p:nvPr>
        </p:nvSpPr>
        <p:spPr>
          <a:xfrm>
            <a:off x="6008594" y="4117149"/>
            <a:ext cx="3827462" cy="1173078"/>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Address Line 1</a:t>
            </a:r>
          </a:p>
          <a:p>
            <a:r>
              <a:rPr lang="en-US"/>
              <a:t>Address Line 2</a:t>
            </a:r>
          </a:p>
          <a:p>
            <a:r>
              <a:rPr lang="en-US"/>
              <a:t>Zip Code</a:t>
            </a:r>
          </a:p>
          <a:p>
            <a:r>
              <a:rPr lang="en-US"/>
              <a:t>Country</a:t>
            </a:r>
          </a:p>
        </p:txBody>
      </p:sp>
      <p:sp>
        <p:nvSpPr>
          <p:cNvPr id="12" name="Title 2">
            <a:extLst>
              <a:ext uri="{FF2B5EF4-FFF2-40B4-BE49-F238E27FC236}">
                <a16:creationId xmlns:a16="http://schemas.microsoft.com/office/drawing/2014/main" id="{7D40B0A2-8366-4164-6D42-A15D2F6F574B}"/>
              </a:ext>
            </a:extLst>
          </p:cNvPr>
          <p:cNvSpPr>
            <a:spLocks noGrp="1"/>
          </p:cNvSpPr>
          <p:nvPr>
            <p:ph type="title" hasCustomPrompt="1"/>
          </p:nvPr>
        </p:nvSpPr>
        <p:spPr>
          <a:xfrm>
            <a:off x="647700" y="1353882"/>
            <a:ext cx="4220135" cy="1107996"/>
          </a:xfrm>
          <a:prstGeom prst="rect">
            <a:avLst/>
          </a:prstGeom>
        </p:spPr>
        <p:txBody>
          <a:bodyPr wrap="square">
            <a:spAutoFit/>
          </a:bodyPr>
          <a:lstStyle>
            <a:lvl1pPr>
              <a:defRPr sz="7200" b="0" i="0">
                <a:gradFill>
                  <a:gsLst>
                    <a:gs pos="0">
                      <a:srgbClr val="00F6FF"/>
                    </a:gs>
                    <a:gs pos="56000">
                      <a:srgbClr val="00FFF0"/>
                    </a:gs>
                    <a:gs pos="100000">
                      <a:srgbClr val="B896FF"/>
                    </a:gs>
                  </a:gsLst>
                  <a:lin ang="0" scaled="0"/>
                </a:gradFill>
                <a:latin typeface="Calibri" panose="020F0502020204030204" pitchFamily="34" charset="0"/>
                <a:cs typeface="Calibri" panose="020F0502020204030204" pitchFamily="34" charset="0"/>
              </a:defRPr>
            </a:lvl1pPr>
          </a:lstStyle>
          <a:p>
            <a:r>
              <a:rPr lang="en-US"/>
              <a:t>Thank you!</a:t>
            </a:r>
          </a:p>
        </p:txBody>
      </p:sp>
      <p:cxnSp>
        <p:nvCxnSpPr>
          <p:cNvPr id="16" name="Straight Connector 15">
            <a:extLst>
              <a:ext uri="{FF2B5EF4-FFF2-40B4-BE49-F238E27FC236}">
                <a16:creationId xmlns:a16="http://schemas.microsoft.com/office/drawing/2014/main" id="{32A2464A-FAB8-9787-5897-30B871357252}"/>
              </a:ext>
            </a:extLst>
          </p:cNvPr>
          <p:cNvCxnSpPr>
            <a:cxnSpLocks/>
          </p:cNvCxnSpPr>
          <p:nvPr userDrawn="1"/>
        </p:nvCxnSpPr>
        <p:spPr>
          <a:xfrm>
            <a:off x="6008594" y="1981200"/>
            <a:ext cx="624840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80769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hank_you_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9C487BF-0EFB-7D6C-3495-E817AE08A6AD}"/>
              </a:ext>
            </a:extLst>
          </p:cNvPr>
          <p:cNvSpPr>
            <a:spLocks noGrp="1"/>
          </p:cNvSpPr>
          <p:nvPr>
            <p:ph type="pic" sz="quarter" idx="24"/>
          </p:nvPr>
        </p:nvSpPr>
        <p:spPr>
          <a:xfrm>
            <a:off x="6096000" y="0"/>
            <a:ext cx="6096000" cy="6858000"/>
          </a:xfrm>
          <a:prstGeom prst="rect">
            <a:avLst/>
          </a:prstGeom>
        </p:spPr>
        <p:txBody>
          <a:bodyPr/>
          <a:lstStyle/>
          <a:p>
            <a:endParaRPr lang="en-US"/>
          </a:p>
        </p:txBody>
      </p:sp>
      <p:sp>
        <p:nvSpPr>
          <p:cNvPr id="2" name="Title 2">
            <a:extLst>
              <a:ext uri="{FF2B5EF4-FFF2-40B4-BE49-F238E27FC236}">
                <a16:creationId xmlns:a16="http://schemas.microsoft.com/office/drawing/2014/main" id="{C4526B2C-80FA-F150-338B-DB03C5073388}"/>
              </a:ext>
            </a:extLst>
          </p:cNvPr>
          <p:cNvSpPr>
            <a:spLocks noGrp="1"/>
          </p:cNvSpPr>
          <p:nvPr>
            <p:ph type="title" hasCustomPrompt="1"/>
          </p:nvPr>
        </p:nvSpPr>
        <p:spPr>
          <a:xfrm>
            <a:off x="647700" y="1035424"/>
            <a:ext cx="4648200" cy="1107996"/>
          </a:xfrm>
          <a:prstGeom prst="rect">
            <a:avLst/>
          </a:prstGeom>
        </p:spPr>
        <p:txBody>
          <a:bodyPr wrap="square" lIns="0" tIns="0" rIns="0" bIns="0">
            <a:spAutoFit/>
          </a:bodyPr>
          <a:lstStyle>
            <a:lvl1pPr>
              <a:defRPr lang="en-US" sz="7200" b="0">
                <a:gradFill>
                  <a:gsLst>
                    <a:gs pos="0">
                      <a:srgbClr val="00F6FF"/>
                    </a:gs>
                    <a:gs pos="56000">
                      <a:srgbClr val="00FFF0"/>
                    </a:gs>
                    <a:gs pos="100000">
                      <a:srgbClr val="B896FF"/>
                    </a:gs>
                  </a:gsLst>
                  <a:lin ang="0" scaled="0"/>
                </a:gradFill>
              </a:defRPr>
            </a:lvl1pPr>
          </a:lstStyle>
          <a:p>
            <a:pPr lvl="0"/>
            <a:r>
              <a:rPr lang="en-US"/>
              <a:t>Thank you!</a:t>
            </a:r>
          </a:p>
        </p:txBody>
      </p:sp>
      <p:sp>
        <p:nvSpPr>
          <p:cNvPr id="5" name="Text Placeholder 2">
            <a:extLst>
              <a:ext uri="{FF2B5EF4-FFF2-40B4-BE49-F238E27FC236}">
                <a16:creationId xmlns:a16="http://schemas.microsoft.com/office/drawing/2014/main" id="{7AF9CC8A-BAB0-4529-6083-A3D7F01CE458}"/>
              </a:ext>
            </a:extLst>
          </p:cNvPr>
          <p:cNvSpPr>
            <a:spLocks noGrp="1"/>
          </p:cNvSpPr>
          <p:nvPr>
            <p:ph type="body" sz="quarter" idx="12"/>
          </p:nvPr>
        </p:nvSpPr>
        <p:spPr>
          <a:xfrm>
            <a:off x="647700" y="2540616"/>
            <a:ext cx="3827462" cy="257250"/>
          </a:xfrm>
          <a:prstGeom prst="rect">
            <a:avLst/>
          </a:prstGeom>
        </p:spPr>
        <p:txBody>
          <a:bodyPr/>
          <a:lstStyle>
            <a:lvl1pPr>
              <a:defRPr sz="1600" b="0" i="0">
                <a:latin typeface="Calibri" panose="020F0502020204030204" pitchFamily="34" charset="0"/>
                <a:cs typeface="Calibri" panose="020F0502020204030204" pitchFamily="34" charset="0"/>
              </a:defRPr>
            </a:lvl1pPr>
          </a:lstStyle>
          <a:p>
            <a:r>
              <a:rPr lang="en-US"/>
              <a:t>For more information, contact</a:t>
            </a:r>
          </a:p>
        </p:txBody>
      </p:sp>
      <p:sp>
        <p:nvSpPr>
          <p:cNvPr id="6" name="Text Placeholder 3">
            <a:extLst>
              <a:ext uri="{FF2B5EF4-FFF2-40B4-BE49-F238E27FC236}">
                <a16:creationId xmlns:a16="http://schemas.microsoft.com/office/drawing/2014/main" id="{25054708-622B-37B7-6E33-486A71C9526E}"/>
              </a:ext>
            </a:extLst>
          </p:cNvPr>
          <p:cNvSpPr>
            <a:spLocks noGrp="1"/>
          </p:cNvSpPr>
          <p:nvPr>
            <p:ph type="body" sz="quarter" idx="13"/>
          </p:nvPr>
        </p:nvSpPr>
        <p:spPr>
          <a:xfrm>
            <a:off x="647700" y="3313799"/>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r>
              <a:rPr lang="en-US"/>
              <a:t>Name</a:t>
            </a:r>
          </a:p>
        </p:txBody>
      </p:sp>
      <p:sp>
        <p:nvSpPr>
          <p:cNvPr id="7" name="Text Placeholder 4">
            <a:extLst>
              <a:ext uri="{FF2B5EF4-FFF2-40B4-BE49-F238E27FC236}">
                <a16:creationId xmlns:a16="http://schemas.microsoft.com/office/drawing/2014/main" id="{756D2A3F-CCA1-F399-D035-1BB32FED6345}"/>
              </a:ext>
            </a:extLst>
          </p:cNvPr>
          <p:cNvSpPr>
            <a:spLocks noGrp="1"/>
          </p:cNvSpPr>
          <p:nvPr>
            <p:ph type="body" sz="quarter" idx="14"/>
          </p:nvPr>
        </p:nvSpPr>
        <p:spPr>
          <a:xfrm>
            <a:off x="647700" y="3672220"/>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r>
              <a:rPr lang="en-US"/>
              <a:t>Position title</a:t>
            </a:r>
          </a:p>
        </p:txBody>
      </p:sp>
      <p:sp>
        <p:nvSpPr>
          <p:cNvPr id="8" name="Text Placeholder 5">
            <a:extLst>
              <a:ext uri="{FF2B5EF4-FFF2-40B4-BE49-F238E27FC236}">
                <a16:creationId xmlns:a16="http://schemas.microsoft.com/office/drawing/2014/main" id="{D50C7B71-5C80-8C3A-B66C-42F7296EB9CC}"/>
              </a:ext>
            </a:extLst>
          </p:cNvPr>
          <p:cNvSpPr>
            <a:spLocks noGrp="1"/>
          </p:cNvSpPr>
          <p:nvPr>
            <p:ph type="body" sz="quarter" idx="15"/>
          </p:nvPr>
        </p:nvSpPr>
        <p:spPr>
          <a:xfrm>
            <a:off x="647700" y="4201305"/>
            <a:ext cx="3827462" cy="225126"/>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Insert email</a:t>
            </a:r>
          </a:p>
        </p:txBody>
      </p:sp>
      <p:sp>
        <p:nvSpPr>
          <p:cNvPr id="9" name="Text Placeholder 6">
            <a:extLst>
              <a:ext uri="{FF2B5EF4-FFF2-40B4-BE49-F238E27FC236}">
                <a16:creationId xmlns:a16="http://schemas.microsoft.com/office/drawing/2014/main" id="{0BFDDCB6-69BB-2359-40AB-46BA1DA744F3}"/>
              </a:ext>
            </a:extLst>
          </p:cNvPr>
          <p:cNvSpPr>
            <a:spLocks noGrp="1"/>
          </p:cNvSpPr>
          <p:nvPr>
            <p:ph type="body" sz="quarter" idx="16"/>
          </p:nvPr>
        </p:nvSpPr>
        <p:spPr>
          <a:xfrm>
            <a:off x="647700" y="4488235"/>
            <a:ext cx="3827462" cy="225126"/>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+1 000 000 000</a:t>
            </a:r>
          </a:p>
        </p:txBody>
      </p:sp>
      <p:sp>
        <p:nvSpPr>
          <p:cNvPr id="10" name="Text Placeholder 7">
            <a:extLst>
              <a:ext uri="{FF2B5EF4-FFF2-40B4-BE49-F238E27FC236}">
                <a16:creationId xmlns:a16="http://schemas.microsoft.com/office/drawing/2014/main" id="{3D16F9E7-5E17-1B62-F499-C761278885E7}"/>
              </a:ext>
            </a:extLst>
          </p:cNvPr>
          <p:cNvSpPr>
            <a:spLocks noGrp="1"/>
          </p:cNvSpPr>
          <p:nvPr>
            <p:ph type="body" sz="quarter" idx="17"/>
          </p:nvPr>
        </p:nvSpPr>
        <p:spPr>
          <a:xfrm>
            <a:off x="647700" y="4897078"/>
            <a:ext cx="3827462" cy="1173078"/>
          </a:xfrm>
          <a:prstGeom prst="rect">
            <a:avLst/>
          </a:prstGeom>
        </p:spPr>
        <p:txBody>
          <a:bodyPr/>
          <a:lstStyle>
            <a:lvl1pPr>
              <a:defRPr sz="1400" b="0" i="0">
                <a:latin typeface="Calibri Light" panose="020F0302020204030204" pitchFamily="34" charset="0"/>
                <a:cs typeface="Calibri Light" panose="020F0302020204030204" pitchFamily="34" charset="0"/>
              </a:defRPr>
            </a:lvl1pPr>
          </a:lstStyle>
          <a:p>
            <a:r>
              <a:rPr lang="en-US"/>
              <a:t>Address Line 1</a:t>
            </a:r>
          </a:p>
          <a:p>
            <a:r>
              <a:rPr lang="en-US"/>
              <a:t>Address Line 2</a:t>
            </a:r>
          </a:p>
          <a:p>
            <a:r>
              <a:rPr lang="en-US"/>
              <a:t>Zip Code</a:t>
            </a:r>
          </a:p>
          <a:p>
            <a:r>
              <a:rPr lang="en-US"/>
              <a:t>Country</a:t>
            </a:r>
          </a:p>
        </p:txBody>
      </p:sp>
      <p:cxnSp>
        <p:nvCxnSpPr>
          <p:cNvPr id="11" name="Straight Connector 10">
            <a:extLst>
              <a:ext uri="{FF2B5EF4-FFF2-40B4-BE49-F238E27FC236}">
                <a16:creationId xmlns:a16="http://schemas.microsoft.com/office/drawing/2014/main" id="{68FF80AE-E38B-EC18-E1B5-2B5AAE36C2F4}"/>
              </a:ext>
            </a:extLst>
          </p:cNvPr>
          <p:cNvCxnSpPr>
            <a:cxnSpLocks/>
          </p:cNvCxnSpPr>
          <p:nvPr userDrawn="1"/>
        </p:nvCxnSpPr>
        <p:spPr>
          <a:xfrm>
            <a:off x="647700" y="2935941"/>
            <a:ext cx="3534335"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2022987"/>
      </p:ext>
    </p:extLst>
  </p:cSld>
  <p:clrMapOvr>
    <a:masterClrMapping/>
  </p:clrMapOvr>
  <p:extLst>
    <p:ext uri="{DCECCB84-F9BA-43D5-87BE-67443E8EF086}">
      <p15:sldGuideLst xmlns:p15="http://schemas.microsoft.com/office/powerpoint/2012/main"/>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x_Photo_+_Caption_A">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50EF9F7-1BDD-C412-DA7B-D3D0D1ABA091}"/>
              </a:ext>
            </a:extLst>
          </p:cNvPr>
          <p:cNvSpPr>
            <a:spLocks noGrp="1"/>
          </p:cNvSpPr>
          <p:nvPr>
            <p:ph type="pic" sz="quarter" idx="13"/>
          </p:nvPr>
        </p:nvSpPr>
        <p:spPr>
          <a:xfrm>
            <a:off x="647700" y="670773"/>
            <a:ext cx="10896600" cy="5539527"/>
          </a:xfrm>
          <a:prstGeom prst="rect">
            <a:avLst/>
          </a:prstGeom>
        </p:spPr>
        <p:txBody>
          <a:bodyPr/>
          <a:lstStyle/>
          <a:p>
            <a:endParaRPr lang="en-US"/>
          </a:p>
        </p:txBody>
      </p:sp>
      <p:sp>
        <p:nvSpPr>
          <p:cNvPr id="2" name="Rectangle 1">
            <a:extLst>
              <a:ext uri="{FF2B5EF4-FFF2-40B4-BE49-F238E27FC236}">
                <a16:creationId xmlns:a16="http://schemas.microsoft.com/office/drawing/2014/main" id="{F7C1B8CB-9FFB-8D0A-F788-18710501B096}"/>
              </a:ext>
            </a:extLst>
          </p:cNvPr>
          <p:cNvSpPr/>
          <p:nvPr userDrawn="1"/>
        </p:nvSpPr>
        <p:spPr bwMode="auto">
          <a:xfrm>
            <a:off x="0" y="2679405"/>
            <a:ext cx="4924396" cy="4178595"/>
          </a:xfrm>
          <a:prstGeom prst="rect">
            <a:avLst/>
          </a:prstGeom>
          <a:solidFill>
            <a:srgbClr val="161616"/>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8" name="Oval 7">
            <a:extLst>
              <a:ext uri="{FF2B5EF4-FFF2-40B4-BE49-F238E27FC236}">
                <a16:creationId xmlns:a16="http://schemas.microsoft.com/office/drawing/2014/main" id="{08E94620-1500-8D43-BD64-006D83AE4B8E}"/>
              </a:ext>
            </a:extLst>
          </p:cNvPr>
          <p:cNvSpPr/>
          <p:nvPr userDrawn="1"/>
        </p:nvSpPr>
        <p:spPr bwMode="auto">
          <a:xfrm>
            <a:off x="-2151983" y="5103629"/>
            <a:ext cx="3848986" cy="3848986"/>
          </a:xfrm>
          <a:prstGeom prst="ellipse">
            <a:avLst/>
          </a:prstGeom>
          <a:solidFill>
            <a:srgbClr val="8B97FF">
              <a:alpha val="65000"/>
            </a:srgbClr>
          </a:solidFill>
          <a:ln>
            <a:noFill/>
          </a:ln>
          <a:effectLst>
            <a:softEdge rad="805949"/>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5" name="Text Placeholder 4">
            <a:extLst>
              <a:ext uri="{FF2B5EF4-FFF2-40B4-BE49-F238E27FC236}">
                <a16:creationId xmlns:a16="http://schemas.microsoft.com/office/drawing/2014/main" id="{A2159C2A-0FC8-422F-92E4-B92935AAE5A0}"/>
              </a:ext>
            </a:extLst>
          </p:cNvPr>
          <p:cNvSpPr>
            <a:spLocks noGrp="1"/>
          </p:cNvSpPr>
          <p:nvPr>
            <p:ph type="body" sz="quarter" idx="10" hasCustomPrompt="1"/>
          </p:nvPr>
        </p:nvSpPr>
        <p:spPr>
          <a:xfrm>
            <a:off x="647699" y="3809007"/>
            <a:ext cx="3722281" cy="1169551"/>
          </a:xfrm>
          <a:prstGeom prst="rect">
            <a:avLst/>
          </a:prstGeom>
        </p:spPr>
        <p:txBody>
          <a:bodyPr wrap="square">
            <a:spAutoFit/>
          </a:bodyPr>
          <a:lstStyle>
            <a:lvl1pPr>
              <a:lnSpc>
                <a:spcPct val="100000"/>
              </a:lnSpc>
              <a:spcBef>
                <a:spcPts val="0"/>
              </a:spcBef>
              <a:defRPr sz="38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t>Caption with two or more lines</a:t>
            </a:r>
          </a:p>
        </p:txBody>
      </p:sp>
      <p:sp>
        <p:nvSpPr>
          <p:cNvPr id="13" name="Text Placeholder 4">
            <a:extLst>
              <a:ext uri="{FF2B5EF4-FFF2-40B4-BE49-F238E27FC236}">
                <a16:creationId xmlns:a16="http://schemas.microsoft.com/office/drawing/2014/main" id="{B8E369A2-FC86-4140-9080-E549260B9180}"/>
              </a:ext>
            </a:extLst>
          </p:cNvPr>
          <p:cNvSpPr>
            <a:spLocks noGrp="1"/>
          </p:cNvSpPr>
          <p:nvPr>
            <p:ph type="body" sz="quarter" idx="11" hasCustomPrompt="1"/>
          </p:nvPr>
        </p:nvSpPr>
        <p:spPr>
          <a:xfrm>
            <a:off x="647700" y="3428999"/>
            <a:ext cx="3732914" cy="184666"/>
          </a:xfrm>
          <a:prstGeom prst="rect">
            <a:avLst/>
          </a:prstGeom>
        </p:spPr>
        <p:txBody>
          <a:bodyPr wrap="square">
            <a:spAutoFit/>
          </a:bodyPr>
          <a:lstStyle>
            <a:lvl1pPr>
              <a:lnSpc>
                <a:spcPct val="100000"/>
              </a:lnSpc>
              <a:spcBef>
                <a:spcPts val="0"/>
              </a:spcBef>
              <a:defRPr sz="1200" b="1" spc="300">
                <a:solidFill>
                  <a:schemeClr val="bg1"/>
                </a:solidFill>
                <a:latin typeface="+mj-lt"/>
                <a:cs typeface="Calibri Light" panose="020F0302020204030204" pitchFamily="34" charset="0"/>
              </a:defRPr>
            </a:lvl1pPr>
            <a:lvl2pPr>
              <a:buNone/>
              <a:defRPr/>
            </a:lvl2pPr>
          </a:lstStyle>
          <a:p>
            <a:pPr lvl="0"/>
            <a:r>
              <a:rPr lang="en-US">
                <a:effectLst/>
              </a:rPr>
              <a:t>PREHEADER</a:t>
            </a:r>
            <a:endParaRPr lang="en-US"/>
          </a:p>
        </p:txBody>
      </p:sp>
      <p:sp>
        <p:nvSpPr>
          <p:cNvPr id="3" name="Text Placeholder 4">
            <a:extLst>
              <a:ext uri="{FF2B5EF4-FFF2-40B4-BE49-F238E27FC236}">
                <a16:creationId xmlns:a16="http://schemas.microsoft.com/office/drawing/2014/main" id="{184CEF6B-33E9-BCE0-3818-CFEBB6352D89}"/>
              </a:ext>
            </a:extLst>
          </p:cNvPr>
          <p:cNvSpPr>
            <a:spLocks noGrp="1"/>
          </p:cNvSpPr>
          <p:nvPr>
            <p:ph type="body" sz="quarter" idx="12" hasCustomPrompt="1"/>
          </p:nvPr>
        </p:nvSpPr>
        <p:spPr>
          <a:xfrm>
            <a:off x="647700" y="5438001"/>
            <a:ext cx="3690384"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a:t>
            </a:r>
            <a:endParaRPr lang="en-US"/>
          </a:p>
        </p:txBody>
      </p:sp>
      <p:sp>
        <p:nvSpPr>
          <p:cNvPr id="4" name="TextBox 3">
            <a:extLst>
              <a:ext uri="{FF2B5EF4-FFF2-40B4-BE49-F238E27FC236}">
                <a16:creationId xmlns:a16="http://schemas.microsoft.com/office/drawing/2014/main" id="{332FADFE-CDC9-BCE0-575D-8C2B21EF5ECA}"/>
              </a:ext>
            </a:extLst>
          </p:cNvPr>
          <p:cNvSpPr txBox="1"/>
          <p:nvPr userDrawn="1"/>
        </p:nvSpPr>
        <p:spPr>
          <a:xfrm>
            <a:off x="2271713" y="-857250"/>
            <a:ext cx="0" cy="0"/>
          </a:xfrm>
          <a:prstGeom prst="rect">
            <a:avLst/>
          </a:prstGeom>
          <a:noFill/>
        </p:spPr>
        <p:txBody>
          <a:bodyPr wrap="none" lIns="0" tIns="0" rIns="0" bIns="0" rtlCol="0">
            <a:noAutofit/>
          </a:bodyPr>
          <a:lstStyle/>
          <a:p>
            <a:pPr>
              <a:lnSpc>
                <a:spcPct val="110000"/>
              </a:lnSpc>
              <a:spcBef>
                <a:spcPts val="600"/>
              </a:spcBef>
            </a:pPr>
            <a:endParaRPr lang="en-US" sz="1200" err="1">
              <a:ea typeface="Human Sans" charset="0"/>
              <a:cs typeface="Human Sans" charset="0"/>
            </a:endParaRPr>
          </a:p>
        </p:txBody>
      </p:sp>
      <p:pic>
        <p:nvPicPr>
          <p:cNvPr id="6" name="Picture 5">
            <a:extLst>
              <a:ext uri="{FF2B5EF4-FFF2-40B4-BE49-F238E27FC236}">
                <a16:creationId xmlns:a16="http://schemas.microsoft.com/office/drawing/2014/main" id="{B7FE3F6A-717B-D671-C21C-B99B4FB231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237004"/>
            <a:ext cx="495300" cy="182096"/>
          </a:xfrm>
          <a:prstGeom prst="rect">
            <a:avLst/>
          </a:prstGeom>
        </p:spPr>
      </p:pic>
      <p:sp>
        <p:nvSpPr>
          <p:cNvPr id="9" name="TextBox 8">
            <a:extLst>
              <a:ext uri="{FF2B5EF4-FFF2-40B4-BE49-F238E27FC236}">
                <a16:creationId xmlns:a16="http://schemas.microsoft.com/office/drawing/2014/main" id="{E5AA398A-2E47-0C00-F4A0-87498FC7BBC1}"/>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0" name="Text Placeholder 3">
            <a:extLst>
              <a:ext uri="{FF2B5EF4-FFF2-40B4-BE49-F238E27FC236}">
                <a16:creationId xmlns:a16="http://schemas.microsoft.com/office/drawing/2014/main" id="{E8E7F306-CD25-215E-BBB0-42720869F90C}"/>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3501148973"/>
      </p:ext>
    </p:extLst>
  </p:cSld>
  <p:clrMapOvr>
    <a:masterClrMapping/>
  </p:clrMapOvr>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257774177"/>
      </p:ext>
    </p:extLst>
  </p:cSld>
  <p:clrMapOvr>
    <a:masterClrMapping/>
  </p:clrMapOvr>
  <p:extLst>
    <p:ext uri="{DCECCB84-F9BA-43D5-87BE-67443E8EF086}">
      <p15:sldGuideLst xmlns:p15="http://schemas.microsoft.com/office/powerpoint/2012/main"/>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15305937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BG-Light">
    <p:bg>
      <p:bgPr>
        <a:solidFill>
          <a:schemeClr val="bg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DE3A7CEE-E1C9-5E29-7BD1-4DC1A1B47F8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9050" y="-1"/>
            <a:ext cx="12172950" cy="6868749"/>
          </a:xfrm>
          <a:prstGeom prst="rect">
            <a:avLst/>
          </a:prstGeom>
        </p:spPr>
      </p:pic>
      <p:sp>
        <p:nvSpPr>
          <p:cNvPr id="5" name="Text Placeholder 4">
            <a:extLst>
              <a:ext uri="{FF2B5EF4-FFF2-40B4-BE49-F238E27FC236}">
                <a16:creationId xmlns:a16="http://schemas.microsoft.com/office/drawing/2014/main" id="{4448AADE-3723-5675-1E93-91E2083DA966}"/>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tx1"/>
                </a:solidFill>
                <a:latin typeface="Calibri Light" panose="020F0302020204030204" pitchFamily="34" charset="0"/>
                <a:cs typeface="Calibri Light" panose="020F0302020204030204" pitchFamily="34" charset="0"/>
              </a:defRPr>
            </a:lvl1pPr>
            <a:lvl2pPr>
              <a:buNone/>
              <a:defRPr/>
            </a:lvl2pPr>
          </a:lstStyle>
          <a:p>
            <a:pPr lvl="0"/>
            <a:r>
              <a:rPr lang="en-US" dirty="0">
                <a:effectLst/>
              </a:rPr>
              <a:t>Sub-description text goes here over one or two lines</a:t>
            </a:r>
            <a:endParaRPr lang="en-US" dirty="0"/>
          </a:p>
        </p:txBody>
      </p:sp>
      <p:sp>
        <p:nvSpPr>
          <p:cNvPr id="6" name="Text Placeholder 4">
            <a:extLst>
              <a:ext uri="{FF2B5EF4-FFF2-40B4-BE49-F238E27FC236}">
                <a16:creationId xmlns:a16="http://schemas.microsoft.com/office/drawing/2014/main" id="{72020841-C9E1-4289-E94E-04CC0C8D6EAB}"/>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tx1"/>
                </a:solidFill>
                <a:effectLst/>
                <a:latin typeface="Calibri" panose="020F0502020204030204" pitchFamily="34" charset="0"/>
              </a:defRPr>
            </a:lvl1pPr>
          </a:lstStyle>
          <a:p>
            <a:pPr lvl="0">
              <a:lnSpc>
                <a:spcPct val="100000"/>
              </a:lnSpc>
              <a:spcBef>
                <a:spcPts val="0"/>
              </a:spcBef>
            </a:pPr>
            <a:r>
              <a:rPr lang="en-US" dirty="0">
                <a:effectLst/>
              </a:rPr>
              <a:t>JANUARY 2023</a:t>
            </a:r>
            <a:endParaRPr lang="en-US" dirty="0"/>
          </a:p>
        </p:txBody>
      </p:sp>
      <p:sp>
        <p:nvSpPr>
          <p:cNvPr id="7" name="Title 2">
            <a:extLst>
              <a:ext uri="{FF2B5EF4-FFF2-40B4-BE49-F238E27FC236}">
                <a16:creationId xmlns:a16="http://schemas.microsoft.com/office/drawing/2014/main" id="{1E233166-418F-6386-079E-CEDA3BF9846B}"/>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tx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endParaRPr lang="en-US" dirty="0"/>
          </a:p>
        </p:txBody>
      </p:sp>
      <p:pic>
        <p:nvPicPr>
          <p:cNvPr id="3" name="Graphic 2">
            <a:extLst>
              <a:ext uri="{FF2B5EF4-FFF2-40B4-BE49-F238E27FC236}">
                <a16:creationId xmlns:a16="http://schemas.microsoft.com/office/drawing/2014/main" id="{D046FBA0-34E7-8BA0-8C70-B6AFD4D64D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5414" y="748727"/>
            <a:ext cx="1226857" cy="432373"/>
          </a:xfrm>
          <a:prstGeom prst="rect">
            <a:avLst/>
          </a:prstGeom>
        </p:spPr>
      </p:pic>
    </p:spTree>
    <p:extLst>
      <p:ext uri="{BB962C8B-B14F-4D97-AF65-F5344CB8AC3E}">
        <p14:creationId xmlns:p14="http://schemas.microsoft.com/office/powerpoint/2010/main" val="2031706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2279939429"/>
      </p:ext>
    </p:extLst>
  </p:cSld>
  <p:clrMapOvr>
    <a:masterClrMapping/>
  </p:clrMapOvr>
  <p:extLst>
    <p:ext uri="{DCECCB84-F9BA-43D5-87BE-67443E8EF086}">
      <p15:sldGuideLst xmlns:p15="http://schemas.microsoft.com/office/powerpoint/2012/main"/>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1116784570"/>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E4F57360-96E0-124A-8B27-F0C4589ED94D}"/>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tx1"/>
                </a:solidFill>
              </a:defRPr>
            </a:lvl1pPr>
          </a:lstStyle>
          <a:p>
            <a:pPr lvl="0"/>
            <a:r>
              <a:rPr lang="en-US" dirty="0"/>
              <a:t>Edit Master text styles</a:t>
            </a:r>
          </a:p>
        </p:txBody>
      </p:sp>
      <p:sp>
        <p:nvSpPr>
          <p:cNvPr id="2" name="Title 1">
            <a:extLst>
              <a:ext uri="{FF2B5EF4-FFF2-40B4-BE49-F238E27FC236}">
                <a16:creationId xmlns:a16="http://schemas.microsoft.com/office/drawing/2014/main" id="{51B4284D-C7B7-AF33-505C-3BCE705434E9}"/>
              </a:ext>
            </a:extLst>
          </p:cNvPr>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8CBF3641-43B5-6FAC-E7AA-3C2E1B68684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627199056"/>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121767"/>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607140384"/>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Sub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7" name="Text Placeholder 8">
            <a:extLst>
              <a:ext uri="{FF2B5EF4-FFF2-40B4-BE49-F238E27FC236}">
                <a16:creationId xmlns:a16="http://schemas.microsoft.com/office/drawing/2014/main" id="{AA4049EA-1C80-CEF2-C39E-9249C1D295FE}"/>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131847760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0" y="0"/>
            <a:ext cx="5988049"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2835445" y="3152602"/>
            <a:ext cx="6858002" cy="55279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Graphic 1">
            <a:extLst>
              <a:ext uri="{FF2B5EF4-FFF2-40B4-BE49-F238E27FC236}">
                <a16:creationId xmlns:a16="http://schemas.microsoft.com/office/drawing/2014/main" id="{9D2FFF58-70EB-C86F-9E59-1581F18B872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6" name="Title 1">
            <a:extLst>
              <a:ext uri="{FF2B5EF4-FFF2-40B4-BE49-F238E27FC236}">
                <a16:creationId xmlns:a16="http://schemas.microsoft.com/office/drawing/2014/main" id="{BFF9120F-E29C-8B3A-D5EB-E673F7B24C97}"/>
              </a:ext>
            </a:extLst>
          </p:cNvPr>
          <p:cNvSpPr>
            <a:spLocks noGrp="1"/>
          </p:cNvSpPr>
          <p:nvPr>
            <p:ph type="title"/>
          </p:nvPr>
        </p:nvSpPr>
        <p:spPr>
          <a:xfrm>
            <a:off x="472698" y="723900"/>
            <a:ext cx="553084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10" name="Text Placeholder 10">
            <a:extLst>
              <a:ext uri="{FF2B5EF4-FFF2-40B4-BE49-F238E27FC236}">
                <a16:creationId xmlns:a16="http://schemas.microsoft.com/office/drawing/2014/main" id="{8A6D870D-A9F4-488C-8ECB-5016711134CD}"/>
              </a:ext>
            </a:extLst>
          </p:cNvPr>
          <p:cNvSpPr>
            <a:spLocks noGrp="1"/>
          </p:cNvSpPr>
          <p:nvPr>
            <p:ph type="body" sz="quarter" idx="15" hasCustomPrompt="1"/>
          </p:nvPr>
        </p:nvSpPr>
        <p:spPr>
          <a:xfrm>
            <a:off x="472698"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2124200131"/>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rrow-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0" y="0"/>
            <a:ext cx="5988049"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2835445" y="3152602"/>
            <a:ext cx="6858002" cy="55279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BFF9120F-E29C-8B3A-D5EB-E673F7B24C97}"/>
              </a:ext>
            </a:extLst>
          </p:cNvPr>
          <p:cNvSpPr>
            <a:spLocks noGrp="1"/>
          </p:cNvSpPr>
          <p:nvPr>
            <p:ph type="title"/>
          </p:nvPr>
        </p:nvSpPr>
        <p:spPr>
          <a:xfrm>
            <a:off x="472698" y="723900"/>
            <a:ext cx="553084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10" name="Text Placeholder 10">
            <a:extLst>
              <a:ext uri="{FF2B5EF4-FFF2-40B4-BE49-F238E27FC236}">
                <a16:creationId xmlns:a16="http://schemas.microsoft.com/office/drawing/2014/main" id="{8A6D870D-A9F4-488C-8ECB-5016711134CD}"/>
              </a:ext>
            </a:extLst>
          </p:cNvPr>
          <p:cNvSpPr>
            <a:spLocks noGrp="1"/>
          </p:cNvSpPr>
          <p:nvPr>
            <p:ph type="body" sz="quarter" idx="15" hasCustomPrompt="1"/>
          </p:nvPr>
        </p:nvSpPr>
        <p:spPr>
          <a:xfrm>
            <a:off x="472698"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pic>
        <p:nvPicPr>
          <p:cNvPr id="3" name="Graphic 2">
            <a:extLst>
              <a:ext uri="{FF2B5EF4-FFF2-40B4-BE49-F238E27FC236}">
                <a16:creationId xmlns:a16="http://schemas.microsoft.com/office/drawing/2014/main" id="{99CE1444-B151-5430-2753-A94BFE598634}"/>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930651815"/>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rrow-Tw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7891C23-3EE8-0CED-28FE-170D18A2D615}"/>
              </a:ext>
            </a:extLst>
          </p:cNvPr>
          <p:cNvGrpSpPr/>
          <p:nvPr userDrawn="1"/>
        </p:nvGrpSpPr>
        <p:grpSpPr>
          <a:xfrm>
            <a:off x="3909694" y="-2"/>
            <a:ext cx="4653972" cy="6858002"/>
            <a:chOff x="3300840" y="-2"/>
            <a:chExt cx="4653972" cy="6858002"/>
          </a:xfrm>
          <a:solidFill>
            <a:schemeClr val="bg1">
              <a:lumMod val="95000"/>
            </a:schemeClr>
          </a:solidFill>
        </p:grpSpPr>
        <p:sp>
          <p:nvSpPr>
            <p:cNvPr id="10" name="Rectangle 9">
              <a:extLst>
                <a:ext uri="{FF2B5EF4-FFF2-40B4-BE49-F238E27FC236}">
                  <a16:creationId xmlns:a16="http://schemas.microsoft.com/office/drawing/2014/main" id="{3E4E5E53-9F1A-D61C-9EEB-E1510482E5BF}"/>
                </a:ext>
              </a:extLst>
            </p:cNvPr>
            <p:cNvSpPr/>
            <p:nvPr userDrawn="1"/>
          </p:nvSpPr>
          <p:spPr bwMode="auto">
            <a:xfrm>
              <a:off x="3300840" y="0"/>
              <a:ext cx="4110732" cy="6858000"/>
            </a:xfrm>
            <a:prstGeom prst="rect">
              <a:avLst/>
            </a:prstGeom>
            <a:grp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3" name="Isosceles Triangle 13">
              <a:extLst>
                <a:ext uri="{FF2B5EF4-FFF2-40B4-BE49-F238E27FC236}">
                  <a16:creationId xmlns:a16="http://schemas.microsoft.com/office/drawing/2014/main" id="{DF41968F-990C-67B1-0475-04E0249E281A}"/>
                </a:ext>
              </a:extLst>
            </p:cNvPr>
            <p:cNvSpPr/>
            <p:nvPr userDrawn="1"/>
          </p:nvSpPr>
          <p:spPr>
            <a:xfrm rot="5400000" flipH="1">
              <a:off x="4249415" y="3152602"/>
              <a:ext cx="6858002" cy="55279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 name="Rectangle 4">
            <a:extLst>
              <a:ext uri="{FF2B5EF4-FFF2-40B4-BE49-F238E27FC236}">
                <a16:creationId xmlns:a16="http://schemas.microsoft.com/office/drawing/2014/main" id="{B17DFB89-A9BD-47AC-B57A-7869039229B5}"/>
              </a:ext>
            </a:extLst>
          </p:cNvPr>
          <p:cNvSpPr/>
          <p:nvPr userDrawn="1"/>
        </p:nvSpPr>
        <p:spPr bwMode="auto">
          <a:xfrm>
            <a:off x="-1" y="0"/>
            <a:ext cx="4076701"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936060" y="3152602"/>
            <a:ext cx="6858002" cy="55279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a:extLst>
              <a:ext uri="{FF2B5EF4-FFF2-40B4-BE49-F238E27FC236}">
                <a16:creationId xmlns:a16="http://schemas.microsoft.com/office/drawing/2014/main" id="{180E4AD9-5B60-F04F-FEE1-80647A0EADEE}"/>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B189EAA6-8653-D9C5-4653-C4B7BB2BB32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949190965"/>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ase Study-1/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4" y="0"/>
            <a:ext cx="2371723"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0894D8D-7B75-A627-E4B9-1C694A55CED1}"/>
              </a:ext>
            </a:extLst>
          </p:cNvPr>
          <p:cNvSpPr>
            <a:spLocks noGrp="1"/>
          </p:cNvSpPr>
          <p:nvPr>
            <p:ph type="title"/>
          </p:nvPr>
        </p:nvSpPr>
        <p:spPr>
          <a:xfrm>
            <a:off x="457200" y="723900"/>
            <a:ext cx="8252847"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E205EF53-7E88-FC61-2AD6-524C99515525}"/>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
        <p:nvSpPr>
          <p:cNvPr id="5" name="TextBox 4">
            <a:extLst>
              <a:ext uri="{FF2B5EF4-FFF2-40B4-BE49-F238E27FC236}">
                <a16:creationId xmlns:a16="http://schemas.microsoft.com/office/drawing/2014/main" id="{AD091D4E-6AE3-3F04-D0A0-8C96044CC29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6" name="Text Placeholder 3">
            <a:extLst>
              <a:ext uri="{FF2B5EF4-FFF2-40B4-BE49-F238E27FC236}">
                <a16:creationId xmlns:a16="http://schemas.microsoft.com/office/drawing/2014/main" id="{5678EB0A-0FF2-079E-6368-97511A388F2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Tree>
    <p:extLst>
      <p:ext uri="{BB962C8B-B14F-4D97-AF65-F5344CB8AC3E}">
        <p14:creationId xmlns:p14="http://schemas.microsoft.com/office/powerpoint/2010/main" val="400772841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ase Study-1/6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5" y="0"/>
            <a:ext cx="2371722"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B1E6AE37-FC1E-5269-1E83-C3E9928ED25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607A8488-5F43-686E-E10B-16D16E352EE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5" name="Title 1">
            <a:extLst>
              <a:ext uri="{FF2B5EF4-FFF2-40B4-BE49-F238E27FC236}">
                <a16:creationId xmlns:a16="http://schemas.microsoft.com/office/drawing/2014/main" id="{7B7DE099-ACDF-D41B-FBC3-5EE9A76F4C28}"/>
              </a:ext>
            </a:extLst>
          </p:cNvPr>
          <p:cNvSpPr>
            <a:spLocks noGrp="1"/>
          </p:cNvSpPr>
          <p:nvPr>
            <p:ph type="title"/>
          </p:nvPr>
        </p:nvSpPr>
        <p:spPr>
          <a:xfrm>
            <a:off x="457200" y="723900"/>
            <a:ext cx="7450138" cy="457200"/>
          </a:xfrm>
        </p:spPr>
        <p:txBody>
          <a:bodyPr/>
          <a:lstStyle>
            <a:lvl1pPr>
              <a:defRPr b="1">
                <a:solidFill>
                  <a:schemeClr val="tx1"/>
                </a:solidFill>
                <a:latin typeface="+mn-lt"/>
              </a:defRPr>
            </a:lvl1pPr>
          </a:lstStyle>
          <a:p>
            <a:r>
              <a:rPr lang="en-US"/>
              <a:t>Click to edit Master title style</a:t>
            </a:r>
            <a:endParaRPr lang="en-US" dirty="0"/>
          </a:p>
        </p:txBody>
      </p:sp>
      <p:sp>
        <p:nvSpPr>
          <p:cNvPr id="6" name="Text Placeholder 10">
            <a:extLst>
              <a:ext uri="{FF2B5EF4-FFF2-40B4-BE49-F238E27FC236}">
                <a16:creationId xmlns:a16="http://schemas.microsoft.com/office/drawing/2014/main" id="{AF7055BE-CD0F-6E9E-5992-4C7B9EF5FAB5}"/>
              </a:ext>
            </a:extLst>
          </p:cNvPr>
          <p:cNvSpPr>
            <a:spLocks noGrp="1"/>
          </p:cNvSpPr>
          <p:nvPr>
            <p:ph type="body" sz="quarter" idx="15" hasCustomPrompt="1"/>
          </p:nvPr>
        </p:nvSpPr>
        <p:spPr>
          <a:xfrm>
            <a:off x="457200" y="382446"/>
            <a:ext cx="3600000"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10264509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8188486-1E04-4170-877E-F561315E0FFC}"/>
              </a:ext>
            </a:extLst>
          </p:cNvPr>
          <p:cNvSpPr>
            <a:spLocks noGrp="1"/>
          </p:cNvSpPr>
          <p:nvPr>
            <p:ph type="pic" sz="quarter" idx="13"/>
          </p:nvPr>
        </p:nvSpPr>
        <p:spPr>
          <a:xfrm>
            <a:off x="0" y="0"/>
            <a:ext cx="12192000" cy="6858000"/>
          </a:xfrm>
          <a:prstGeom prst="rect">
            <a:avLst/>
          </a:prstGeom>
          <a:solidFill>
            <a:schemeClr val="bg1">
              <a:lumMod val="65000"/>
            </a:schemeClr>
          </a:solidFill>
        </p:spPr>
        <p:txBody>
          <a:bodyPr/>
          <a:lstStyle>
            <a:lvl1pPr>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0BD2E969-F100-6B32-8DFD-11A45E5E43FA}"/>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dirty="0">
                <a:effectLst/>
              </a:rPr>
              <a:t>Sub-description text goes here over one or two lines</a:t>
            </a:r>
            <a:endParaRPr lang="en-US" dirty="0"/>
          </a:p>
        </p:txBody>
      </p:sp>
      <p:sp>
        <p:nvSpPr>
          <p:cNvPr id="5" name="Text Placeholder 4">
            <a:extLst>
              <a:ext uri="{FF2B5EF4-FFF2-40B4-BE49-F238E27FC236}">
                <a16:creationId xmlns:a16="http://schemas.microsoft.com/office/drawing/2014/main" id="{2C67B491-F517-CB8D-96B1-B02A50D72325}"/>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dirty="0">
                <a:effectLst/>
              </a:rPr>
              <a:t>JANUARY 2023</a:t>
            </a:r>
            <a:endParaRPr lang="en-US" dirty="0"/>
          </a:p>
        </p:txBody>
      </p:sp>
      <p:sp>
        <p:nvSpPr>
          <p:cNvPr id="6" name="Title 2">
            <a:extLst>
              <a:ext uri="{FF2B5EF4-FFF2-40B4-BE49-F238E27FC236}">
                <a16:creationId xmlns:a16="http://schemas.microsoft.com/office/drawing/2014/main" id="{430FF820-B532-1296-E817-DF961B67DF09}"/>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endParaRPr lang="en-US" dirty="0"/>
          </a:p>
        </p:txBody>
      </p:sp>
      <p:pic>
        <p:nvPicPr>
          <p:cNvPr id="7" name="Picture 6">
            <a:extLst>
              <a:ext uri="{FF2B5EF4-FFF2-40B4-BE49-F238E27FC236}">
                <a16:creationId xmlns:a16="http://schemas.microsoft.com/office/drawing/2014/main" id="{5754D4BD-6E7A-841D-F70C-31FAEF56CD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227682179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se Study-1/6-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0FD50C-06F7-21CC-1F6A-D75586A5063A}"/>
              </a:ext>
            </a:extLst>
          </p:cNvPr>
          <p:cNvSpPr/>
          <p:nvPr userDrawn="1"/>
        </p:nvSpPr>
        <p:spPr bwMode="auto">
          <a:xfrm>
            <a:off x="5166"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56866651-9DE6-3C00-E38E-CCE80D60499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62367" y="6438901"/>
            <a:ext cx="540540" cy="190499"/>
          </a:xfrm>
          <a:prstGeom prst="rect">
            <a:avLst/>
          </a:prstGeom>
        </p:spPr>
      </p:pic>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4" y="0"/>
            <a:ext cx="2371723" cy="6858000"/>
          </a:xfrm>
          <a:prstGeom prst="rect">
            <a:avLst/>
          </a:prstGeom>
          <a:solidFill>
            <a:schemeClr val="tx1">
              <a:lumMod val="85000"/>
              <a:lumOff val="1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0894D8D-7B75-A627-E4B9-1C694A55CED1}"/>
              </a:ext>
            </a:extLst>
          </p:cNvPr>
          <p:cNvSpPr>
            <a:spLocks noGrp="1"/>
          </p:cNvSpPr>
          <p:nvPr>
            <p:ph type="title"/>
          </p:nvPr>
        </p:nvSpPr>
        <p:spPr>
          <a:xfrm>
            <a:off x="457200" y="723900"/>
            <a:ext cx="8252847"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E205EF53-7E88-FC61-2AD6-524C99515525}"/>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
        <p:nvSpPr>
          <p:cNvPr id="11" name="TextBox 10">
            <a:extLst>
              <a:ext uri="{FF2B5EF4-FFF2-40B4-BE49-F238E27FC236}">
                <a16:creationId xmlns:a16="http://schemas.microsoft.com/office/drawing/2014/main" id="{07BD1CA3-DE0B-7A9B-CE98-826ACE3DFEB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2" name="Text Placeholder 3">
            <a:extLst>
              <a:ext uri="{FF2B5EF4-FFF2-40B4-BE49-F238E27FC236}">
                <a16:creationId xmlns:a16="http://schemas.microsoft.com/office/drawing/2014/main" id="{05F033AD-4765-5FA3-B45B-9232B4A16A8B}"/>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499082683"/>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se Study-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
        <p:nvSpPr>
          <p:cNvPr id="5" name="TextBox 4">
            <a:extLst>
              <a:ext uri="{FF2B5EF4-FFF2-40B4-BE49-F238E27FC236}">
                <a16:creationId xmlns:a16="http://schemas.microsoft.com/office/drawing/2014/main" id="{1FF6CAB9-3229-A377-2782-A27CB6B30495}"/>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6" name="Text Placeholder 3">
            <a:extLst>
              <a:ext uri="{FF2B5EF4-FFF2-40B4-BE49-F238E27FC236}">
                <a16:creationId xmlns:a16="http://schemas.microsoft.com/office/drawing/2014/main" id="{1B5412B9-D91D-8002-0693-897E81DD8C8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Tree>
    <p:extLst>
      <p:ext uri="{BB962C8B-B14F-4D97-AF65-F5344CB8AC3E}">
        <p14:creationId xmlns:p14="http://schemas.microsoft.com/office/powerpoint/2010/main" val="96587844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se Study-1/3-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41E88-7FE8-D22E-100F-B090659320A1}"/>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BFA5AB7F-48A8-2636-3278-4702BB8C575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tx1">
              <a:lumMod val="85000"/>
              <a:lumOff val="1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
        <p:nvSpPr>
          <p:cNvPr id="11" name="TextBox 10">
            <a:extLst>
              <a:ext uri="{FF2B5EF4-FFF2-40B4-BE49-F238E27FC236}">
                <a16:creationId xmlns:a16="http://schemas.microsoft.com/office/drawing/2014/main" id="{64ACC802-5D81-6EBD-4496-14A01AE49DBC}"/>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2" name="Text Placeholder 3">
            <a:extLst>
              <a:ext uri="{FF2B5EF4-FFF2-40B4-BE49-F238E27FC236}">
                <a16:creationId xmlns:a16="http://schemas.microsoft.com/office/drawing/2014/main" id="{E233E5D9-D527-CAC4-3B1E-44AA802D724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149384361"/>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se Study-1/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C79FDF51-3B9F-C5D8-7A84-09B7B6CB9E8B}"/>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AFD3A15A-582D-3DDB-CC40-43726E84CA43}"/>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5" name="Title 1">
            <a:extLst>
              <a:ext uri="{FF2B5EF4-FFF2-40B4-BE49-F238E27FC236}">
                <a16:creationId xmlns:a16="http://schemas.microsoft.com/office/drawing/2014/main" id="{7D8F2DF5-DE6F-E2FC-0057-63CC04174C3F}"/>
              </a:ext>
            </a:extLst>
          </p:cNvPr>
          <p:cNvSpPr>
            <a:spLocks noGrp="1"/>
          </p:cNvSpPr>
          <p:nvPr>
            <p:ph type="title"/>
          </p:nvPr>
        </p:nvSpPr>
        <p:spPr>
          <a:xfrm>
            <a:off x="457200" y="723900"/>
            <a:ext cx="5764213" cy="457200"/>
          </a:xfrm>
        </p:spPr>
        <p:txBody>
          <a:bodyPr/>
          <a:lstStyle>
            <a:lvl1pPr>
              <a:defRPr b="1">
                <a:solidFill>
                  <a:schemeClr val="tx1"/>
                </a:solidFill>
                <a:latin typeface="+mn-lt"/>
              </a:defRPr>
            </a:lvl1pPr>
          </a:lstStyle>
          <a:p>
            <a:r>
              <a:rPr lang="en-US"/>
              <a:t>Click to edit Master title style</a:t>
            </a:r>
            <a:endParaRPr lang="en-US" dirty="0"/>
          </a:p>
        </p:txBody>
      </p:sp>
      <p:sp>
        <p:nvSpPr>
          <p:cNvPr id="6" name="Text Placeholder 10">
            <a:extLst>
              <a:ext uri="{FF2B5EF4-FFF2-40B4-BE49-F238E27FC236}">
                <a16:creationId xmlns:a16="http://schemas.microsoft.com/office/drawing/2014/main" id="{74897430-924B-CB14-9A94-8DB20A76C701}"/>
              </a:ext>
            </a:extLst>
          </p:cNvPr>
          <p:cNvSpPr>
            <a:spLocks noGrp="1"/>
          </p:cNvSpPr>
          <p:nvPr>
            <p:ph type="body" sz="quarter" idx="15" hasCustomPrompt="1"/>
          </p:nvPr>
        </p:nvSpPr>
        <p:spPr>
          <a:xfrm>
            <a:off x="457200" y="382446"/>
            <a:ext cx="5764213"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410531315"/>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se Study-1/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2302297" cy="246221"/>
          </a:xfrm>
          <a:prstGeom prst="rect">
            <a:avLst/>
          </a:prstGeom>
          <a:noFill/>
        </p:spPr>
        <p:txBody>
          <a:bodyPr vert="horz" wrap="none" lIns="0" tIns="0" rIns="0" bIns="0" rtlCol="0" anchor="ctr">
            <a:spAutoFit/>
          </a:bodyPr>
          <a:lstStyle>
            <a:lvl1pPr>
              <a:defRPr lang="en-US" sz="1600" b="1" kern="800" cap="none" spc="13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dirty="0"/>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2302297" cy="246221"/>
          </a:xfrm>
          <a:prstGeom prst="rect">
            <a:avLst/>
          </a:prstGeom>
          <a:noFill/>
        </p:spPr>
        <p:txBody>
          <a:bodyPr vert="horz" wrap="none" lIns="0" tIns="0" rIns="0" bIns="0" rtlCol="0" anchor="ctr">
            <a:spAutoFit/>
          </a:bodyPr>
          <a:lstStyle>
            <a:lvl1pPr>
              <a:defRPr lang="en-US" sz="1600" b="1" kern="800" cap="none" spc="13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dirty="0"/>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Tree>
    <p:extLst>
      <p:ext uri="{BB962C8B-B14F-4D97-AF65-F5344CB8AC3E}">
        <p14:creationId xmlns:p14="http://schemas.microsoft.com/office/powerpoint/2010/main" val="1919051182"/>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ase Study-1/2-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6C5343-68AD-9879-2727-7ECBCB6A1B23}"/>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BEF0FAA-381C-3A89-42AF-830EF59119AC}"/>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56236"/>
            <a:ext cx="540540" cy="190499"/>
          </a:xfrm>
          <a:prstGeom prst="rect">
            <a:avLst/>
          </a:prstGeom>
        </p:spPr>
      </p:pic>
      <p:sp>
        <p:nvSpPr>
          <p:cNvPr id="11" name="TextBox 10">
            <a:extLst>
              <a:ext uri="{FF2B5EF4-FFF2-40B4-BE49-F238E27FC236}">
                <a16:creationId xmlns:a16="http://schemas.microsoft.com/office/drawing/2014/main" id="{8B24921F-F7DB-7A40-465F-85F610FC20C6}"/>
              </a:ext>
            </a:extLst>
          </p:cNvPr>
          <p:cNvSpPr txBox="1"/>
          <p:nvPr userDrawn="1"/>
        </p:nvSpPr>
        <p:spPr>
          <a:xfrm>
            <a:off x="10048875" y="6423925"/>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2" name="Text Placeholder 3">
            <a:extLst>
              <a:ext uri="{FF2B5EF4-FFF2-40B4-BE49-F238E27FC236}">
                <a16:creationId xmlns:a16="http://schemas.microsoft.com/office/drawing/2014/main" id="{64F018D9-6B5F-8BCB-BD75-7816BF58C56F}"/>
              </a:ext>
            </a:extLst>
          </p:cNvPr>
          <p:cNvSpPr txBox="1">
            <a:spLocks/>
          </p:cNvSpPr>
          <p:nvPr userDrawn="1"/>
        </p:nvSpPr>
        <p:spPr>
          <a:xfrm>
            <a:off x="11498094" y="6423926"/>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tx1">
              <a:lumMod val="85000"/>
              <a:lumOff val="1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dirty="0"/>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dirty="0"/>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929586095"/>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ase Study-1/2 Pictu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E740C5E2-D359-5FED-B284-19CF47A418DC}"/>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EA60CDFE-3A94-5F3A-0523-ABA56078007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
        <p:nvSpPr>
          <p:cNvPr id="5" name="TextBox 4">
            <a:extLst>
              <a:ext uri="{FF2B5EF4-FFF2-40B4-BE49-F238E27FC236}">
                <a16:creationId xmlns:a16="http://schemas.microsoft.com/office/drawing/2014/main" id="{1E7052EF-2C83-09DE-9638-F3492217FF7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8" name="Text Placeholder 3">
            <a:extLst>
              <a:ext uri="{FF2B5EF4-FFF2-40B4-BE49-F238E27FC236}">
                <a16:creationId xmlns:a16="http://schemas.microsoft.com/office/drawing/2014/main" id="{997612B5-8615-3AC0-8239-012312B6FD9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Tree>
    <p:extLst>
      <p:ext uri="{BB962C8B-B14F-4D97-AF65-F5344CB8AC3E}">
        <p14:creationId xmlns:p14="http://schemas.microsoft.com/office/powerpoint/2010/main" val="2174374308"/>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se Study-1/2 Picture-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72960BA-AA0C-9715-43A2-22B9050A4780}"/>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9" name="Graphic 8">
            <a:extLst>
              <a:ext uri="{FF2B5EF4-FFF2-40B4-BE49-F238E27FC236}">
                <a16:creationId xmlns:a16="http://schemas.microsoft.com/office/drawing/2014/main" id="{81783F67-AD13-06FC-C79E-DE6FBF4D057A}"/>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a:solidFill>
            <a:schemeClr val="tx1">
              <a:lumMod val="85000"/>
              <a:lumOff val="15000"/>
            </a:schemeClr>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B2F414E4-F961-7DD4-8CFB-7B93DD10B689}"/>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B2BE525B-A1C0-1DD5-E075-79F96E71ED4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
        <p:nvSpPr>
          <p:cNvPr id="10" name="TextBox 9">
            <a:extLst>
              <a:ext uri="{FF2B5EF4-FFF2-40B4-BE49-F238E27FC236}">
                <a16:creationId xmlns:a16="http://schemas.microsoft.com/office/drawing/2014/main" id="{5067A229-8E7F-A1E8-7492-218AEFB06B0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1" name="Text Placeholder 3">
            <a:extLst>
              <a:ext uri="{FF2B5EF4-FFF2-40B4-BE49-F238E27FC236}">
                <a16:creationId xmlns:a16="http://schemas.microsoft.com/office/drawing/2014/main" id="{371751A4-BF09-09F2-77C6-42F2F2AEB24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374781842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se Study-1/2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4" name="TextBox 3">
            <a:extLst>
              <a:ext uri="{FF2B5EF4-FFF2-40B4-BE49-F238E27FC236}">
                <a16:creationId xmlns:a16="http://schemas.microsoft.com/office/drawing/2014/main" id="{ACB7486B-35A7-A3FF-6F44-2159B1E9FAD3}"/>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5" name="Text Placeholder 3">
            <a:extLst>
              <a:ext uri="{FF2B5EF4-FFF2-40B4-BE49-F238E27FC236}">
                <a16:creationId xmlns:a16="http://schemas.microsoft.com/office/drawing/2014/main" id="{B82A7F25-3763-4002-A844-19432F96312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6" name="Title 1">
            <a:extLst>
              <a:ext uri="{FF2B5EF4-FFF2-40B4-BE49-F238E27FC236}">
                <a16:creationId xmlns:a16="http://schemas.microsoft.com/office/drawing/2014/main" id="{9EBC1AB0-2CF4-70A1-0BD7-A9A57D9F98BB}"/>
              </a:ext>
            </a:extLst>
          </p:cNvPr>
          <p:cNvSpPr>
            <a:spLocks noGrp="1"/>
          </p:cNvSpPr>
          <p:nvPr>
            <p:ph type="title"/>
          </p:nvPr>
        </p:nvSpPr>
        <p:spPr>
          <a:xfrm>
            <a:off x="457200" y="723900"/>
            <a:ext cx="5342021" cy="457200"/>
          </a:xfrm>
        </p:spPr>
        <p:txBody>
          <a:bodyPr/>
          <a:lstStyle>
            <a:lvl1pPr>
              <a:defRPr b="1">
                <a:solidFill>
                  <a:schemeClr val="tx1"/>
                </a:solidFill>
                <a:latin typeface="+mn-lt"/>
              </a:defRPr>
            </a:lvl1pPr>
          </a:lstStyle>
          <a:p>
            <a:r>
              <a:rPr lang="en-US"/>
              <a:t>Click to edit Master title style</a:t>
            </a:r>
            <a:endParaRPr lang="en-US" dirty="0"/>
          </a:p>
        </p:txBody>
      </p:sp>
      <p:sp>
        <p:nvSpPr>
          <p:cNvPr id="8" name="Text Placeholder 10">
            <a:extLst>
              <a:ext uri="{FF2B5EF4-FFF2-40B4-BE49-F238E27FC236}">
                <a16:creationId xmlns:a16="http://schemas.microsoft.com/office/drawing/2014/main" id="{9B299D4E-38EF-AC64-7836-1AD1E87996BE}"/>
              </a:ext>
            </a:extLst>
          </p:cNvPr>
          <p:cNvSpPr>
            <a:spLocks noGrp="1"/>
          </p:cNvSpPr>
          <p:nvPr>
            <p:ph type="body" sz="quarter" idx="15" hasCustomPrompt="1"/>
          </p:nvPr>
        </p:nvSpPr>
        <p:spPr>
          <a:xfrm>
            <a:off x="457200" y="382446"/>
            <a:ext cx="5342021"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498776114"/>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ase Study-1/2 Picture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D4D51ED0-4D08-4641-87AC-8F2B5E2A3B9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3" name="Picture Placeholder 2">
            <a:extLst>
              <a:ext uri="{FF2B5EF4-FFF2-40B4-BE49-F238E27FC236}">
                <a16:creationId xmlns:a16="http://schemas.microsoft.com/office/drawing/2014/main" id="{091CD3F7-14AE-A849-9B73-75D2354D4845}"/>
              </a:ext>
            </a:extLst>
          </p:cNvPr>
          <p:cNvSpPr>
            <a:spLocks noGrp="1"/>
          </p:cNvSpPr>
          <p:nvPr>
            <p:ph type="pic" sz="quarter" idx="16"/>
          </p:nvPr>
        </p:nvSpPr>
        <p:spPr>
          <a:xfrm>
            <a:off x="6096000" y="0"/>
            <a:ext cx="6096000" cy="6858000"/>
          </a:xfrm>
          <a:prstGeom prst="rect">
            <a:avLst/>
          </a:prstGeom>
        </p:spPr>
        <p:txBody>
          <a:bodyPr/>
          <a:lstStyle/>
          <a:p>
            <a:r>
              <a:rPr lang="en-US"/>
              <a:t>Click icon to add picture</a:t>
            </a:r>
            <a:endParaRPr lang="en-US" dirty="0"/>
          </a:p>
        </p:txBody>
      </p:sp>
      <p:sp>
        <p:nvSpPr>
          <p:cNvPr id="3" name="TextBox 2">
            <a:extLst>
              <a:ext uri="{FF2B5EF4-FFF2-40B4-BE49-F238E27FC236}">
                <a16:creationId xmlns:a16="http://schemas.microsoft.com/office/drawing/2014/main" id="{90C6BA4E-CBCB-554D-CA98-146A521CFDF4}"/>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E9BB62B8-4926-8E23-51B4-D8AC31708BB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5" name="Title 1">
            <a:extLst>
              <a:ext uri="{FF2B5EF4-FFF2-40B4-BE49-F238E27FC236}">
                <a16:creationId xmlns:a16="http://schemas.microsoft.com/office/drawing/2014/main" id="{5A808058-9E6F-F0D8-A385-7B4C54766A2E}"/>
              </a:ext>
            </a:extLst>
          </p:cNvPr>
          <p:cNvSpPr>
            <a:spLocks noGrp="1"/>
          </p:cNvSpPr>
          <p:nvPr>
            <p:ph type="title"/>
          </p:nvPr>
        </p:nvSpPr>
        <p:spPr>
          <a:xfrm>
            <a:off x="457200" y="723900"/>
            <a:ext cx="5005137" cy="457200"/>
          </a:xfrm>
        </p:spPr>
        <p:txBody>
          <a:bodyPr/>
          <a:lstStyle>
            <a:lvl1pPr>
              <a:defRPr b="1">
                <a:solidFill>
                  <a:schemeClr val="bg1"/>
                </a:solidFill>
                <a:latin typeface="+mn-lt"/>
              </a:defRPr>
            </a:lvl1pPr>
          </a:lstStyle>
          <a:p>
            <a:r>
              <a:rPr lang="en-US"/>
              <a:t>Click to edit Master title style</a:t>
            </a:r>
            <a:endParaRPr lang="en-US" dirty="0"/>
          </a:p>
        </p:txBody>
      </p:sp>
      <p:sp>
        <p:nvSpPr>
          <p:cNvPr id="6" name="Text Placeholder 10">
            <a:extLst>
              <a:ext uri="{FF2B5EF4-FFF2-40B4-BE49-F238E27FC236}">
                <a16:creationId xmlns:a16="http://schemas.microsoft.com/office/drawing/2014/main" id="{93D95AB9-CE03-7AFD-DBBE-C67756B352CB}"/>
              </a:ext>
            </a:extLst>
          </p:cNvPr>
          <p:cNvSpPr>
            <a:spLocks noGrp="1"/>
          </p:cNvSpPr>
          <p:nvPr>
            <p:ph type="body" sz="quarter" idx="15" hasCustomPrompt="1"/>
          </p:nvPr>
        </p:nvSpPr>
        <p:spPr>
          <a:xfrm>
            <a:off x="457200" y="382446"/>
            <a:ext cx="5005137"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84010706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1/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39377C-8642-441F-BDC6-500DB01AD362}"/>
              </a:ext>
            </a:extLst>
          </p:cNvPr>
          <p:cNvSpPr/>
          <p:nvPr userDrawn="1"/>
        </p:nvSpPr>
        <p:spPr bwMode="auto">
          <a:xfrm>
            <a:off x="0" y="0"/>
            <a:ext cx="6096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7" name="Picture Placeholder 2">
            <a:extLst>
              <a:ext uri="{FF2B5EF4-FFF2-40B4-BE49-F238E27FC236}">
                <a16:creationId xmlns:a16="http://schemas.microsoft.com/office/drawing/2014/main" id="{11A216CA-E680-42EB-BC45-95A09D62759B}"/>
              </a:ext>
            </a:extLst>
          </p:cNvPr>
          <p:cNvSpPr>
            <a:spLocks noGrp="1"/>
          </p:cNvSpPr>
          <p:nvPr>
            <p:ph type="pic" sz="quarter" idx="13"/>
          </p:nvPr>
        </p:nvSpPr>
        <p:spPr>
          <a:xfrm>
            <a:off x="6095998" y="0"/>
            <a:ext cx="6096001" cy="6858000"/>
          </a:xfrm>
          <a:prstGeom prst="rect">
            <a:avLst/>
          </a:prstGeom>
          <a:solidFill>
            <a:schemeClr val="bg2"/>
          </a:solidFill>
        </p:spPr>
        <p:txBody>
          <a:bodyPr/>
          <a:lstStyle>
            <a:lvl1pPr>
              <a:defRPr/>
            </a:lvl1pPr>
          </a:lstStyle>
          <a:p>
            <a:r>
              <a:rPr lang="en-US"/>
              <a:t>Click icon to add picture</a:t>
            </a:r>
            <a:endParaRPr lang="en-US" dirty="0"/>
          </a:p>
        </p:txBody>
      </p:sp>
      <p:sp>
        <p:nvSpPr>
          <p:cNvPr id="3" name="Text Placeholder 4">
            <a:extLst>
              <a:ext uri="{FF2B5EF4-FFF2-40B4-BE49-F238E27FC236}">
                <a16:creationId xmlns:a16="http://schemas.microsoft.com/office/drawing/2014/main" id="{30094E5E-6EFF-CE7E-D775-2FA95EEE2F1D}"/>
              </a:ext>
            </a:extLst>
          </p:cNvPr>
          <p:cNvSpPr>
            <a:spLocks noGrp="1"/>
          </p:cNvSpPr>
          <p:nvPr>
            <p:ph type="body" sz="quarter" idx="11" hasCustomPrompt="1"/>
          </p:nvPr>
        </p:nvSpPr>
        <p:spPr>
          <a:xfrm>
            <a:off x="468775" y="4663440"/>
            <a:ext cx="5309027"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dirty="0">
                <a:effectLst/>
              </a:rPr>
              <a:t>Sub-description text goes here over one or two lines</a:t>
            </a:r>
            <a:endParaRPr lang="en-US" dirty="0"/>
          </a:p>
        </p:txBody>
      </p:sp>
      <p:sp>
        <p:nvSpPr>
          <p:cNvPr id="4" name="Text Placeholder 4">
            <a:extLst>
              <a:ext uri="{FF2B5EF4-FFF2-40B4-BE49-F238E27FC236}">
                <a16:creationId xmlns:a16="http://schemas.microsoft.com/office/drawing/2014/main" id="{4E632B84-D810-D682-26F1-538579099EAB}"/>
              </a:ext>
            </a:extLst>
          </p:cNvPr>
          <p:cNvSpPr>
            <a:spLocks noGrp="1"/>
          </p:cNvSpPr>
          <p:nvPr>
            <p:ph type="body" sz="quarter" idx="12" hasCustomPrompt="1"/>
          </p:nvPr>
        </p:nvSpPr>
        <p:spPr>
          <a:xfrm>
            <a:off x="468775" y="5245390"/>
            <a:ext cx="5309027"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dirty="0">
                <a:effectLst/>
              </a:rPr>
              <a:t>JANUARY 2023</a:t>
            </a:r>
            <a:endParaRPr lang="en-US" dirty="0"/>
          </a:p>
        </p:txBody>
      </p:sp>
      <p:sp>
        <p:nvSpPr>
          <p:cNvPr id="5" name="Title 2">
            <a:extLst>
              <a:ext uri="{FF2B5EF4-FFF2-40B4-BE49-F238E27FC236}">
                <a16:creationId xmlns:a16="http://schemas.microsoft.com/office/drawing/2014/main" id="{7E6BD730-15BB-8DAE-B807-85A733E0F752}"/>
              </a:ext>
            </a:extLst>
          </p:cNvPr>
          <p:cNvSpPr>
            <a:spLocks noGrp="1"/>
          </p:cNvSpPr>
          <p:nvPr>
            <p:ph type="title"/>
          </p:nvPr>
        </p:nvSpPr>
        <p:spPr>
          <a:xfrm>
            <a:off x="466165" y="1696496"/>
            <a:ext cx="5311637" cy="1846659"/>
          </a:xfrm>
        </p:spPr>
        <p:txBody>
          <a:bodyPr vert="horz" wrap="square" lIns="0" tIns="0" rIns="0" bIns="0" rtlCol="0">
            <a:spAutoFit/>
          </a:bodyPr>
          <a:lstStyle>
            <a:lvl1pPr>
              <a:defRPr lang="en-US" sz="6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endParaRPr lang="en-US" dirty="0"/>
          </a:p>
        </p:txBody>
      </p:sp>
      <p:pic>
        <p:nvPicPr>
          <p:cNvPr id="2" name="Picture 1">
            <a:extLst>
              <a:ext uri="{FF2B5EF4-FFF2-40B4-BE49-F238E27FC236}">
                <a16:creationId xmlns:a16="http://schemas.microsoft.com/office/drawing/2014/main" id="{58229A6F-36FA-05D5-E223-1581D31CE2D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211887859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ase Study-2/3 Pictur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57C14D-88D4-2E4E-B3D4-C2C8ABFC1A31}"/>
              </a:ext>
            </a:extLst>
          </p:cNvPr>
          <p:cNvSpPr/>
          <p:nvPr userDrawn="1"/>
        </p:nvSpPr>
        <p:spPr bwMode="auto">
          <a:xfrm>
            <a:off x="4302124" y="0"/>
            <a:ext cx="7889875"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4" name="Picture Placeholder 2">
            <a:extLst>
              <a:ext uri="{FF2B5EF4-FFF2-40B4-BE49-F238E27FC236}">
                <a16:creationId xmlns:a16="http://schemas.microsoft.com/office/drawing/2014/main" id="{B0B5FC9B-C94B-DD4C-B568-43367EF1D400}"/>
              </a:ext>
            </a:extLst>
          </p:cNvPr>
          <p:cNvSpPr>
            <a:spLocks noGrp="1"/>
          </p:cNvSpPr>
          <p:nvPr>
            <p:ph type="pic" sz="quarter" idx="16"/>
          </p:nvPr>
        </p:nvSpPr>
        <p:spPr>
          <a:xfrm>
            <a:off x="4314697" y="0"/>
            <a:ext cx="7877303" cy="6858000"/>
          </a:xfrm>
          <a:prstGeom prst="rect">
            <a:avLst/>
          </a:prstGeo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5CC81004-83D3-1FD9-8DEB-8753B675234C}"/>
              </a:ext>
            </a:extLst>
          </p:cNvPr>
          <p:cNvSpPr>
            <a:spLocks noGrp="1"/>
          </p:cNvSpPr>
          <p:nvPr>
            <p:ph type="title"/>
          </p:nvPr>
        </p:nvSpPr>
        <p:spPr>
          <a:xfrm>
            <a:off x="457201" y="723900"/>
            <a:ext cx="3611880" cy="457200"/>
          </a:xfrm>
        </p:spPr>
        <p:txBody>
          <a:bodyPr/>
          <a:lstStyle>
            <a:lvl1pPr>
              <a:defRPr b="1">
                <a:solidFill>
                  <a:schemeClr val="tx1"/>
                </a:solidFill>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6B05C9E2-FF8C-3AB5-99B5-2786F045CA73}"/>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
        <p:nvSpPr>
          <p:cNvPr id="4" name="TextBox 3">
            <a:extLst>
              <a:ext uri="{FF2B5EF4-FFF2-40B4-BE49-F238E27FC236}">
                <a16:creationId xmlns:a16="http://schemas.microsoft.com/office/drawing/2014/main" id="{7093178D-6CC8-41D7-8CEB-9ED5EE67A4B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5" name="Text Placeholder 3">
            <a:extLst>
              <a:ext uri="{FF2B5EF4-FFF2-40B4-BE49-F238E27FC236}">
                <a16:creationId xmlns:a16="http://schemas.microsoft.com/office/drawing/2014/main" id="{ACC52C08-BA77-F41F-7A2A-48DD915C7E8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Tree>
    <p:extLst>
      <p:ext uri="{BB962C8B-B14F-4D97-AF65-F5344CB8AC3E}">
        <p14:creationId xmlns:p14="http://schemas.microsoft.com/office/powerpoint/2010/main" val="3916804537"/>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ase Study-2/3 Pictur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463925-928E-4FE1-B9E5-B83141A2C221}"/>
              </a:ext>
            </a:extLst>
          </p:cNvPr>
          <p:cNvSpPr/>
          <p:nvPr userDrawn="1"/>
        </p:nvSpPr>
        <p:spPr bwMode="auto">
          <a:xfrm>
            <a:off x="-1"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7" name="Graphic 6">
            <a:extLst>
              <a:ext uri="{FF2B5EF4-FFF2-40B4-BE49-F238E27FC236}">
                <a16:creationId xmlns:a16="http://schemas.microsoft.com/office/drawing/2014/main" id="{C169AD5E-5F94-E6C0-0DB3-77E8A5A0D3C0}"/>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0" y="6438901"/>
            <a:ext cx="540540" cy="190499"/>
          </a:xfrm>
          <a:prstGeom prst="rect">
            <a:avLst/>
          </a:prstGeom>
        </p:spPr>
      </p:pic>
      <p:sp>
        <p:nvSpPr>
          <p:cNvPr id="8" name="TextBox 7">
            <a:extLst>
              <a:ext uri="{FF2B5EF4-FFF2-40B4-BE49-F238E27FC236}">
                <a16:creationId xmlns:a16="http://schemas.microsoft.com/office/drawing/2014/main" id="{D63DBF0C-CA25-003D-B5D8-6EE24C1F808C}"/>
              </a:ext>
            </a:extLst>
          </p:cNvPr>
          <p:cNvSpPr txBox="1"/>
          <p:nvPr userDrawn="1"/>
        </p:nvSpPr>
        <p:spPr>
          <a:xfrm>
            <a:off x="10048874"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0" name="Text Placeholder 3">
            <a:extLst>
              <a:ext uri="{FF2B5EF4-FFF2-40B4-BE49-F238E27FC236}">
                <a16:creationId xmlns:a16="http://schemas.microsoft.com/office/drawing/2014/main" id="{697B36E0-E687-34C7-ACB3-F681FF77C582}"/>
              </a:ext>
            </a:extLst>
          </p:cNvPr>
          <p:cNvSpPr txBox="1">
            <a:spLocks/>
          </p:cNvSpPr>
          <p:nvPr userDrawn="1"/>
        </p:nvSpPr>
        <p:spPr>
          <a:xfrm>
            <a:off x="11498093"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
        <p:nvSpPr>
          <p:cNvPr id="9" name="Rectangle 8">
            <a:extLst>
              <a:ext uri="{FF2B5EF4-FFF2-40B4-BE49-F238E27FC236}">
                <a16:creationId xmlns:a16="http://schemas.microsoft.com/office/drawing/2014/main" id="{1657C14D-88D4-2E4E-B3D4-C2C8ABFC1A31}"/>
              </a:ext>
            </a:extLst>
          </p:cNvPr>
          <p:cNvSpPr/>
          <p:nvPr userDrawn="1"/>
        </p:nvSpPr>
        <p:spPr bwMode="auto">
          <a:xfrm>
            <a:off x="4302124" y="0"/>
            <a:ext cx="7889875"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4" name="Picture Placeholder 2">
            <a:extLst>
              <a:ext uri="{FF2B5EF4-FFF2-40B4-BE49-F238E27FC236}">
                <a16:creationId xmlns:a16="http://schemas.microsoft.com/office/drawing/2014/main" id="{B0B5FC9B-C94B-DD4C-B568-43367EF1D400}"/>
              </a:ext>
            </a:extLst>
          </p:cNvPr>
          <p:cNvSpPr>
            <a:spLocks noGrp="1"/>
          </p:cNvSpPr>
          <p:nvPr>
            <p:ph type="pic" sz="quarter" idx="16"/>
          </p:nvPr>
        </p:nvSpPr>
        <p:spPr>
          <a:xfrm>
            <a:off x="4314697" y="0"/>
            <a:ext cx="7877303" cy="6858000"/>
          </a:xfrm>
          <a:prstGeom prst="rect">
            <a:avLst/>
          </a:prstGeom>
          <a:solidFill>
            <a:schemeClr val="tx1">
              <a:lumMod val="85000"/>
              <a:lumOff val="15000"/>
            </a:schemeClr>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5CC81004-83D3-1FD9-8DEB-8753B675234C}"/>
              </a:ext>
            </a:extLst>
          </p:cNvPr>
          <p:cNvSpPr>
            <a:spLocks noGrp="1"/>
          </p:cNvSpPr>
          <p:nvPr>
            <p:ph type="title"/>
          </p:nvPr>
        </p:nvSpPr>
        <p:spPr>
          <a:xfrm>
            <a:off x="457201" y="723900"/>
            <a:ext cx="3611880" cy="457200"/>
          </a:xfrm>
        </p:spPr>
        <p:txBody>
          <a:bodyPr/>
          <a:lstStyle>
            <a:lvl1pPr>
              <a:defRPr b="1">
                <a:solidFill>
                  <a:schemeClr val="bg1"/>
                </a:solidFill>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6B05C9E2-FF8C-3AB5-99B5-2786F045CA73}"/>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
        <p:nvSpPr>
          <p:cNvPr id="4" name="TextBox 3">
            <a:extLst>
              <a:ext uri="{FF2B5EF4-FFF2-40B4-BE49-F238E27FC236}">
                <a16:creationId xmlns:a16="http://schemas.microsoft.com/office/drawing/2014/main" id="{7093178D-6CC8-41D7-8CEB-9ED5EE67A4B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5" name="Text Placeholder 3">
            <a:extLst>
              <a:ext uri="{FF2B5EF4-FFF2-40B4-BE49-F238E27FC236}">
                <a16:creationId xmlns:a16="http://schemas.microsoft.com/office/drawing/2014/main" id="{ACC52C08-BA77-F41F-7A2A-48DD915C7E8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528173972"/>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ase Study-MockU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12" name="Graphic 11">
            <a:extLst>
              <a:ext uri="{FF2B5EF4-FFF2-40B4-BE49-F238E27FC236}">
                <a16:creationId xmlns:a16="http://schemas.microsoft.com/office/drawing/2014/main" id="{15EB0785-A8B2-B844-97DC-362F6DEDBA7A}"/>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1375802225"/>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ase Study-MockUp-Dar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310AE-15DA-337B-9B5E-33A904BF3549}"/>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tx1">
              <a:lumMod val="85000"/>
              <a:lumOff val="1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bg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bg1"/>
                </a:solidFill>
                <a:latin typeface="+mn-lt"/>
                <a:cs typeface="Calibri Light" panose="020F0302020204030204" pitchFamily="34" charset="0"/>
              </a:defRPr>
            </a:lvl1pPr>
            <a:lvl2pPr>
              <a:buNone/>
              <a:defRPr/>
            </a:lvl2pPr>
            <a:lvl3pPr>
              <a:buNone/>
              <a:defRPr/>
            </a:lvl3pPr>
          </a:lstStyle>
          <a:p>
            <a:pPr lvl="0"/>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t>popularised</a:t>
            </a:r>
            <a:r>
              <a:rPr lang="en-US" dirty="0"/>
              <a:t> in the 1960s with the release of Letraset sheets containing Lorem Ipsum passages, and more recently with desktop publishing software like Aldus PageMaker including versions of Lorem Ipsum.</a:t>
            </a:r>
          </a:p>
        </p:txBody>
      </p:sp>
      <p:pic>
        <p:nvPicPr>
          <p:cNvPr id="4" name="Graphic 3">
            <a:extLst>
              <a:ext uri="{FF2B5EF4-FFF2-40B4-BE49-F238E27FC236}">
                <a16:creationId xmlns:a16="http://schemas.microsoft.com/office/drawing/2014/main" id="{C4F314DE-C7E3-7237-4318-0407E44F572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5" name="TextBox 4">
            <a:extLst>
              <a:ext uri="{FF2B5EF4-FFF2-40B4-BE49-F238E27FC236}">
                <a16:creationId xmlns:a16="http://schemas.microsoft.com/office/drawing/2014/main" id="{9A5B1A98-E850-C3DE-38BF-EFAE0A2DC98C}"/>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6" name="Text Placeholder 3">
            <a:extLst>
              <a:ext uri="{FF2B5EF4-FFF2-40B4-BE49-F238E27FC236}">
                <a16:creationId xmlns:a16="http://schemas.microsoft.com/office/drawing/2014/main" id="{6E6FC5F8-7CE5-D29D-2CCA-C5715CDD43B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3447365524"/>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ase Study-Mock Up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CD48285-8885-4D22-8AE4-172AF611419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57384858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ase Study-Mock Up Left-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69C4A8F-5B1E-7B0E-CAF7-B9F33D92C844}"/>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tx1">
              <a:lumMod val="85000"/>
              <a:lumOff val="1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pic>
        <p:nvPicPr>
          <p:cNvPr id="6" name="Graphic 5">
            <a:extLst>
              <a:ext uri="{FF2B5EF4-FFF2-40B4-BE49-F238E27FC236}">
                <a16:creationId xmlns:a16="http://schemas.microsoft.com/office/drawing/2014/main" id="{1D6F42AB-F517-759C-A3C4-63443ED771D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TextBox 6">
            <a:extLst>
              <a:ext uri="{FF2B5EF4-FFF2-40B4-BE49-F238E27FC236}">
                <a16:creationId xmlns:a16="http://schemas.microsoft.com/office/drawing/2014/main" id="{714E9D77-5CF8-5131-6018-48DF58117EC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9" name="Text Placeholder 3">
            <a:extLst>
              <a:ext uri="{FF2B5EF4-FFF2-40B4-BE49-F238E27FC236}">
                <a16:creationId xmlns:a16="http://schemas.microsoft.com/office/drawing/2014/main" id="{334280A7-4796-759A-6B00-0444E865A6A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711289278"/>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ase Study-Mock Up Left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4" name="Graphic 3">
            <a:extLst>
              <a:ext uri="{FF2B5EF4-FFF2-40B4-BE49-F238E27FC236}">
                <a16:creationId xmlns:a16="http://schemas.microsoft.com/office/drawing/2014/main" id="{FF61EEF5-D25E-43F9-9DE7-B0D48CE58D1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C700771F-7FE8-2510-0C0E-734572A38145}"/>
              </a:ext>
            </a:extLst>
          </p:cNvPr>
          <p:cNvSpPr>
            <a:spLocks noGrp="1"/>
          </p:cNvSpPr>
          <p:nvPr>
            <p:ph type="title"/>
          </p:nvPr>
        </p:nvSpPr>
        <p:spPr>
          <a:xfrm>
            <a:off x="457200" y="723900"/>
            <a:ext cx="5764213" cy="457200"/>
          </a:xfrm>
        </p:spPr>
        <p:txBody>
          <a:bodyPr/>
          <a:lstStyle>
            <a:lvl1pPr>
              <a:defRPr b="1">
                <a:solidFill>
                  <a:schemeClr val="bg1"/>
                </a:solidFill>
                <a:latin typeface="+mn-lt"/>
              </a:defRPr>
            </a:lvl1pPr>
          </a:lstStyle>
          <a:p>
            <a:r>
              <a:rPr lang="en-US"/>
              <a:t>Click to edit Master title style</a:t>
            </a:r>
            <a:endParaRPr lang="en-US" dirty="0"/>
          </a:p>
        </p:txBody>
      </p:sp>
      <p:sp>
        <p:nvSpPr>
          <p:cNvPr id="5" name="Text Placeholder 10">
            <a:extLst>
              <a:ext uri="{FF2B5EF4-FFF2-40B4-BE49-F238E27FC236}">
                <a16:creationId xmlns:a16="http://schemas.microsoft.com/office/drawing/2014/main" id="{E1513A24-C9FD-06A1-1015-D9656D68B888}"/>
              </a:ext>
            </a:extLst>
          </p:cNvPr>
          <p:cNvSpPr>
            <a:spLocks noGrp="1"/>
          </p:cNvSpPr>
          <p:nvPr>
            <p:ph type="body" sz="quarter" idx="15" hasCustomPrompt="1"/>
          </p:nvPr>
        </p:nvSpPr>
        <p:spPr>
          <a:xfrm>
            <a:off x="457200" y="382446"/>
            <a:ext cx="5764213"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754336316"/>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ase Study-Mock Up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12" name="Graphic 11">
            <a:extLst>
              <a:ext uri="{FF2B5EF4-FFF2-40B4-BE49-F238E27FC236}">
                <a16:creationId xmlns:a16="http://schemas.microsoft.com/office/drawing/2014/main" id="{E5D96D1E-C1BD-6F40-A978-D03F53CD4A47}"/>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671783748"/>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854391733"/>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arrow-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pic>
        <p:nvPicPr>
          <p:cNvPr id="4" name="Graphic 3">
            <a:extLst>
              <a:ext uri="{FF2B5EF4-FFF2-40B4-BE49-F238E27FC236}">
                <a16:creationId xmlns:a16="http://schemas.microsoft.com/office/drawing/2014/main" id="{E104305F-427E-7B08-9801-43AF5256FF7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62028906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3" name="Title 2">
            <a:extLst>
              <a:ext uri="{FF2B5EF4-FFF2-40B4-BE49-F238E27FC236}">
                <a16:creationId xmlns:a16="http://schemas.microsoft.com/office/drawing/2014/main" id="{7D36EB9C-BBDB-7447-884B-AC6C7C7D1DA2}"/>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Contents</a:t>
            </a:r>
          </a:p>
        </p:txBody>
      </p:sp>
      <p:sp>
        <p:nvSpPr>
          <p:cNvPr id="24" name="Text Placeholder 4">
            <a:extLst>
              <a:ext uri="{FF2B5EF4-FFF2-40B4-BE49-F238E27FC236}">
                <a16:creationId xmlns:a16="http://schemas.microsoft.com/office/drawing/2014/main" id="{ECE784D3-D287-664F-80A6-CBA29DD12FE1}"/>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01</a:t>
            </a:r>
          </a:p>
        </p:txBody>
      </p:sp>
      <p:sp>
        <p:nvSpPr>
          <p:cNvPr id="25" name="Text Placeholder 4">
            <a:extLst>
              <a:ext uri="{FF2B5EF4-FFF2-40B4-BE49-F238E27FC236}">
                <a16:creationId xmlns:a16="http://schemas.microsoft.com/office/drawing/2014/main" id="{29A1CE94-599A-5146-9EFB-9AEECE436784}"/>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02</a:t>
            </a:r>
          </a:p>
        </p:txBody>
      </p:sp>
      <p:sp>
        <p:nvSpPr>
          <p:cNvPr id="26" name="Text Placeholder 4">
            <a:extLst>
              <a:ext uri="{FF2B5EF4-FFF2-40B4-BE49-F238E27FC236}">
                <a16:creationId xmlns:a16="http://schemas.microsoft.com/office/drawing/2014/main" id="{B0E828E5-70FD-D449-B964-390D8366EA4E}"/>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03</a:t>
            </a:r>
          </a:p>
        </p:txBody>
      </p:sp>
      <p:sp>
        <p:nvSpPr>
          <p:cNvPr id="27" name="Text Placeholder 4">
            <a:extLst>
              <a:ext uri="{FF2B5EF4-FFF2-40B4-BE49-F238E27FC236}">
                <a16:creationId xmlns:a16="http://schemas.microsoft.com/office/drawing/2014/main" id="{23D1ADF7-7F17-9F4A-A000-26CFD756A34B}"/>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04</a:t>
            </a:r>
          </a:p>
        </p:txBody>
      </p:sp>
      <p:sp>
        <p:nvSpPr>
          <p:cNvPr id="28" name="Text Placeholder 4">
            <a:extLst>
              <a:ext uri="{FF2B5EF4-FFF2-40B4-BE49-F238E27FC236}">
                <a16:creationId xmlns:a16="http://schemas.microsoft.com/office/drawing/2014/main" id="{C8974FB4-0DC4-9A48-849B-3445C17323D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05</a:t>
            </a:r>
          </a:p>
        </p:txBody>
      </p:sp>
      <p:sp>
        <p:nvSpPr>
          <p:cNvPr id="29" name="Text Placeholder 4">
            <a:extLst>
              <a:ext uri="{FF2B5EF4-FFF2-40B4-BE49-F238E27FC236}">
                <a16:creationId xmlns:a16="http://schemas.microsoft.com/office/drawing/2014/main" id="{3B70AEBB-A750-864B-B6BD-21B4D0EFE2A7}"/>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06</a:t>
            </a:r>
          </a:p>
        </p:txBody>
      </p:sp>
      <p:sp>
        <p:nvSpPr>
          <p:cNvPr id="30" name="Text Placeholder 4">
            <a:extLst>
              <a:ext uri="{FF2B5EF4-FFF2-40B4-BE49-F238E27FC236}">
                <a16:creationId xmlns:a16="http://schemas.microsoft.com/office/drawing/2014/main" id="{B6A80AC0-F1D6-7541-A91C-C279FD194827}"/>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1" name="Text Placeholder 4">
            <a:extLst>
              <a:ext uri="{FF2B5EF4-FFF2-40B4-BE49-F238E27FC236}">
                <a16:creationId xmlns:a16="http://schemas.microsoft.com/office/drawing/2014/main" id="{48BEB51A-F18F-5749-809D-EC078A513A09}"/>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2" name="Text Placeholder 4">
            <a:extLst>
              <a:ext uri="{FF2B5EF4-FFF2-40B4-BE49-F238E27FC236}">
                <a16:creationId xmlns:a16="http://schemas.microsoft.com/office/drawing/2014/main" id="{C6735154-D863-074C-BEF0-25E8F0836038}"/>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3" name="Text Placeholder 4">
            <a:extLst>
              <a:ext uri="{FF2B5EF4-FFF2-40B4-BE49-F238E27FC236}">
                <a16:creationId xmlns:a16="http://schemas.microsoft.com/office/drawing/2014/main" id="{C373B72A-00B1-9E4F-BC7F-202B2AC57FCC}"/>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4" name="Text Placeholder 4">
            <a:extLst>
              <a:ext uri="{FF2B5EF4-FFF2-40B4-BE49-F238E27FC236}">
                <a16:creationId xmlns:a16="http://schemas.microsoft.com/office/drawing/2014/main" id="{A584DDAC-74C3-8649-AA09-BE37E59266EB}"/>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5" name="Text Placeholder 4">
            <a:extLst>
              <a:ext uri="{FF2B5EF4-FFF2-40B4-BE49-F238E27FC236}">
                <a16:creationId xmlns:a16="http://schemas.microsoft.com/office/drawing/2014/main" id="{4BE98457-B105-874C-9706-66BA69C1AFC7}"/>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Tree>
    <p:extLst>
      <p:ext uri="{BB962C8B-B14F-4D97-AF65-F5344CB8AC3E}">
        <p14:creationId xmlns:p14="http://schemas.microsoft.com/office/powerpoint/2010/main" val="3500199676"/>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arrow-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B0227B-1090-48E9-B33D-CB9CA73DF05F}"/>
              </a:ext>
            </a:extLst>
          </p:cNvPr>
          <p:cNvSpPr/>
          <p:nvPr userDrawn="1"/>
        </p:nvSpPr>
        <p:spPr bwMode="auto">
          <a:xfrm flipH="1">
            <a:off x="3108325" y="0"/>
            <a:ext cx="9083675"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1C45522-9A1C-E9EB-4D96-B0CFFD2F7212}"/>
              </a:ext>
            </a:extLst>
          </p:cNvPr>
          <p:cNvSpPr>
            <a:spLocks noGrp="1"/>
          </p:cNvSpPr>
          <p:nvPr>
            <p:ph type="title"/>
          </p:nvPr>
        </p:nvSpPr>
        <p:spPr>
          <a:xfrm>
            <a:off x="457201" y="723900"/>
            <a:ext cx="2502567"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E2E6E8F6-4D6C-2884-0A7D-72BB39B21D6B}"/>
              </a:ext>
            </a:extLst>
          </p:cNvPr>
          <p:cNvSpPr>
            <a:spLocks noGrp="1"/>
          </p:cNvSpPr>
          <p:nvPr>
            <p:ph type="body" sz="quarter" idx="15" hasCustomPrompt="1"/>
          </p:nvPr>
        </p:nvSpPr>
        <p:spPr>
          <a:xfrm>
            <a:off x="457200" y="382447"/>
            <a:ext cx="2502567"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
        <p:nvSpPr>
          <p:cNvPr id="6" name="TextBox 5">
            <a:extLst>
              <a:ext uri="{FF2B5EF4-FFF2-40B4-BE49-F238E27FC236}">
                <a16:creationId xmlns:a16="http://schemas.microsoft.com/office/drawing/2014/main" id="{A3A07FC1-18DF-2355-0123-10BF2390C02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7" name="Text Placeholder 3">
            <a:extLst>
              <a:ext uri="{FF2B5EF4-FFF2-40B4-BE49-F238E27FC236}">
                <a16:creationId xmlns:a16="http://schemas.microsoft.com/office/drawing/2014/main" id="{7B024407-B901-7B1F-04F9-932983C670E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1156550936"/>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se Study-2/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02125"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7A9547FE-7857-4A70-ACDF-06ACC0CC381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C0096CA2-6B8E-1E0B-7446-BC5F37E73D34}"/>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50402405-4264-41C3-7E10-6A2AF1A46193}"/>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3325515817"/>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se Study-2/3 Black-L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02125" cy="6858000"/>
          </a:xfrm>
          <a:prstGeom prst="rect">
            <a:avLst/>
          </a:prstGeom>
          <a:solidFill>
            <a:schemeClr val="bg1">
              <a:lumMod val="95000"/>
            </a:schemeClr>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C0096CA2-6B8E-1E0B-7446-BC5F37E73D34}"/>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50402405-4264-41C3-7E10-6A2AF1A46193}"/>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pic>
        <p:nvPicPr>
          <p:cNvPr id="5" name="Graphic 4">
            <a:extLst>
              <a:ext uri="{FF2B5EF4-FFF2-40B4-BE49-F238E27FC236}">
                <a16:creationId xmlns:a16="http://schemas.microsoft.com/office/drawing/2014/main" id="{75DC425F-9CC1-9DF3-3F54-17DAA0EB5E71}"/>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98727567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se Study-Statement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bg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bg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7" name="Graphic 6">
            <a:extLst>
              <a:ext uri="{FF2B5EF4-FFF2-40B4-BE49-F238E27FC236}">
                <a16:creationId xmlns:a16="http://schemas.microsoft.com/office/drawing/2014/main" id="{6E44CDB4-CF54-423C-9681-C9AAACA56BA8}"/>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432F6686-8C0A-120D-0C06-1F8DA97E3C4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5E465D26-CB94-F414-6836-638151C91C4F}"/>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4089205730"/>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Column Pictures ">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02766-9497-4A26-BB62-880E91855227}"/>
              </a:ext>
            </a:extLst>
          </p:cNvPr>
          <p:cNvSpPr>
            <a:spLocks noGrp="1"/>
          </p:cNvSpPr>
          <p:nvPr>
            <p:ph type="body" sz="quarter" idx="16" hasCustomPrompt="1"/>
          </p:nvPr>
        </p:nvSpPr>
        <p:spPr>
          <a:xfrm>
            <a:off x="45720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6" name="Text Placeholder 2">
            <a:extLst>
              <a:ext uri="{FF2B5EF4-FFF2-40B4-BE49-F238E27FC236}">
                <a16:creationId xmlns:a16="http://schemas.microsoft.com/office/drawing/2014/main" id="{14ACCEEE-9EE8-4BBF-B992-09ACA791A933}"/>
              </a:ext>
            </a:extLst>
          </p:cNvPr>
          <p:cNvSpPr>
            <a:spLocks noGrp="1"/>
          </p:cNvSpPr>
          <p:nvPr>
            <p:ph type="body" sz="quarter" idx="18" hasCustomPrompt="1"/>
          </p:nvPr>
        </p:nvSpPr>
        <p:spPr>
          <a:xfrm>
            <a:off x="45720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9" name="Text Placeholder 2">
            <a:extLst>
              <a:ext uri="{FF2B5EF4-FFF2-40B4-BE49-F238E27FC236}">
                <a16:creationId xmlns:a16="http://schemas.microsoft.com/office/drawing/2014/main" id="{D2C8C061-6443-461A-A052-E19A46AADCA8}"/>
              </a:ext>
            </a:extLst>
          </p:cNvPr>
          <p:cNvSpPr>
            <a:spLocks noGrp="1"/>
          </p:cNvSpPr>
          <p:nvPr>
            <p:ph type="body" sz="quarter" idx="19" hasCustomPrompt="1"/>
          </p:nvPr>
        </p:nvSpPr>
        <p:spPr>
          <a:xfrm>
            <a:off x="341376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0" name="Text Placeholder 2">
            <a:extLst>
              <a:ext uri="{FF2B5EF4-FFF2-40B4-BE49-F238E27FC236}">
                <a16:creationId xmlns:a16="http://schemas.microsoft.com/office/drawing/2014/main" id="{626FC49A-5396-46E4-8A00-C0A017834ED3}"/>
              </a:ext>
            </a:extLst>
          </p:cNvPr>
          <p:cNvSpPr>
            <a:spLocks noGrp="1"/>
          </p:cNvSpPr>
          <p:nvPr>
            <p:ph type="body" sz="quarter" idx="20" hasCustomPrompt="1"/>
          </p:nvPr>
        </p:nvSpPr>
        <p:spPr>
          <a:xfrm>
            <a:off x="341376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3" name="Text Placeholder 2">
            <a:extLst>
              <a:ext uri="{FF2B5EF4-FFF2-40B4-BE49-F238E27FC236}">
                <a16:creationId xmlns:a16="http://schemas.microsoft.com/office/drawing/2014/main" id="{AEEE17DA-6635-495B-A481-BBD7188AD456}"/>
              </a:ext>
            </a:extLst>
          </p:cNvPr>
          <p:cNvSpPr>
            <a:spLocks noGrp="1"/>
          </p:cNvSpPr>
          <p:nvPr>
            <p:ph type="body" sz="quarter" idx="21" hasCustomPrompt="1"/>
          </p:nvPr>
        </p:nvSpPr>
        <p:spPr>
          <a:xfrm>
            <a:off x="637032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4" name="Text Placeholder 2">
            <a:extLst>
              <a:ext uri="{FF2B5EF4-FFF2-40B4-BE49-F238E27FC236}">
                <a16:creationId xmlns:a16="http://schemas.microsoft.com/office/drawing/2014/main" id="{BF29616B-A8DB-42A6-A277-8CAE573E985F}"/>
              </a:ext>
            </a:extLst>
          </p:cNvPr>
          <p:cNvSpPr>
            <a:spLocks noGrp="1"/>
          </p:cNvSpPr>
          <p:nvPr>
            <p:ph type="body" sz="quarter" idx="22" hasCustomPrompt="1"/>
          </p:nvPr>
        </p:nvSpPr>
        <p:spPr>
          <a:xfrm>
            <a:off x="637032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9" name="Text Placeholder 2">
            <a:extLst>
              <a:ext uri="{FF2B5EF4-FFF2-40B4-BE49-F238E27FC236}">
                <a16:creationId xmlns:a16="http://schemas.microsoft.com/office/drawing/2014/main" id="{0D35C967-D122-42CE-BDAF-F34B55F00EA2}"/>
              </a:ext>
            </a:extLst>
          </p:cNvPr>
          <p:cNvSpPr>
            <a:spLocks noGrp="1"/>
          </p:cNvSpPr>
          <p:nvPr>
            <p:ph type="body" sz="quarter" idx="23" hasCustomPrompt="1"/>
          </p:nvPr>
        </p:nvSpPr>
        <p:spPr>
          <a:xfrm>
            <a:off x="932688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20" name="Text Placeholder 2">
            <a:extLst>
              <a:ext uri="{FF2B5EF4-FFF2-40B4-BE49-F238E27FC236}">
                <a16:creationId xmlns:a16="http://schemas.microsoft.com/office/drawing/2014/main" id="{54FDC613-45BE-47C3-82C5-FC027C2DE43E}"/>
              </a:ext>
            </a:extLst>
          </p:cNvPr>
          <p:cNvSpPr>
            <a:spLocks noGrp="1"/>
          </p:cNvSpPr>
          <p:nvPr>
            <p:ph type="body" sz="quarter" idx="24" hasCustomPrompt="1"/>
          </p:nvPr>
        </p:nvSpPr>
        <p:spPr>
          <a:xfrm>
            <a:off x="932688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24" name="Picture Placeholder 23">
            <a:extLst>
              <a:ext uri="{FF2B5EF4-FFF2-40B4-BE49-F238E27FC236}">
                <a16:creationId xmlns:a16="http://schemas.microsoft.com/office/drawing/2014/main" id="{F84AF8F5-D562-4FBF-9069-09A640AACD09}"/>
              </a:ext>
            </a:extLst>
          </p:cNvPr>
          <p:cNvSpPr>
            <a:spLocks noGrp="1"/>
          </p:cNvSpPr>
          <p:nvPr>
            <p:ph type="pic" sz="quarter" idx="27"/>
          </p:nvPr>
        </p:nvSpPr>
        <p:spPr>
          <a:xfrm>
            <a:off x="463731" y="1389801"/>
            <a:ext cx="2408238" cy="1371600"/>
          </a:xfrm>
          <a:prstGeom prst="rect">
            <a:avLst/>
          </a:prstGeom>
          <a:solidFill>
            <a:schemeClr val="bg1">
              <a:lumMod val="95000"/>
            </a:schemeClr>
          </a:solidFill>
        </p:spPr>
        <p:txBody>
          <a:bodyPr/>
          <a:lstStyle/>
          <a:p>
            <a:r>
              <a:rPr lang="en-US"/>
              <a:t>Click icon to add picture</a:t>
            </a:r>
            <a:endParaRPr lang="en-US" dirty="0"/>
          </a:p>
        </p:txBody>
      </p:sp>
      <p:sp>
        <p:nvSpPr>
          <p:cNvPr id="25" name="Picture Placeholder 23">
            <a:extLst>
              <a:ext uri="{FF2B5EF4-FFF2-40B4-BE49-F238E27FC236}">
                <a16:creationId xmlns:a16="http://schemas.microsoft.com/office/drawing/2014/main" id="{4F5537FA-B25A-4A75-AFE8-CB3D2D4EA781}"/>
              </a:ext>
            </a:extLst>
          </p:cNvPr>
          <p:cNvSpPr>
            <a:spLocks noGrp="1"/>
          </p:cNvSpPr>
          <p:nvPr>
            <p:ph type="pic" sz="quarter" idx="28"/>
          </p:nvPr>
        </p:nvSpPr>
        <p:spPr>
          <a:xfrm>
            <a:off x="3413442" y="1389801"/>
            <a:ext cx="2408238" cy="1371600"/>
          </a:xfrm>
          <a:prstGeom prst="rect">
            <a:avLst/>
          </a:prstGeom>
          <a:solidFill>
            <a:schemeClr val="bg1">
              <a:lumMod val="95000"/>
            </a:schemeClr>
          </a:solidFill>
        </p:spPr>
        <p:txBody>
          <a:bodyPr/>
          <a:lstStyle/>
          <a:p>
            <a:r>
              <a:rPr lang="en-US"/>
              <a:t>Click icon to add picture</a:t>
            </a:r>
            <a:endParaRPr lang="en-US" dirty="0"/>
          </a:p>
        </p:txBody>
      </p:sp>
      <p:sp>
        <p:nvSpPr>
          <p:cNvPr id="26" name="Picture Placeholder 23">
            <a:extLst>
              <a:ext uri="{FF2B5EF4-FFF2-40B4-BE49-F238E27FC236}">
                <a16:creationId xmlns:a16="http://schemas.microsoft.com/office/drawing/2014/main" id="{62EC0755-06FE-418F-830B-3953EAC2B2B8}"/>
              </a:ext>
            </a:extLst>
          </p:cNvPr>
          <p:cNvSpPr>
            <a:spLocks noGrp="1"/>
          </p:cNvSpPr>
          <p:nvPr>
            <p:ph type="pic" sz="quarter" idx="29"/>
          </p:nvPr>
        </p:nvSpPr>
        <p:spPr>
          <a:xfrm>
            <a:off x="6363153" y="1389801"/>
            <a:ext cx="2408238" cy="1371600"/>
          </a:xfrm>
          <a:prstGeom prst="rect">
            <a:avLst/>
          </a:prstGeom>
          <a:solidFill>
            <a:schemeClr val="bg1">
              <a:lumMod val="95000"/>
            </a:schemeClr>
          </a:solidFill>
        </p:spPr>
        <p:txBody>
          <a:bodyPr/>
          <a:lstStyle/>
          <a:p>
            <a:r>
              <a:rPr lang="en-US"/>
              <a:t>Click icon to add picture</a:t>
            </a:r>
            <a:endParaRPr lang="en-US" dirty="0"/>
          </a:p>
        </p:txBody>
      </p:sp>
      <p:sp>
        <p:nvSpPr>
          <p:cNvPr id="27" name="Picture Placeholder 23">
            <a:extLst>
              <a:ext uri="{FF2B5EF4-FFF2-40B4-BE49-F238E27FC236}">
                <a16:creationId xmlns:a16="http://schemas.microsoft.com/office/drawing/2014/main" id="{5145A383-DF32-4D59-98B6-07591E0CE3E3}"/>
              </a:ext>
            </a:extLst>
          </p:cNvPr>
          <p:cNvSpPr>
            <a:spLocks noGrp="1"/>
          </p:cNvSpPr>
          <p:nvPr>
            <p:ph type="pic" sz="quarter" idx="30"/>
          </p:nvPr>
        </p:nvSpPr>
        <p:spPr>
          <a:xfrm>
            <a:off x="9312864" y="1389801"/>
            <a:ext cx="2408238" cy="1371600"/>
          </a:xfrm>
          <a:prstGeom prst="rect">
            <a:avLst/>
          </a:prstGeom>
          <a:solidFill>
            <a:schemeClr val="bg1">
              <a:lumMod val="95000"/>
            </a:schemeClr>
          </a:solidFill>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A1E02B5D-C175-DE3C-BEC7-EB4A41870F21}"/>
              </a:ext>
            </a:extLst>
          </p:cNvPr>
          <p:cNvSpPr>
            <a:spLocks noGrp="1"/>
          </p:cNvSpPr>
          <p:nvPr>
            <p:ph type="title"/>
          </p:nvPr>
        </p:nvSpPr>
        <p:spPr>
          <a:xfrm>
            <a:off x="457200" y="723900"/>
            <a:ext cx="1127106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93C67F9-F2A6-3918-0A8D-555112C9F469}"/>
              </a:ext>
            </a:extLst>
          </p:cNvPr>
          <p:cNvSpPr>
            <a:spLocks noGrp="1"/>
          </p:cNvSpPr>
          <p:nvPr>
            <p:ph type="body" sz="quarter" idx="15" hasCustomPrompt="1"/>
          </p:nvPr>
        </p:nvSpPr>
        <p:spPr>
          <a:xfrm>
            <a:off x="457201" y="382446"/>
            <a:ext cx="2695074" cy="207101"/>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2395381747"/>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Column Pictures-Leila ">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02766-9497-4A26-BB62-880E91855227}"/>
              </a:ext>
            </a:extLst>
          </p:cNvPr>
          <p:cNvSpPr>
            <a:spLocks noGrp="1"/>
          </p:cNvSpPr>
          <p:nvPr>
            <p:ph type="body" sz="quarter" idx="16" hasCustomPrompt="1"/>
          </p:nvPr>
        </p:nvSpPr>
        <p:spPr>
          <a:xfrm>
            <a:off x="457192" y="2921251"/>
            <a:ext cx="3600000" cy="462114"/>
          </a:xfrm>
          <a:prstGeom prst="rect">
            <a:avLst/>
          </a:prstGeom>
        </p:spPr>
        <p:txBody>
          <a:bodyPr wrap="square">
            <a:noAutofit/>
          </a:bodyPr>
          <a:lstStyle>
            <a:lvl1pPr>
              <a:defRPr sz="1400" b="1">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6" name="Text Placeholder 2">
            <a:extLst>
              <a:ext uri="{FF2B5EF4-FFF2-40B4-BE49-F238E27FC236}">
                <a16:creationId xmlns:a16="http://schemas.microsoft.com/office/drawing/2014/main" id="{14ACCEEE-9EE8-4BBF-B992-09ACA791A933}"/>
              </a:ext>
            </a:extLst>
          </p:cNvPr>
          <p:cNvSpPr>
            <a:spLocks noGrp="1"/>
          </p:cNvSpPr>
          <p:nvPr>
            <p:ph type="body" sz="quarter" idx="18" hasCustomPrompt="1"/>
          </p:nvPr>
        </p:nvSpPr>
        <p:spPr>
          <a:xfrm>
            <a:off x="457192" y="3543216"/>
            <a:ext cx="3600000" cy="2630592"/>
          </a:xfrm>
          <a:prstGeom prst="rect">
            <a:avLst/>
          </a:prstGeom>
        </p:spPr>
        <p:txBody>
          <a:bodyPr wrap="square">
            <a:no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9" name="Text Placeholder 2">
            <a:extLst>
              <a:ext uri="{FF2B5EF4-FFF2-40B4-BE49-F238E27FC236}">
                <a16:creationId xmlns:a16="http://schemas.microsoft.com/office/drawing/2014/main" id="{D2C8C061-6443-461A-A052-E19A46AADCA8}"/>
              </a:ext>
            </a:extLst>
          </p:cNvPr>
          <p:cNvSpPr>
            <a:spLocks noGrp="1"/>
          </p:cNvSpPr>
          <p:nvPr>
            <p:ph type="body" sz="quarter" idx="19" hasCustomPrompt="1"/>
          </p:nvPr>
        </p:nvSpPr>
        <p:spPr>
          <a:xfrm>
            <a:off x="4307656" y="2921251"/>
            <a:ext cx="3600000" cy="462114"/>
          </a:xfrm>
          <a:prstGeom prst="rect">
            <a:avLst/>
          </a:prstGeom>
        </p:spPr>
        <p:txBody>
          <a:bodyPr wrap="square">
            <a:no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0" name="Text Placeholder 2">
            <a:extLst>
              <a:ext uri="{FF2B5EF4-FFF2-40B4-BE49-F238E27FC236}">
                <a16:creationId xmlns:a16="http://schemas.microsoft.com/office/drawing/2014/main" id="{626FC49A-5396-46E4-8A00-C0A017834ED3}"/>
              </a:ext>
            </a:extLst>
          </p:cNvPr>
          <p:cNvSpPr>
            <a:spLocks noGrp="1"/>
          </p:cNvSpPr>
          <p:nvPr>
            <p:ph type="body" sz="quarter" idx="20" hasCustomPrompt="1"/>
          </p:nvPr>
        </p:nvSpPr>
        <p:spPr>
          <a:xfrm>
            <a:off x="4307656" y="3543216"/>
            <a:ext cx="3600000" cy="2630592"/>
          </a:xfrm>
          <a:prstGeom prst="rect">
            <a:avLst/>
          </a:prstGeom>
        </p:spPr>
        <p:txBody>
          <a:bodyPr wrap="square">
            <a:no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3" name="Text Placeholder 2">
            <a:extLst>
              <a:ext uri="{FF2B5EF4-FFF2-40B4-BE49-F238E27FC236}">
                <a16:creationId xmlns:a16="http://schemas.microsoft.com/office/drawing/2014/main" id="{AEEE17DA-6635-495B-A481-BBD7188AD456}"/>
              </a:ext>
            </a:extLst>
          </p:cNvPr>
          <p:cNvSpPr>
            <a:spLocks noGrp="1"/>
          </p:cNvSpPr>
          <p:nvPr>
            <p:ph type="body" sz="quarter" idx="21" hasCustomPrompt="1"/>
          </p:nvPr>
        </p:nvSpPr>
        <p:spPr>
          <a:xfrm>
            <a:off x="8147867" y="2921251"/>
            <a:ext cx="3600000" cy="462114"/>
          </a:xfrm>
          <a:prstGeom prst="rect">
            <a:avLst/>
          </a:prstGeom>
        </p:spPr>
        <p:txBody>
          <a:bodyPr wrap="square">
            <a:no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4" name="Text Placeholder 2">
            <a:extLst>
              <a:ext uri="{FF2B5EF4-FFF2-40B4-BE49-F238E27FC236}">
                <a16:creationId xmlns:a16="http://schemas.microsoft.com/office/drawing/2014/main" id="{BF29616B-A8DB-42A6-A277-8CAE573E985F}"/>
              </a:ext>
            </a:extLst>
          </p:cNvPr>
          <p:cNvSpPr>
            <a:spLocks noGrp="1"/>
          </p:cNvSpPr>
          <p:nvPr>
            <p:ph type="body" sz="quarter" idx="22" hasCustomPrompt="1"/>
          </p:nvPr>
        </p:nvSpPr>
        <p:spPr>
          <a:xfrm>
            <a:off x="8147867" y="3543216"/>
            <a:ext cx="3600000" cy="2630592"/>
          </a:xfrm>
          <a:prstGeom prst="rect">
            <a:avLst/>
          </a:prstGeom>
        </p:spPr>
        <p:txBody>
          <a:bodyPr wrap="square">
            <a:no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24" name="Picture Placeholder 23">
            <a:extLst>
              <a:ext uri="{FF2B5EF4-FFF2-40B4-BE49-F238E27FC236}">
                <a16:creationId xmlns:a16="http://schemas.microsoft.com/office/drawing/2014/main" id="{F84AF8F5-D562-4FBF-9069-09A640AACD09}"/>
              </a:ext>
            </a:extLst>
          </p:cNvPr>
          <p:cNvSpPr>
            <a:spLocks noGrp="1"/>
          </p:cNvSpPr>
          <p:nvPr>
            <p:ph type="pic" sz="quarter" idx="27"/>
          </p:nvPr>
        </p:nvSpPr>
        <p:spPr>
          <a:xfrm>
            <a:off x="463723" y="1389801"/>
            <a:ext cx="3600000" cy="1371600"/>
          </a:xfrm>
          <a:prstGeom prst="rect">
            <a:avLst/>
          </a:prstGeom>
          <a:solidFill>
            <a:schemeClr val="bg1">
              <a:lumMod val="95000"/>
            </a:schemeClr>
          </a:solidFill>
        </p:spPr>
        <p:txBody>
          <a:bodyPr>
            <a:noAutofit/>
          </a:bodyPr>
          <a:lstStyle/>
          <a:p>
            <a:r>
              <a:rPr lang="en-US"/>
              <a:t>Click icon to add picture</a:t>
            </a:r>
            <a:endParaRPr lang="en-US" dirty="0"/>
          </a:p>
        </p:txBody>
      </p:sp>
      <p:sp>
        <p:nvSpPr>
          <p:cNvPr id="25" name="Picture Placeholder 23">
            <a:extLst>
              <a:ext uri="{FF2B5EF4-FFF2-40B4-BE49-F238E27FC236}">
                <a16:creationId xmlns:a16="http://schemas.microsoft.com/office/drawing/2014/main" id="{4F5537FA-B25A-4A75-AFE8-CB3D2D4EA781}"/>
              </a:ext>
            </a:extLst>
          </p:cNvPr>
          <p:cNvSpPr>
            <a:spLocks noGrp="1"/>
          </p:cNvSpPr>
          <p:nvPr>
            <p:ph type="pic" sz="quarter" idx="28"/>
          </p:nvPr>
        </p:nvSpPr>
        <p:spPr>
          <a:xfrm>
            <a:off x="4307338" y="1389801"/>
            <a:ext cx="3600000" cy="1371600"/>
          </a:xfrm>
          <a:prstGeom prst="rect">
            <a:avLst/>
          </a:prstGeom>
          <a:solidFill>
            <a:schemeClr val="bg1">
              <a:lumMod val="95000"/>
            </a:schemeClr>
          </a:solidFill>
        </p:spPr>
        <p:txBody>
          <a:bodyPr>
            <a:noAutofit/>
          </a:bodyPr>
          <a:lstStyle/>
          <a:p>
            <a:r>
              <a:rPr lang="en-US"/>
              <a:t>Click icon to add picture</a:t>
            </a:r>
            <a:endParaRPr lang="en-US" dirty="0"/>
          </a:p>
        </p:txBody>
      </p:sp>
      <p:sp>
        <p:nvSpPr>
          <p:cNvPr id="26" name="Picture Placeholder 23">
            <a:extLst>
              <a:ext uri="{FF2B5EF4-FFF2-40B4-BE49-F238E27FC236}">
                <a16:creationId xmlns:a16="http://schemas.microsoft.com/office/drawing/2014/main" id="{62EC0755-06FE-418F-830B-3953EAC2B2B8}"/>
              </a:ext>
            </a:extLst>
          </p:cNvPr>
          <p:cNvSpPr>
            <a:spLocks noGrp="1"/>
          </p:cNvSpPr>
          <p:nvPr>
            <p:ph type="pic" sz="quarter" idx="29"/>
          </p:nvPr>
        </p:nvSpPr>
        <p:spPr>
          <a:xfrm>
            <a:off x="8140700" y="1389801"/>
            <a:ext cx="3600000" cy="1371600"/>
          </a:xfrm>
          <a:prstGeom prst="rect">
            <a:avLst/>
          </a:prstGeom>
          <a:solidFill>
            <a:schemeClr val="bg1">
              <a:lumMod val="95000"/>
            </a:schemeClr>
          </a:solidFill>
        </p:spPr>
        <p:txBody>
          <a:bodyPr>
            <a:noAutofit/>
          </a:bodyPr>
          <a:lstStyle/>
          <a:p>
            <a:r>
              <a:rPr lang="en-US"/>
              <a:t>Click icon to add picture</a:t>
            </a:r>
            <a:endParaRPr lang="en-US" dirty="0"/>
          </a:p>
        </p:txBody>
      </p:sp>
      <p:sp>
        <p:nvSpPr>
          <p:cNvPr id="2" name="Title 1">
            <a:extLst>
              <a:ext uri="{FF2B5EF4-FFF2-40B4-BE49-F238E27FC236}">
                <a16:creationId xmlns:a16="http://schemas.microsoft.com/office/drawing/2014/main" id="{A1E02B5D-C175-DE3C-BEC7-EB4A41870F21}"/>
              </a:ext>
            </a:extLst>
          </p:cNvPr>
          <p:cNvSpPr>
            <a:spLocks noGrp="1"/>
          </p:cNvSpPr>
          <p:nvPr>
            <p:ph type="title"/>
          </p:nvPr>
        </p:nvSpPr>
        <p:spPr>
          <a:xfrm>
            <a:off x="457200" y="723900"/>
            <a:ext cx="11271069" cy="457200"/>
          </a:xfrm>
        </p:spPr>
        <p:txBody>
          <a:bodyPr/>
          <a:lstStyle>
            <a:lvl1pPr>
              <a:defRPr b="1">
                <a:solidFill>
                  <a:schemeClr val="tx1"/>
                </a:solidFill>
                <a:latin typeface="+mn-lt"/>
              </a:defRPr>
            </a:lvl1p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293C67F9-F2A6-3918-0A8D-555112C9F469}"/>
              </a:ext>
            </a:extLst>
          </p:cNvPr>
          <p:cNvSpPr>
            <a:spLocks noGrp="1"/>
          </p:cNvSpPr>
          <p:nvPr>
            <p:ph type="body" sz="quarter" idx="15" hasCustomPrompt="1"/>
          </p:nvPr>
        </p:nvSpPr>
        <p:spPr>
          <a:xfrm>
            <a:off x="457201" y="382446"/>
            <a:ext cx="2695074" cy="207101"/>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dirty="0"/>
              <a:t>Click to add section title</a:t>
            </a:r>
          </a:p>
        </p:txBody>
      </p:sp>
    </p:spTree>
    <p:extLst>
      <p:ext uri="{BB962C8B-B14F-4D97-AF65-F5344CB8AC3E}">
        <p14:creationId xmlns:p14="http://schemas.microsoft.com/office/powerpoint/2010/main" val="710738468"/>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ase Study-3 Pictures">
    <p:spTree>
      <p:nvGrpSpPr>
        <p:cNvPr id="1" name=""/>
        <p:cNvGrpSpPr/>
        <p:nvPr/>
      </p:nvGrpSpPr>
      <p:grpSpPr>
        <a:xfrm>
          <a:off x="0" y="0"/>
          <a:ext cx="0" cy="0"/>
          <a:chOff x="0" y="0"/>
          <a:chExt cx="0" cy="0"/>
        </a:xfrm>
      </p:grpSpPr>
      <p:sp>
        <p:nvSpPr>
          <p:cNvPr id="11" name="Title 1"/>
          <p:cNvSpPr>
            <a:spLocks noGrp="1"/>
          </p:cNvSpPr>
          <p:nvPr>
            <p:ph type="title"/>
          </p:nvPr>
        </p:nvSpPr>
        <p:spPr>
          <a:xfrm>
            <a:off x="457201" y="4124960"/>
            <a:ext cx="3312160" cy="246221"/>
          </a:xfrm>
        </p:spPr>
        <p:txBody>
          <a:bodyPr>
            <a:spAutoFit/>
          </a:bodyPr>
          <a:lstStyle>
            <a:lvl1pPr>
              <a:defRPr sz="1600"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69773"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0" y="0"/>
            <a:ext cx="4076700" cy="3429000"/>
          </a:xfrm>
          <a:prstGeom prst="rect">
            <a:avLst/>
          </a:prstGeom>
          <a:solidFill>
            <a:schemeClr val="bg2"/>
          </a:solidFill>
        </p:spPr>
        <p:txBody>
          <a:bodyPr/>
          <a:lstStyle/>
          <a:p>
            <a:r>
              <a:rPr lang="en-US"/>
              <a:t>Click icon to add picture</a:t>
            </a:r>
            <a:endParaRPr lang="en-US" dirty="0"/>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4076700" y="0"/>
            <a:ext cx="4064000" cy="3429000"/>
          </a:xfrm>
          <a:prstGeom prst="rect">
            <a:avLst/>
          </a:prstGeom>
          <a:solidFill>
            <a:schemeClr val="bg2"/>
          </a:solidFill>
        </p:spPr>
        <p:txBody>
          <a:bodyPr/>
          <a:lstStyle/>
          <a:p>
            <a:r>
              <a:rPr lang="en-US"/>
              <a:t>Click icon to add picture</a:t>
            </a:r>
            <a:endParaRPr lang="en-US" dirty="0"/>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8140700" y="0"/>
            <a:ext cx="4064000" cy="3429000"/>
          </a:xfrm>
          <a:prstGeom prst="rect">
            <a:avLst/>
          </a:prstGeom>
          <a:solidFill>
            <a:schemeClr val="bg2"/>
          </a:solidFill>
        </p:spPr>
        <p:txBody>
          <a:bodyPr/>
          <a:lstStyle/>
          <a:p>
            <a:r>
              <a:rPr lang="en-US"/>
              <a:t>Click icon to add picture</a:t>
            </a:r>
            <a:endParaRPr lang="en-US" dirty="0"/>
          </a:p>
        </p:txBody>
      </p:sp>
      <p:sp>
        <p:nvSpPr>
          <p:cNvPr id="17" name="Text Placeholder 2">
            <a:extLst>
              <a:ext uri="{FF2B5EF4-FFF2-40B4-BE49-F238E27FC236}">
                <a16:creationId xmlns:a16="http://schemas.microsoft.com/office/drawing/2014/main" id="{97BF9D5A-73E5-43EB-95F4-FF5636951647}"/>
              </a:ext>
            </a:extLst>
          </p:cNvPr>
          <p:cNvSpPr>
            <a:spLocks noGrp="1"/>
          </p:cNvSpPr>
          <p:nvPr>
            <p:ph type="body" sz="quarter" idx="21" hasCustomPrompt="1"/>
          </p:nvPr>
        </p:nvSpPr>
        <p:spPr>
          <a:xfrm>
            <a:off x="4314697"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9" name="Text Placeholder 2">
            <a:extLst>
              <a:ext uri="{FF2B5EF4-FFF2-40B4-BE49-F238E27FC236}">
                <a16:creationId xmlns:a16="http://schemas.microsoft.com/office/drawing/2014/main" id="{6AC52B6B-2068-4BD5-8D7B-E2AA5CC142A6}"/>
              </a:ext>
            </a:extLst>
          </p:cNvPr>
          <p:cNvSpPr>
            <a:spLocks noGrp="1"/>
          </p:cNvSpPr>
          <p:nvPr>
            <p:ph type="body" sz="quarter" idx="22" hasCustomPrompt="1"/>
          </p:nvPr>
        </p:nvSpPr>
        <p:spPr>
          <a:xfrm>
            <a:off x="8406449"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4" name="Text Placeholder 3">
            <a:extLst>
              <a:ext uri="{FF2B5EF4-FFF2-40B4-BE49-F238E27FC236}">
                <a16:creationId xmlns:a16="http://schemas.microsoft.com/office/drawing/2014/main" id="{AC56DCAB-CD09-4E29-A907-70E7EBE0E688}"/>
              </a:ext>
            </a:extLst>
          </p:cNvPr>
          <p:cNvSpPr>
            <a:spLocks noGrp="1"/>
          </p:cNvSpPr>
          <p:nvPr>
            <p:ph type="body" sz="quarter" idx="23"/>
          </p:nvPr>
        </p:nvSpPr>
        <p:spPr>
          <a:xfrm>
            <a:off x="4302125" y="4124325"/>
            <a:ext cx="3311525"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
        <p:nvSpPr>
          <p:cNvPr id="6" name="Text Placeholder 5">
            <a:extLst>
              <a:ext uri="{FF2B5EF4-FFF2-40B4-BE49-F238E27FC236}">
                <a16:creationId xmlns:a16="http://schemas.microsoft.com/office/drawing/2014/main" id="{AC9A5C7D-52BE-42FF-9382-B63BBD810FDD}"/>
              </a:ext>
            </a:extLst>
          </p:cNvPr>
          <p:cNvSpPr>
            <a:spLocks noGrp="1"/>
          </p:cNvSpPr>
          <p:nvPr>
            <p:ph type="body" sz="quarter" idx="24"/>
          </p:nvPr>
        </p:nvSpPr>
        <p:spPr>
          <a:xfrm>
            <a:off x="8406449" y="4114800"/>
            <a:ext cx="3312160"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Tree>
    <p:extLst>
      <p:ext uri="{BB962C8B-B14F-4D97-AF65-F5344CB8AC3E}">
        <p14:creationId xmlns:p14="http://schemas.microsoft.com/office/powerpoint/2010/main" val="1983350600"/>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ase Study-4 Pictures-Leila">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1" y="0"/>
            <a:ext cx="3060000" cy="3429000"/>
          </a:xfrm>
          <a:prstGeom prst="rect">
            <a:avLst/>
          </a:prstGeom>
          <a:solidFill>
            <a:schemeClr val="bg2"/>
          </a:solidFill>
        </p:spPr>
        <p:txBody>
          <a:bodyPr/>
          <a:lstStyle/>
          <a:p>
            <a:r>
              <a:rPr lang="en-US"/>
              <a:t>Click icon to add picture</a:t>
            </a:r>
            <a:endParaRPr lang="en-US" dirty="0"/>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3043999" y="0"/>
            <a:ext cx="3060000" cy="3429000"/>
          </a:xfrm>
          <a:prstGeom prst="rect">
            <a:avLst/>
          </a:prstGeom>
          <a:solidFill>
            <a:schemeClr val="bg2"/>
          </a:solidFill>
        </p:spPr>
        <p:txBody>
          <a:bodyPr/>
          <a:lstStyle/>
          <a:p>
            <a:r>
              <a:rPr lang="en-US"/>
              <a:t>Click icon to add picture</a:t>
            </a:r>
            <a:endParaRPr lang="en-US" dirty="0"/>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6087999" y="0"/>
            <a:ext cx="3060000" cy="3429000"/>
          </a:xfrm>
          <a:prstGeom prst="rect">
            <a:avLst/>
          </a:prstGeom>
          <a:solidFill>
            <a:schemeClr val="bg2"/>
          </a:solidFill>
        </p:spPr>
        <p:txBody>
          <a:bodyPr/>
          <a:lstStyle/>
          <a:p>
            <a:r>
              <a:rPr lang="en-US"/>
              <a:t>Click icon to add picture</a:t>
            </a:r>
            <a:endParaRPr lang="en-US" dirty="0"/>
          </a:p>
        </p:txBody>
      </p:sp>
      <p:sp>
        <p:nvSpPr>
          <p:cNvPr id="2" name="Picture Placeholder 12">
            <a:extLst>
              <a:ext uri="{FF2B5EF4-FFF2-40B4-BE49-F238E27FC236}">
                <a16:creationId xmlns:a16="http://schemas.microsoft.com/office/drawing/2014/main" id="{4C3044EB-579C-1960-F9EB-F116665A7292}"/>
              </a:ext>
            </a:extLst>
          </p:cNvPr>
          <p:cNvSpPr>
            <a:spLocks noGrp="1"/>
          </p:cNvSpPr>
          <p:nvPr>
            <p:ph type="pic" sz="quarter" idx="25"/>
          </p:nvPr>
        </p:nvSpPr>
        <p:spPr>
          <a:xfrm>
            <a:off x="9132000" y="0"/>
            <a:ext cx="3060000" cy="3429000"/>
          </a:xfrm>
          <a:prstGeom prst="rect">
            <a:avLst/>
          </a:prstGeom>
          <a:solidFill>
            <a:schemeClr val="bg2"/>
          </a:solidFill>
        </p:spPr>
        <p:txBody>
          <a:bodyPr/>
          <a:lstStyle/>
          <a:p>
            <a:r>
              <a:rPr lang="en-US"/>
              <a:t>Click icon to add picture</a:t>
            </a:r>
            <a:endParaRPr lang="en-US" dirty="0"/>
          </a:p>
        </p:txBody>
      </p:sp>
      <p:sp>
        <p:nvSpPr>
          <p:cNvPr id="3" name="Text Placeholder 2">
            <a:extLst>
              <a:ext uri="{FF2B5EF4-FFF2-40B4-BE49-F238E27FC236}">
                <a16:creationId xmlns:a16="http://schemas.microsoft.com/office/drawing/2014/main" id="{C9D6271A-50EF-A83C-8073-0A6628457E18}"/>
              </a:ext>
            </a:extLst>
          </p:cNvPr>
          <p:cNvSpPr>
            <a:spLocks noGrp="1"/>
          </p:cNvSpPr>
          <p:nvPr>
            <p:ph type="body" sz="quarter" idx="16" hasCustomPrompt="1"/>
          </p:nvPr>
        </p:nvSpPr>
        <p:spPr>
          <a:xfrm>
            <a:off x="457200"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2">
            <a:extLst>
              <a:ext uri="{FF2B5EF4-FFF2-40B4-BE49-F238E27FC236}">
                <a16:creationId xmlns:a16="http://schemas.microsoft.com/office/drawing/2014/main" id="{33A26170-4FED-69CC-E7CF-6F163320DA0C}"/>
              </a:ext>
            </a:extLst>
          </p:cNvPr>
          <p:cNvSpPr>
            <a:spLocks noGrp="1"/>
          </p:cNvSpPr>
          <p:nvPr>
            <p:ph type="body" sz="quarter" idx="26" hasCustomPrompt="1"/>
          </p:nvPr>
        </p:nvSpPr>
        <p:spPr>
          <a:xfrm>
            <a:off x="457200"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Leo </a:t>
            </a:r>
            <a:r>
              <a:rPr lang="en-US" dirty="0" err="1"/>
              <a:t>luctus</a:t>
            </a:r>
            <a:r>
              <a:rPr lang="en-US" dirty="0"/>
              <a:t> </a:t>
            </a:r>
            <a:r>
              <a:rPr lang="en-US" dirty="0" err="1"/>
              <a:t>adipiscing</a:t>
            </a:r>
            <a:r>
              <a:rPr lang="en-US" dirty="0"/>
              <a:t> </a:t>
            </a:r>
            <a:r>
              <a:rPr lang="en-US" dirty="0" err="1"/>
              <a:t>feugiat</a:t>
            </a:r>
            <a:r>
              <a:rPr lang="en-US" dirty="0"/>
              <a:t> </a:t>
            </a:r>
            <a:r>
              <a:rPr lang="en-US" dirty="0" err="1"/>
              <a:t>viverra</a:t>
            </a:r>
            <a:r>
              <a:rPr lang="en-US" dirty="0"/>
              <a:t> </a:t>
            </a:r>
            <a:r>
              <a:rPr lang="en-US" dirty="0" err="1"/>
              <a:t>facilisi</a:t>
            </a:r>
            <a:r>
              <a:rPr lang="en-US" dirty="0"/>
              <a:t>. </a:t>
            </a:r>
            <a:r>
              <a:rPr lang="en-US" dirty="0" err="1"/>
              <a:t>Tristique</a:t>
            </a:r>
            <a:r>
              <a:rPr lang="en-US" dirty="0"/>
              <a:t> </a:t>
            </a:r>
            <a:r>
              <a:rPr lang="en-US" dirty="0" err="1"/>
              <a:t>aliquet</a:t>
            </a:r>
            <a:r>
              <a:rPr lang="en-US" dirty="0"/>
              <a:t> </a:t>
            </a:r>
            <a:r>
              <a:rPr lang="en-US" dirty="0" err="1"/>
              <a:t>tempor</a:t>
            </a:r>
            <a:r>
              <a:rPr lang="en-US" dirty="0"/>
              <a:t>, </a:t>
            </a:r>
            <a:r>
              <a:rPr lang="en-US" dirty="0" err="1"/>
              <a:t>tortor</a:t>
            </a:r>
            <a:r>
              <a:rPr lang="en-US" dirty="0"/>
              <a:t> </a:t>
            </a:r>
            <a:r>
              <a:rPr lang="en-US" dirty="0" err="1"/>
              <a:t>amet</a:t>
            </a:r>
            <a:r>
              <a:rPr lang="en-US" dirty="0"/>
              <a:t> </a:t>
            </a:r>
            <a:r>
              <a:rPr lang="en-US" dirty="0" err="1"/>
              <a:t>scelerisque</a:t>
            </a:r>
            <a:r>
              <a:rPr lang="en-US" dirty="0"/>
              <a:t> fermentum. </a:t>
            </a:r>
            <a:r>
              <a:rPr lang="en-US" dirty="0" err="1"/>
              <a:t>Venenatis</a:t>
            </a:r>
            <a:r>
              <a:rPr lang="en-US" dirty="0"/>
              <a:t>, </a:t>
            </a:r>
            <a:r>
              <a:rPr lang="en-US" dirty="0" err="1"/>
              <a:t>quam</a:t>
            </a:r>
            <a:r>
              <a:rPr lang="en-US" dirty="0"/>
              <a:t> </a:t>
            </a:r>
            <a:r>
              <a:rPr lang="en-US" dirty="0" err="1"/>
              <a:t>consequat</a:t>
            </a:r>
            <a:r>
              <a:rPr lang="en-US" dirty="0"/>
              <a:t> </a:t>
            </a:r>
            <a:r>
              <a:rPr lang="en-US" dirty="0" err="1"/>
              <a:t>netus</a:t>
            </a:r>
            <a:r>
              <a:rPr lang="en-US" dirty="0"/>
              <a:t> magna</a:t>
            </a:r>
          </a:p>
        </p:txBody>
      </p:sp>
      <p:sp>
        <p:nvSpPr>
          <p:cNvPr id="7" name="Text Placeholder 2">
            <a:extLst>
              <a:ext uri="{FF2B5EF4-FFF2-40B4-BE49-F238E27FC236}">
                <a16:creationId xmlns:a16="http://schemas.microsoft.com/office/drawing/2014/main" id="{EFF5574A-DA2F-79E2-5257-E464C4DCBED9}"/>
              </a:ext>
            </a:extLst>
          </p:cNvPr>
          <p:cNvSpPr>
            <a:spLocks noGrp="1"/>
          </p:cNvSpPr>
          <p:nvPr>
            <p:ph type="body" sz="quarter" idx="27" hasCustomPrompt="1"/>
          </p:nvPr>
        </p:nvSpPr>
        <p:spPr>
          <a:xfrm>
            <a:off x="3370039"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8" name="Text Placeholder 2">
            <a:extLst>
              <a:ext uri="{FF2B5EF4-FFF2-40B4-BE49-F238E27FC236}">
                <a16:creationId xmlns:a16="http://schemas.microsoft.com/office/drawing/2014/main" id="{2E50C4C1-6951-43AE-9158-49572E0C92C6}"/>
              </a:ext>
            </a:extLst>
          </p:cNvPr>
          <p:cNvSpPr>
            <a:spLocks noGrp="1"/>
          </p:cNvSpPr>
          <p:nvPr>
            <p:ph type="body" sz="quarter" idx="28" hasCustomPrompt="1"/>
          </p:nvPr>
        </p:nvSpPr>
        <p:spPr>
          <a:xfrm>
            <a:off x="3370039"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Leo </a:t>
            </a:r>
            <a:r>
              <a:rPr lang="en-US" dirty="0" err="1"/>
              <a:t>luctus</a:t>
            </a:r>
            <a:r>
              <a:rPr lang="en-US" dirty="0"/>
              <a:t> </a:t>
            </a:r>
            <a:r>
              <a:rPr lang="en-US" dirty="0" err="1"/>
              <a:t>adipiscing</a:t>
            </a:r>
            <a:r>
              <a:rPr lang="en-US" dirty="0"/>
              <a:t> </a:t>
            </a:r>
            <a:r>
              <a:rPr lang="en-US" dirty="0" err="1"/>
              <a:t>feugiat</a:t>
            </a:r>
            <a:r>
              <a:rPr lang="en-US" dirty="0"/>
              <a:t> </a:t>
            </a:r>
            <a:r>
              <a:rPr lang="en-US" dirty="0" err="1"/>
              <a:t>viverra</a:t>
            </a:r>
            <a:r>
              <a:rPr lang="en-US" dirty="0"/>
              <a:t> </a:t>
            </a:r>
            <a:r>
              <a:rPr lang="en-US" dirty="0" err="1"/>
              <a:t>facilisi</a:t>
            </a:r>
            <a:r>
              <a:rPr lang="en-US" dirty="0"/>
              <a:t>. </a:t>
            </a:r>
            <a:r>
              <a:rPr lang="en-US" dirty="0" err="1"/>
              <a:t>Tristique</a:t>
            </a:r>
            <a:r>
              <a:rPr lang="en-US" dirty="0"/>
              <a:t> </a:t>
            </a:r>
            <a:r>
              <a:rPr lang="en-US" dirty="0" err="1"/>
              <a:t>aliquet</a:t>
            </a:r>
            <a:r>
              <a:rPr lang="en-US" dirty="0"/>
              <a:t> </a:t>
            </a:r>
            <a:r>
              <a:rPr lang="en-US" dirty="0" err="1"/>
              <a:t>tempor</a:t>
            </a:r>
            <a:r>
              <a:rPr lang="en-US" dirty="0"/>
              <a:t>, </a:t>
            </a:r>
            <a:r>
              <a:rPr lang="en-US" dirty="0" err="1"/>
              <a:t>tortor</a:t>
            </a:r>
            <a:r>
              <a:rPr lang="en-US" dirty="0"/>
              <a:t> </a:t>
            </a:r>
            <a:r>
              <a:rPr lang="en-US" dirty="0" err="1"/>
              <a:t>amet</a:t>
            </a:r>
            <a:r>
              <a:rPr lang="en-US" dirty="0"/>
              <a:t> </a:t>
            </a:r>
            <a:r>
              <a:rPr lang="en-US" dirty="0" err="1"/>
              <a:t>scelerisque</a:t>
            </a:r>
            <a:r>
              <a:rPr lang="en-US" dirty="0"/>
              <a:t> fermentum. </a:t>
            </a:r>
            <a:r>
              <a:rPr lang="en-US" dirty="0" err="1"/>
              <a:t>Venenatis</a:t>
            </a:r>
            <a:r>
              <a:rPr lang="en-US" dirty="0"/>
              <a:t>, </a:t>
            </a:r>
            <a:r>
              <a:rPr lang="en-US" dirty="0" err="1"/>
              <a:t>quam</a:t>
            </a:r>
            <a:r>
              <a:rPr lang="en-US" dirty="0"/>
              <a:t> </a:t>
            </a:r>
            <a:r>
              <a:rPr lang="en-US" dirty="0" err="1"/>
              <a:t>consequat</a:t>
            </a:r>
            <a:r>
              <a:rPr lang="en-US" dirty="0"/>
              <a:t> </a:t>
            </a:r>
            <a:r>
              <a:rPr lang="en-US" dirty="0" err="1"/>
              <a:t>netus</a:t>
            </a:r>
            <a:r>
              <a:rPr lang="en-US" dirty="0"/>
              <a:t> magna</a:t>
            </a:r>
          </a:p>
        </p:txBody>
      </p:sp>
      <p:sp>
        <p:nvSpPr>
          <p:cNvPr id="9" name="Text Placeholder 2">
            <a:extLst>
              <a:ext uri="{FF2B5EF4-FFF2-40B4-BE49-F238E27FC236}">
                <a16:creationId xmlns:a16="http://schemas.microsoft.com/office/drawing/2014/main" id="{7000C3D5-7B7C-EDA2-9F53-869EC3327CCF}"/>
              </a:ext>
            </a:extLst>
          </p:cNvPr>
          <p:cNvSpPr>
            <a:spLocks noGrp="1"/>
          </p:cNvSpPr>
          <p:nvPr>
            <p:ph type="body" sz="quarter" idx="21" hasCustomPrompt="1"/>
          </p:nvPr>
        </p:nvSpPr>
        <p:spPr>
          <a:xfrm>
            <a:off x="6414039"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2" name="Text Placeholder 2">
            <a:extLst>
              <a:ext uri="{FF2B5EF4-FFF2-40B4-BE49-F238E27FC236}">
                <a16:creationId xmlns:a16="http://schemas.microsoft.com/office/drawing/2014/main" id="{E9AE19AD-1845-6345-DD33-3FC9CF1784E4}"/>
              </a:ext>
            </a:extLst>
          </p:cNvPr>
          <p:cNvSpPr>
            <a:spLocks noGrp="1"/>
          </p:cNvSpPr>
          <p:nvPr>
            <p:ph type="body" sz="quarter" idx="22" hasCustomPrompt="1"/>
          </p:nvPr>
        </p:nvSpPr>
        <p:spPr>
          <a:xfrm>
            <a:off x="6414039"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Leo </a:t>
            </a:r>
            <a:r>
              <a:rPr lang="en-US" dirty="0" err="1"/>
              <a:t>luctus</a:t>
            </a:r>
            <a:r>
              <a:rPr lang="en-US" dirty="0"/>
              <a:t> </a:t>
            </a:r>
            <a:r>
              <a:rPr lang="en-US" dirty="0" err="1"/>
              <a:t>adipiscing</a:t>
            </a:r>
            <a:r>
              <a:rPr lang="en-US" dirty="0"/>
              <a:t> </a:t>
            </a:r>
            <a:r>
              <a:rPr lang="en-US" dirty="0" err="1"/>
              <a:t>feugiat</a:t>
            </a:r>
            <a:r>
              <a:rPr lang="en-US" dirty="0"/>
              <a:t> </a:t>
            </a:r>
            <a:r>
              <a:rPr lang="en-US" dirty="0" err="1"/>
              <a:t>viverra</a:t>
            </a:r>
            <a:r>
              <a:rPr lang="en-US" dirty="0"/>
              <a:t> </a:t>
            </a:r>
            <a:r>
              <a:rPr lang="en-US" dirty="0" err="1"/>
              <a:t>facilisi</a:t>
            </a:r>
            <a:r>
              <a:rPr lang="en-US" dirty="0"/>
              <a:t>. </a:t>
            </a:r>
            <a:r>
              <a:rPr lang="en-US" dirty="0" err="1"/>
              <a:t>Tristique</a:t>
            </a:r>
            <a:r>
              <a:rPr lang="en-US" dirty="0"/>
              <a:t> </a:t>
            </a:r>
            <a:r>
              <a:rPr lang="en-US" dirty="0" err="1"/>
              <a:t>aliquet</a:t>
            </a:r>
            <a:r>
              <a:rPr lang="en-US" dirty="0"/>
              <a:t> </a:t>
            </a:r>
            <a:r>
              <a:rPr lang="en-US" dirty="0" err="1"/>
              <a:t>tempor</a:t>
            </a:r>
            <a:r>
              <a:rPr lang="en-US" dirty="0"/>
              <a:t>, </a:t>
            </a:r>
            <a:r>
              <a:rPr lang="en-US" dirty="0" err="1"/>
              <a:t>tortor</a:t>
            </a:r>
            <a:r>
              <a:rPr lang="en-US" dirty="0"/>
              <a:t> </a:t>
            </a:r>
            <a:r>
              <a:rPr lang="en-US" dirty="0" err="1"/>
              <a:t>amet</a:t>
            </a:r>
            <a:r>
              <a:rPr lang="en-US" dirty="0"/>
              <a:t> </a:t>
            </a:r>
            <a:r>
              <a:rPr lang="en-US" dirty="0" err="1"/>
              <a:t>scelerisque</a:t>
            </a:r>
            <a:r>
              <a:rPr lang="en-US" dirty="0"/>
              <a:t> fermentum. </a:t>
            </a:r>
            <a:r>
              <a:rPr lang="en-US" dirty="0" err="1"/>
              <a:t>Venenatis</a:t>
            </a:r>
            <a:r>
              <a:rPr lang="en-US" dirty="0"/>
              <a:t>, </a:t>
            </a:r>
            <a:r>
              <a:rPr lang="en-US" dirty="0" err="1"/>
              <a:t>quam</a:t>
            </a:r>
            <a:r>
              <a:rPr lang="en-US" dirty="0"/>
              <a:t> </a:t>
            </a:r>
            <a:r>
              <a:rPr lang="en-US" dirty="0" err="1"/>
              <a:t>consequat</a:t>
            </a:r>
            <a:r>
              <a:rPr lang="en-US" dirty="0"/>
              <a:t> </a:t>
            </a:r>
            <a:r>
              <a:rPr lang="en-US" dirty="0" err="1"/>
              <a:t>netus</a:t>
            </a:r>
            <a:r>
              <a:rPr lang="en-US" dirty="0"/>
              <a:t> magna</a:t>
            </a:r>
          </a:p>
        </p:txBody>
      </p:sp>
      <p:sp>
        <p:nvSpPr>
          <p:cNvPr id="16" name="Text Placeholder 2">
            <a:extLst>
              <a:ext uri="{FF2B5EF4-FFF2-40B4-BE49-F238E27FC236}">
                <a16:creationId xmlns:a16="http://schemas.microsoft.com/office/drawing/2014/main" id="{EFF38F98-219B-60E4-DEE4-A49FED7181F5}"/>
              </a:ext>
            </a:extLst>
          </p:cNvPr>
          <p:cNvSpPr>
            <a:spLocks noGrp="1"/>
          </p:cNvSpPr>
          <p:nvPr>
            <p:ph type="body" sz="quarter" idx="23" hasCustomPrompt="1"/>
          </p:nvPr>
        </p:nvSpPr>
        <p:spPr>
          <a:xfrm>
            <a:off x="9326880"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8" name="Text Placeholder 2">
            <a:extLst>
              <a:ext uri="{FF2B5EF4-FFF2-40B4-BE49-F238E27FC236}">
                <a16:creationId xmlns:a16="http://schemas.microsoft.com/office/drawing/2014/main" id="{76073D28-63C4-4EAB-D10E-E4C9A179B803}"/>
              </a:ext>
            </a:extLst>
          </p:cNvPr>
          <p:cNvSpPr>
            <a:spLocks noGrp="1"/>
          </p:cNvSpPr>
          <p:nvPr>
            <p:ph type="body" sz="quarter" idx="24" hasCustomPrompt="1"/>
          </p:nvPr>
        </p:nvSpPr>
        <p:spPr>
          <a:xfrm>
            <a:off x="9326880"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Leo </a:t>
            </a:r>
            <a:r>
              <a:rPr lang="en-US" dirty="0" err="1"/>
              <a:t>luctus</a:t>
            </a:r>
            <a:r>
              <a:rPr lang="en-US" dirty="0"/>
              <a:t> </a:t>
            </a:r>
            <a:r>
              <a:rPr lang="en-US" dirty="0" err="1"/>
              <a:t>adipiscing</a:t>
            </a:r>
            <a:r>
              <a:rPr lang="en-US" dirty="0"/>
              <a:t> </a:t>
            </a:r>
            <a:r>
              <a:rPr lang="en-US" dirty="0" err="1"/>
              <a:t>feugiat</a:t>
            </a:r>
            <a:r>
              <a:rPr lang="en-US" dirty="0"/>
              <a:t> </a:t>
            </a:r>
            <a:r>
              <a:rPr lang="en-US" dirty="0" err="1"/>
              <a:t>viverra</a:t>
            </a:r>
            <a:r>
              <a:rPr lang="en-US" dirty="0"/>
              <a:t> </a:t>
            </a:r>
            <a:r>
              <a:rPr lang="en-US" dirty="0" err="1"/>
              <a:t>facilisi</a:t>
            </a:r>
            <a:r>
              <a:rPr lang="en-US" dirty="0"/>
              <a:t>. </a:t>
            </a:r>
            <a:r>
              <a:rPr lang="en-US" dirty="0" err="1"/>
              <a:t>Tristique</a:t>
            </a:r>
            <a:r>
              <a:rPr lang="en-US" dirty="0"/>
              <a:t> </a:t>
            </a:r>
            <a:r>
              <a:rPr lang="en-US" dirty="0" err="1"/>
              <a:t>aliquet</a:t>
            </a:r>
            <a:r>
              <a:rPr lang="en-US" dirty="0"/>
              <a:t> </a:t>
            </a:r>
            <a:r>
              <a:rPr lang="en-US" dirty="0" err="1"/>
              <a:t>tempor</a:t>
            </a:r>
            <a:r>
              <a:rPr lang="en-US" dirty="0"/>
              <a:t>, </a:t>
            </a:r>
            <a:r>
              <a:rPr lang="en-US" dirty="0" err="1"/>
              <a:t>tortor</a:t>
            </a:r>
            <a:r>
              <a:rPr lang="en-US" dirty="0"/>
              <a:t> </a:t>
            </a:r>
            <a:r>
              <a:rPr lang="en-US" dirty="0" err="1"/>
              <a:t>amet</a:t>
            </a:r>
            <a:r>
              <a:rPr lang="en-US" dirty="0"/>
              <a:t> </a:t>
            </a:r>
            <a:r>
              <a:rPr lang="en-US" dirty="0" err="1"/>
              <a:t>scelerisque</a:t>
            </a:r>
            <a:r>
              <a:rPr lang="en-US" dirty="0"/>
              <a:t> fermentum. </a:t>
            </a:r>
            <a:r>
              <a:rPr lang="en-US" dirty="0" err="1"/>
              <a:t>Venenatis</a:t>
            </a:r>
            <a:r>
              <a:rPr lang="en-US" dirty="0"/>
              <a:t>, </a:t>
            </a:r>
            <a:r>
              <a:rPr lang="en-US" dirty="0" err="1"/>
              <a:t>quam</a:t>
            </a:r>
            <a:r>
              <a:rPr lang="en-US" dirty="0"/>
              <a:t> </a:t>
            </a:r>
            <a:r>
              <a:rPr lang="en-US" dirty="0" err="1"/>
              <a:t>consequat</a:t>
            </a:r>
            <a:r>
              <a:rPr lang="en-US" dirty="0"/>
              <a:t> </a:t>
            </a:r>
            <a:r>
              <a:rPr lang="en-US" dirty="0" err="1"/>
              <a:t>netus</a:t>
            </a:r>
            <a:r>
              <a:rPr lang="en-US" dirty="0"/>
              <a:t> magna</a:t>
            </a:r>
          </a:p>
        </p:txBody>
      </p:sp>
    </p:spTree>
    <p:extLst>
      <p:ext uri="{BB962C8B-B14F-4D97-AF65-F5344CB8AC3E}">
        <p14:creationId xmlns:p14="http://schemas.microsoft.com/office/powerpoint/2010/main" val="2697825221"/>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ase Study-4 Pictures">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1" y="0"/>
            <a:ext cx="3045667" cy="6858000"/>
          </a:xfrm>
          <a:prstGeom prst="rect">
            <a:avLst/>
          </a:prstGeom>
          <a:solidFill>
            <a:schemeClr val="bg2"/>
          </a:solidFill>
        </p:spPr>
        <p:txBody>
          <a:bodyPr/>
          <a:lstStyle/>
          <a:p>
            <a:r>
              <a:rPr lang="en-US"/>
              <a:t>Click icon to add picture</a:t>
            </a:r>
            <a:endParaRPr lang="en-US" dirty="0"/>
          </a:p>
        </p:txBody>
      </p:sp>
      <p:sp>
        <p:nvSpPr>
          <p:cNvPr id="16" name="Picture Placeholder 12">
            <a:extLst>
              <a:ext uri="{FF2B5EF4-FFF2-40B4-BE49-F238E27FC236}">
                <a16:creationId xmlns:a16="http://schemas.microsoft.com/office/drawing/2014/main" id="{95D56692-426B-4F40-8BC1-45B989D44140}"/>
              </a:ext>
            </a:extLst>
          </p:cNvPr>
          <p:cNvSpPr>
            <a:spLocks noGrp="1"/>
          </p:cNvSpPr>
          <p:nvPr>
            <p:ph type="pic" sz="quarter" idx="19"/>
          </p:nvPr>
        </p:nvSpPr>
        <p:spPr>
          <a:xfrm>
            <a:off x="3048777" y="0"/>
            <a:ext cx="3045667" cy="6858000"/>
          </a:xfrm>
          <a:prstGeom prst="rect">
            <a:avLst/>
          </a:prstGeom>
          <a:solidFill>
            <a:schemeClr val="bg2"/>
          </a:solidFill>
        </p:spPr>
        <p:txBody>
          <a:bodyPr/>
          <a:lstStyle/>
          <a:p>
            <a:r>
              <a:rPr lang="en-US"/>
              <a:t>Click icon to add picture</a:t>
            </a:r>
            <a:endParaRPr lang="en-US" dirty="0"/>
          </a:p>
        </p:txBody>
      </p:sp>
      <p:sp>
        <p:nvSpPr>
          <p:cNvPr id="18" name="Picture Placeholder 12">
            <a:extLst>
              <a:ext uri="{FF2B5EF4-FFF2-40B4-BE49-F238E27FC236}">
                <a16:creationId xmlns:a16="http://schemas.microsoft.com/office/drawing/2014/main" id="{32D43E18-54F7-4125-A364-D733497B4F32}"/>
              </a:ext>
            </a:extLst>
          </p:cNvPr>
          <p:cNvSpPr>
            <a:spLocks noGrp="1"/>
          </p:cNvSpPr>
          <p:nvPr>
            <p:ph type="pic" sz="quarter" idx="20"/>
          </p:nvPr>
        </p:nvSpPr>
        <p:spPr>
          <a:xfrm>
            <a:off x="6097555" y="0"/>
            <a:ext cx="3045667" cy="6858000"/>
          </a:xfrm>
          <a:prstGeom prst="rect">
            <a:avLst/>
          </a:prstGeom>
          <a:solidFill>
            <a:schemeClr val="bg2"/>
          </a:solidFill>
        </p:spPr>
        <p:txBody>
          <a:bodyPr/>
          <a:lstStyle/>
          <a:p>
            <a:r>
              <a:rPr lang="en-US"/>
              <a:t>Click icon to add picture</a:t>
            </a:r>
            <a:endParaRPr lang="en-US" dirty="0"/>
          </a:p>
        </p:txBody>
      </p:sp>
      <p:sp>
        <p:nvSpPr>
          <p:cNvPr id="20" name="Picture Placeholder 12">
            <a:extLst>
              <a:ext uri="{FF2B5EF4-FFF2-40B4-BE49-F238E27FC236}">
                <a16:creationId xmlns:a16="http://schemas.microsoft.com/office/drawing/2014/main" id="{0D751945-7936-4E08-A1DF-7F344072146F}"/>
              </a:ext>
            </a:extLst>
          </p:cNvPr>
          <p:cNvSpPr>
            <a:spLocks noGrp="1"/>
          </p:cNvSpPr>
          <p:nvPr>
            <p:ph type="pic" sz="quarter" idx="21"/>
          </p:nvPr>
        </p:nvSpPr>
        <p:spPr>
          <a:xfrm>
            <a:off x="9146333" y="0"/>
            <a:ext cx="3045667" cy="6858000"/>
          </a:xfrm>
          <a:prstGeom prst="rect">
            <a:avLst/>
          </a:prstGeom>
          <a:solidFill>
            <a:schemeClr val="bg2"/>
          </a:solidFill>
        </p:spPr>
        <p:txBody>
          <a:bodyPr/>
          <a:lstStyle/>
          <a:p>
            <a:r>
              <a:rPr lang="en-US"/>
              <a:t>Click icon to add picture</a:t>
            </a:r>
            <a:endParaRPr lang="en-US" dirty="0"/>
          </a:p>
        </p:txBody>
      </p:sp>
      <p:pic>
        <p:nvPicPr>
          <p:cNvPr id="2" name="Graphic 1">
            <a:extLst>
              <a:ext uri="{FF2B5EF4-FFF2-40B4-BE49-F238E27FC236}">
                <a16:creationId xmlns:a16="http://schemas.microsoft.com/office/drawing/2014/main" id="{0F219C23-5248-6A23-1656-7F24D37DB200}"/>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9D0F7879-EF16-5C25-BC5F-DF85AD10BA3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5" name="Text Placeholder 3">
            <a:extLst>
              <a:ext uri="{FF2B5EF4-FFF2-40B4-BE49-F238E27FC236}">
                <a16:creationId xmlns:a16="http://schemas.microsoft.com/office/drawing/2014/main" id="{47931746-EE72-E501-E583-1218E82991FF}"/>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Tree>
    <p:extLst>
      <p:ext uri="{BB962C8B-B14F-4D97-AF65-F5344CB8AC3E}">
        <p14:creationId xmlns:p14="http://schemas.microsoft.com/office/powerpoint/2010/main" val="843703895"/>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BE84340-BD33-8E44-99AA-69963886122B}"/>
              </a:ext>
            </a:extLst>
          </p:cNvPr>
          <p:cNvSpPr>
            <a:spLocks noGrp="1"/>
          </p:cNvSpPr>
          <p:nvPr>
            <p:ph type="pic" sz="quarter" idx="10"/>
          </p:nvPr>
        </p:nvSpPr>
        <p:spPr>
          <a:xfrm>
            <a:off x="0" y="0"/>
            <a:ext cx="12192000" cy="6858000"/>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2018321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Dar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51F759-2C51-4E26-B317-26DFEBAE952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pic>
        <p:nvPicPr>
          <p:cNvPr id="10" name="Graphic 9">
            <a:extLst>
              <a:ext uri="{FF2B5EF4-FFF2-40B4-BE49-F238E27FC236}">
                <a16:creationId xmlns:a16="http://schemas.microsoft.com/office/drawing/2014/main" id="{7F2C7208-C4AB-4962-96F0-F897DFFC37C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2" name="Title 2">
            <a:extLst>
              <a:ext uri="{FF2B5EF4-FFF2-40B4-BE49-F238E27FC236}">
                <a16:creationId xmlns:a16="http://schemas.microsoft.com/office/drawing/2014/main" id="{37B4F039-C58D-468E-394C-C92CD517A82F}"/>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i="0" kern="1200" spc="0" dirty="0">
                <a:gradFill>
                  <a:gsLst>
                    <a:gs pos="50000">
                      <a:schemeClr val="accent2"/>
                    </a:gs>
                    <a:gs pos="70000">
                      <a:schemeClr val="accent5"/>
                    </a:gs>
                    <a:gs pos="100000">
                      <a:schemeClr val="accent4"/>
                    </a:gs>
                  </a:gsLst>
                  <a:lin ang="1200000" scaled="0"/>
                </a:gradFill>
                <a:effectLst/>
                <a:latin typeface="Calibri" panose="020F0502020204030204" pitchFamily="34" charset="0"/>
                <a:ea typeface="Calibri" panose="020F0502020204030204" pitchFamily="34" charset="0"/>
                <a:cs typeface="Calibri" panose="020F0502020204030204" pitchFamily="34" charset="0"/>
              </a:defRPr>
            </a:lvl1pPr>
          </a:lstStyle>
          <a:p>
            <a:pPr lvl="0" algn="l" defTabSz="914400" rtl="0" eaLnBrk="1" latinLnBrk="0" hangingPunct="1">
              <a:lnSpc>
                <a:spcPct val="100000"/>
              </a:lnSpc>
              <a:spcBef>
                <a:spcPct val="0"/>
              </a:spcBef>
              <a:buNone/>
            </a:pPr>
            <a:r>
              <a:rPr lang="en-US" dirty="0"/>
              <a:t>Contents</a:t>
            </a:r>
          </a:p>
        </p:txBody>
      </p:sp>
      <p:sp>
        <p:nvSpPr>
          <p:cNvPr id="7" name="Text Placeholder 4">
            <a:extLst>
              <a:ext uri="{FF2B5EF4-FFF2-40B4-BE49-F238E27FC236}">
                <a16:creationId xmlns:a16="http://schemas.microsoft.com/office/drawing/2014/main" id="{EEBDF361-F375-D313-8D06-BDA2782784FE}"/>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01</a:t>
            </a:r>
          </a:p>
        </p:txBody>
      </p:sp>
      <p:sp>
        <p:nvSpPr>
          <p:cNvPr id="8" name="Text Placeholder 4">
            <a:extLst>
              <a:ext uri="{FF2B5EF4-FFF2-40B4-BE49-F238E27FC236}">
                <a16:creationId xmlns:a16="http://schemas.microsoft.com/office/drawing/2014/main" id="{BBC6E842-5D88-CC5C-F1DA-808D61BEE757}"/>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02</a:t>
            </a:r>
          </a:p>
        </p:txBody>
      </p:sp>
      <p:sp>
        <p:nvSpPr>
          <p:cNvPr id="11" name="Text Placeholder 4">
            <a:extLst>
              <a:ext uri="{FF2B5EF4-FFF2-40B4-BE49-F238E27FC236}">
                <a16:creationId xmlns:a16="http://schemas.microsoft.com/office/drawing/2014/main" id="{CD37A923-9C8E-6CA3-1F51-1680DBD25361}"/>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03</a:t>
            </a:r>
          </a:p>
        </p:txBody>
      </p:sp>
      <p:sp>
        <p:nvSpPr>
          <p:cNvPr id="12" name="Text Placeholder 4">
            <a:extLst>
              <a:ext uri="{FF2B5EF4-FFF2-40B4-BE49-F238E27FC236}">
                <a16:creationId xmlns:a16="http://schemas.microsoft.com/office/drawing/2014/main" id="{3DB5EB1A-8556-A82E-AC69-301BA431D9AC}"/>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04</a:t>
            </a:r>
          </a:p>
        </p:txBody>
      </p:sp>
      <p:sp>
        <p:nvSpPr>
          <p:cNvPr id="24" name="Text Placeholder 4">
            <a:extLst>
              <a:ext uri="{FF2B5EF4-FFF2-40B4-BE49-F238E27FC236}">
                <a16:creationId xmlns:a16="http://schemas.microsoft.com/office/drawing/2014/main" id="{11E3B50A-6363-7824-DFC1-3035609DF67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05</a:t>
            </a:r>
          </a:p>
        </p:txBody>
      </p:sp>
      <p:sp>
        <p:nvSpPr>
          <p:cNvPr id="27" name="Text Placeholder 4">
            <a:extLst>
              <a:ext uri="{FF2B5EF4-FFF2-40B4-BE49-F238E27FC236}">
                <a16:creationId xmlns:a16="http://schemas.microsoft.com/office/drawing/2014/main" id="{13E6F179-1003-654A-7321-F8FE6D12AC32}"/>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06</a:t>
            </a:r>
          </a:p>
        </p:txBody>
      </p:sp>
      <p:sp>
        <p:nvSpPr>
          <p:cNvPr id="28" name="Text Placeholder 4">
            <a:extLst>
              <a:ext uri="{FF2B5EF4-FFF2-40B4-BE49-F238E27FC236}">
                <a16:creationId xmlns:a16="http://schemas.microsoft.com/office/drawing/2014/main" id="{9A7166E3-13D7-44C2-45BA-F8800FCD1D93}"/>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29" name="Text Placeholder 4">
            <a:extLst>
              <a:ext uri="{FF2B5EF4-FFF2-40B4-BE49-F238E27FC236}">
                <a16:creationId xmlns:a16="http://schemas.microsoft.com/office/drawing/2014/main" id="{342EBD53-BF92-55A6-E85A-50AD5A80A5B1}"/>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0" name="Text Placeholder 4">
            <a:extLst>
              <a:ext uri="{FF2B5EF4-FFF2-40B4-BE49-F238E27FC236}">
                <a16:creationId xmlns:a16="http://schemas.microsoft.com/office/drawing/2014/main" id="{41709A76-8AD3-E8A8-447B-E2C8D00A4A1D}"/>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1" name="Text Placeholder 4">
            <a:extLst>
              <a:ext uri="{FF2B5EF4-FFF2-40B4-BE49-F238E27FC236}">
                <a16:creationId xmlns:a16="http://schemas.microsoft.com/office/drawing/2014/main" id="{FA4DA4A4-AEAC-105E-34C0-12EBA35F10E6}"/>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2" name="Text Placeholder 4">
            <a:extLst>
              <a:ext uri="{FF2B5EF4-FFF2-40B4-BE49-F238E27FC236}">
                <a16:creationId xmlns:a16="http://schemas.microsoft.com/office/drawing/2014/main" id="{B6DD83F2-9BFD-E0B8-4706-D7200B45DE3C}"/>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3" name="Text Placeholder 4">
            <a:extLst>
              <a:ext uri="{FF2B5EF4-FFF2-40B4-BE49-F238E27FC236}">
                <a16:creationId xmlns:a16="http://schemas.microsoft.com/office/drawing/2014/main" id="{0D94FEEB-2EA8-081B-0B69-F0ED7A8348AC}"/>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 name="TextBox 2">
            <a:extLst>
              <a:ext uri="{FF2B5EF4-FFF2-40B4-BE49-F238E27FC236}">
                <a16:creationId xmlns:a16="http://schemas.microsoft.com/office/drawing/2014/main" id="{A90CA163-9EEA-54E4-57D2-BFE989F6F9C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5" name="Text Placeholder 3">
            <a:extLst>
              <a:ext uri="{FF2B5EF4-FFF2-40B4-BE49-F238E27FC236}">
                <a16:creationId xmlns:a16="http://schemas.microsoft.com/office/drawing/2014/main" id="{8A0B6ADF-5C55-9945-3F05-7FFC190F1FD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117706036"/>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32DEA7B-FE87-E4A3-0E28-5A6940077AAF}"/>
              </a:ext>
            </a:extLst>
          </p:cNvPr>
          <p:cNvSpPr/>
          <p:nvPr userDrawn="1"/>
        </p:nvSpPr>
        <p:spPr bwMode="auto">
          <a:xfrm>
            <a:off x="1020000" y="999000"/>
            <a:ext cx="10152000" cy="4860000"/>
          </a:xfrm>
          <a:prstGeom prst="rect">
            <a:avLst/>
          </a:prstGeom>
          <a:gradFill>
            <a:gsLst>
              <a:gs pos="66000">
                <a:schemeClr val="accent5"/>
              </a:gs>
              <a:gs pos="0">
                <a:schemeClr val="accent2"/>
              </a:gs>
              <a:gs pos="100000">
                <a:schemeClr val="accent4"/>
              </a:gs>
            </a:gsLst>
            <a:lin ang="1800000" scaled="0"/>
          </a:gradFill>
          <a:ln>
            <a:noFill/>
          </a:ln>
          <a:effectLst/>
        </p:spPr>
        <p:txBody>
          <a:bodyPr wrap="square" lIns="0" tIns="0" rIns="0" bIns="0" rtlCol="0" anchor="ctr"/>
          <a:lstStyle/>
          <a:p>
            <a:pPr lvl="0"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9" name="Title 8">
            <a:extLst>
              <a:ext uri="{FF2B5EF4-FFF2-40B4-BE49-F238E27FC236}">
                <a16:creationId xmlns:a16="http://schemas.microsoft.com/office/drawing/2014/main" id="{388A2ACC-EFED-3CEF-B58F-EA44CFA34596}"/>
              </a:ext>
            </a:extLst>
          </p:cNvPr>
          <p:cNvSpPr>
            <a:spLocks noGrp="1"/>
          </p:cNvSpPr>
          <p:nvPr>
            <p:ph type="title" hasCustomPrompt="1"/>
          </p:nvPr>
        </p:nvSpPr>
        <p:spPr>
          <a:xfrm>
            <a:off x="2149475" y="2464175"/>
            <a:ext cx="7899400" cy="615553"/>
          </a:xfrm>
          <a:prstGeom prst="rect">
            <a:avLst/>
          </a:prstGeom>
        </p:spPr>
        <p:txBody>
          <a:bodyPr vert="horz" wrap="square" lIns="0" tIns="0" rIns="0" bIns="0" rtlCol="0" anchor="t">
            <a:spAutoFit/>
          </a:bodyPr>
          <a:lstStyle>
            <a:lvl1pPr>
              <a:defRPr lang="en-US" sz="4000" b="0" i="0" spc="0" dirty="0">
                <a:solidFill>
                  <a:schemeClr val="bg1"/>
                </a:solidFill>
                <a:effectLst/>
                <a:latin typeface="Calibri Light" panose="020F0302020204030204" pitchFamily="34" charset="0"/>
                <a:cs typeface="Calibri Light" panose="020F0302020204030204" pitchFamily="34" charset="0"/>
              </a:defRPr>
            </a:lvl1pPr>
          </a:lstStyle>
          <a:p>
            <a:pPr lvl="0"/>
            <a:r>
              <a:rPr lang="en-US" dirty="0"/>
              <a:t>Insert your quote here</a:t>
            </a:r>
          </a:p>
        </p:txBody>
      </p:sp>
      <p:sp>
        <p:nvSpPr>
          <p:cNvPr id="2" name="Title 8">
            <a:extLst>
              <a:ext uri="{FF2B5EF4-FFF2-40B4-BE49-F238E27FC236}">
                <a16:creationId xmlns:a16="http://schemas.microsoft.com/office/drawing/2014/main" id="{A967559A-5EC8-8B92-65E3-76928C972876}"/>
              </a:ext>
            </a:extLst>
          </p:cNvPr>
          <p:cNvSpPr txBox="1">
            <a:spLocks/>
          </p:cNvSpPr>
          <p:nvPr userDrawn="1"/>
        </p:nvSpPr>
        <p:spPr>
          <a:xfrm>
            <a:off x="2062976" y="1531155"/>
            <a:ext cx="1248633" cy="1477328"/>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lang="en-US" sz="4000" b="0" i="0" kern="1200" spc="0" dirty="0">
                <a:gradFill>
                  <a:gsLst>
                    <a:gs pos="50000">
                      <a:schemeClr val="accent2"/>
                    </a:gs>
                    <a:gs pos="70000">
                      <a:schemeClr val="accent5"/>
                    </a:gs>
                    <a:gs pos="100000">
                      <a:schemeClr val="accent4"/>
                    </a:gs>
                  </a:gsLst>
                  <a:lin ang="1200000" scaled="0"/>
                </a:gradFill>
                <a:effectLst/>
                <a:latin typeface="Calibri Light" panose="020F0302020204030204" pitchFamily="34" charset="0"/>
                <a:ea typeface="Calibri" panose="020F0502020204030204" pitchFamily="34" charset="0"/>
                <a:cs typeface="Calibri Light" panose="020F0302020204030204" pitchFamily="34" charset="0"/>
              </a:defRPr>
            </a:lvl1pPr>
          </a:lstStyle>
          <a:p>
            <a:r>
              <a:rPr lang="en-GB" sz="9600" dirty="0">
                <a:solidFill>
                  <a:schemeClr val="bg1"/>
                </a:solidFill>
              </a:rPr>
              <a:t>“</a:t>
            </a:r>
          </a:p>
        </p:txBody>
      </p:sp>
    </p:spTree>
    <p:extLst>
      <p:ext uri="{BB962C8B-B14F-4D97-AF65-F5344CB8AC3E}">
        <p14:creationId xmlns:p14="http://schemas.microsoft.com/office/powerpoint/2010/main" val="40118382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hank_you">
    <p:bg>
      <p:bgPr>
        <a:solidFill>
          <a:schemeClr val="tx1"/>
        </a:soli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2B93596-9EFA-D1CF-1891-B79E8C134296}"/>
              </a:ext>
            </a:extLst>
          </p:cNvPr>
          <p:cNvSpPr>
            <a:spLocks noGrp="1"/>
          </p:cNvSpPr>
          <p:nvPr>
            <p:ph type="body" sz="quarter" idx="12"/>
          </p:nvPr>
        </p:nvSpPr>
        <p:spPr>
          <a:xfrm>
            <a:off x="6008594" y="1585875"/>
            <a:ext cx="3827462" cy="257250"/>
          </a:xfrm>
          <a:prstGeom prst="rect">
            <a:avLst/>
          </a:prstGeom>
        </p:spPr>
        <p:txBody>
          <a:bodyPr/>
          <a:lstStyle>
            <a:lvl1pPr>
              <a:defRPr sz="16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7" name="Text Placeholder 3">
            <a:extLst>
              <a:ext uri="{FF2B5EF4-FFF2-40B4-BE49-F238E27FC236}">
                <a16:creationId xmlns:a16="http://schemas.microsoft.com/office/drawing/2014/main" id="{6FDC7A20-9DDC-243D-12E0-D419647A673B}"/>
              </a:ext>
            </a:extLst>
          </p:cNvPr>
          <p:cNvSpPr>
            <a:spLocks noGrp="1"/>
          </p:cNvSpPr>
          <p:nvPr>
            <p:ph type="body" sz="quarter" idx="13"/>
          </p:nvPr>
        </p:nvSpPr>
        <p:spPr>
          <a:xfrm>
            <a:off x="6008594" y="2359058"/>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8" name="Text Placeholder 4">
            <a:extLst>
              <a:ext uri="{FF2B5EF4-FFF2-40B4-BE49-F238E27FC236}">
                <a16:creationId xmlns:a16="http://schemas.microsoft.com/office/drawing/2014/main" id="{DF0BB83A-8F61-9449-F88A-D14428FB92FB}"/>
              </a:ext>
            </a:extLst>
          </p:cNvPr>
          <p:cNvSpPr>
            <a:spLocks noGrp="1"/>
          </p:cNvSpPr>
          <p:nvPr>
            <p:ph type="body" sz="quarter" idx="14"/>
          </p:nvPr>
        </p:nvSpPr>
        <p:spPr>
          <a:xfrm>
            <a:off x="6008594" y="2744373"/>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9" name="Text Placeholder 5">
            <a:extLst>
              <a:ext uri="{FF2B5EF4-FFF2-40B4-BE49-F238E27FC236}">
                <a16:creationId xmlns:a16="http://schemas.microsoft.com/office/drawing/2014/main" id="{928CEB9B-E281-2F84-4094-6D6C75AE1667}"/>
              </a:ext>
            </a:extLst>
          </p:cNvPr>
          <p:cNvSpPr>
            <a:spLocks noGrp="1"/>
          </p:cNvSpPr>
          <p:nvPr>
            <p:ph type="body" sz="quarter" idx="15"/>
          </p:nvPr>
        </p:nvSpPr>
        <p:spPr>
          <a:xfrm>
            <a:off x="6008594" y="3273458"/>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4B5D4FBD-9119-A47E-823E-8468ED6CF450}"/>
              </a:ext>
            </a:extLst>
          </p:cNvPr>
          <p:cNvSpPr>
            <a:spLocks noGrp="1"/>
          </p:cNvSpPr>
          <p:nvPr>
            <p:ph type="body" sz="quarter" idx="16"/>
          </p:nvPr>
        </p:nvSpPr>
        <p:spPr>
          <a:xfrm>
            <a:off x="6008594" y="3560388"/>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1" name="Text Placeholder 7">
            <a:extLst>
              <a:ext uri="{FF2B5EF4-FFF2-40B4-BE49-F238E27FC236}">
                <a16:creationId xmlns:a16="http://schemas.microsoft.com/office/drawing/2014/main" id="{C67B81F6-EE7E-69A9-E411-F7C52303401A}"/>
              </a:ext>
            </a:extLst>
          </p:cNvPr>
          <p:cNvSpPr>
            <a:spLocks noGrp="1"/>
          </p:cNvSpPr>
          <p:nvPr>
            <p:ph type="body" sz="quarter" idx="17"/>
          </p:nvPr>
        </p:nvSpPr>
        <p:spPr>
          <a:xfrm>
            <a:off x="6008594" y="4117149"/>
            <a:ext cx="3827462" cy="1173078"/>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2">
            <a:extLst>
              <a:ext uri="{FF2B5EF4-FFF2-40B4-BE49-F238E27FC236}">
                <a16:creationId xmlns:a16="http://schemas.microsoft.com/office/drawing/2014/main" id="{7D40B0A2-8366-4164-6D42-A15D2F6F574B}"/>
              </a:ext>
            </a:extLst>
          </p:cNvPr>
          <p:cNvSpPr>
            <a:spLocks noGrp="1"/>
          </p:cNvSpPr>
          <p:nvPr>
            <p:ph type="title" hasCustomPrompt="1"/>
          </p:nvPr>
        </p:nvSpPr>
        <p:spPr>
          <a:xfrm>
            <a:off x="457200" y="1353882"/>
            <a:ext cx="4220135" cy="1107996"/>
          </a:xfrm>
          <a:prstGeom prst="rect">
            <a:avLst/>
          </a:prstGeom>
        </p:spPr>
        <p:txBody>
          <a:bodyPr wrap="square">
            <a:spAutoFit/>
          </a:bodyPr>
          <a:lstStyle>
            <a:lvl1pPr>
              <a:defRPr sz="7200" b="0" i="0">
                <a:gradFill>
                  <a:gsLst>
                    <a:gs pos="50000">
                      <a:schemeClr val="accent2"/>
                    </a:gs>
                    <a:gs pos="70000">
                      <a:schemeClr val="accent5"/>
                    </a:gs>
                    <a:gs pos="100000">
                      <a:schemeClr val="accent4"/>
                    </a:gs>
                  </a:gsLst>
                  <a:lin ang="1200000" scaled="0"/>
                </a:gradFill>
                <a:latin typeface="Calibri" panose="020F0502020204030204" pitchFamily="34" charset="0"/>
                <a:cs typeface="Calibri" panose="020F0502020204030204" pitchFamily="34" charset="0"/>
              </a:defRPr>
            </a:lvl1pPr>
          </a:lstStyle>
          <a:p>
            <a:r>
              <a:rPr lang="en-US" dirty="0"/>
              <a:t>Thank you!</a:t>
            </a:r>
          </a:p>
        </p:txBody>
      </p:sp>
      <p:cxnSp>
        <p:nvCxnSpPr>
          <p:cNvPr id="16" name="Straight Connector 15">
            <a:extLst>
              <a:ext uri="{FF2B5EF4-FFF2-40B4-BE49-F238E27FC236}">
                <a16:creationId xmlns:a16="http://schemas.microsoft.com/office/drawing/2014/main" id="{32A2464A-FAB8-9787-5897-30B871357252}"/>
              </a:ext>
            </a:extLst>
          </p:cNvPr>
          <p:cNvCxnSpPr>
            <a:cxnSpLocks/>
          </p:cNvCxnSpPr>
          <p:nvPr userDrawn="1"/>
        </p:nvCxnSpPr>
        <p:spPr>
          <a:xfrm>
            <a:off x="6008594" y="1981200"/>
            <a:ext cx="624840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pic>
        <p:nvPicPr>
          <p:cNvPr id="2" name="Graphic 1">
            <a:extLst>
              <a:ext uri="{FF2B5EF4-FFF2-40B4-BE49-F238E27FC236}">
                <a16:creationId xmlns:a16="http://schemas.microsoft.com/office/drawing/2014/main" id="{84736574-B51A-9653-821A-E3F5C3FCDF51}"/>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6191EA3E-7B20-955D-0C59-DF85A9153658}"/>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4" name="Text Placeholder 3">
            <a:extLst>
              <a:ext uri="{FF2B5EF4-FFF2-40B4-BE49-F238E27FC236}">
                <a16:creationId xmlns:a16="http://schemas.microsoft.com/office/drawing/2014/main" id="{A9BB0EE7-0219-6A5E-BA7F-872F2C48D7E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0150476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ank_you-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2B93596-9EFA-D1CF-1891-B79E8C134296}"/>
              </a:ext>
            </a:extLst>
          </p:cNvPr>
          <p:cNvSpPr>
            <a:spLocks noGrp="1"/>
          </p:cNvSpPr>
          <p:nvPr>
            <p:ph type="body" sz="quarter" idx="12"/>
          </p:nvPr>
        </p:nvSpPr>
        <p:spPr>
          <a:xfrm>
            <a:off x="6008594" y="1585875"/>
            <a:ext cx="3827462" cy="257250"/>
          </a:xfrm>
          <a:prstGeom prst="rect">
            <a:avLst/>
          </a:prstGeom>
        </p:spPr>
        <p:txBody>
          <a:bodyPr/>
          <a:lstStyle>
            <a:lvl1pPr>
              <a:defRPr sz="1600" b="0" i="0">
                <a:solidFill>
                  <a:schemeClr val="tx1"/>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7" name="Text Placeholder 3">
            <a:extLst>
              <a:ext uri="{FF2B5EF4-FFF2-40B4-BE49-F238E27FC236}">
                <a16:creationId xmlns:a16="http://schemas.microsoft.com/office/drawing/2014/main" id="{6FDC7A20-9DDC-243D-12E0-D419647A673B}"/>
              </a:ext>
            </a:extLst>
          </p:cNvPr>
          <p:cNvSpPr>
            <a:spLocks noGrp="1"/>
          </p:cNvSpPr>
          <p:nvPr>
            <p:ph type="body" sz="quarter" idx="13"/>
          </p:nvPr>
        </p:nvSpPr>
        <p:spPr>
          <a:xfrm>
            <a:off x="6008594" y="2359058"/>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8" name="Text Placeholder 4">
            <a:extLst>
              <a:ext uri="{FF2B5EF4-FFF2-40B4-BE49-F238E27FC236}">
                <a16:creationId xmlns:a16="http://schemas.microsoft.com/office/drawing/2014/main" id="{DF0BB83A-8F61-9449-F88A-D14428FB92FB}"/>
              </a:ext>
            </a:extLst>
          </p:cNvPr>
          <p:cNvSpPr>
            <a:spLocks noGrp="1"/>
          </p:cNvSpPr>
          <p:nvPr>
            <p:ph type="body" sz="quarter" idx="14"/>
          </p:nvPr>
        </p:nvSpPr>
        <p:spPr>
          <a:xfrm>
            <a:off x="6008594" y="2744373"/>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9" name="Text Placeholder 5">
            <a:extLst>
              <a:ext uri="{FF2B5EF4-FFF2-40B4-BE49-F238E27FC236}">
                <a16:creationId xmlns:a16="http://schemas.microsoft.com/office/drawing/2014/main" id="{928CEB9B-E281-2F84-4094-6D6C75AE1667}"/>
              </a:ext>
            </a:extLst>
          </p:cNvPr>
          <p:cNvSpPr>
            <a:spLocks noGrp="1"/>
          </p:cNvSpPr>
          <p:nvPr>
            <p:ph type="body" sz="quarter" idx="15"/>
          </p:nvPr>
        </p:nvSpPr>
        <p:spPr>
          <a:xfrm>
            <a:off x="6008594" y="3273458"/>
            <a:ext cx="3827462" cy="225126"/>
          </a:xfrm>
          <a:prstGeom prst="rect">
            <a:avLst/>
          </a:prstGeom>
        </p:spPr>
        <p:txBody>
          <a:bodyPr/>
          <a:lstStyle>
            <a:lvl1pPr>
              <a:defRPr sz="1400" b="0" i="0">
                <a:solidFill>
                  <a:schemeClr val="tx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4B5D4FBD-9119-A47E-823E-8468ED6CF450}"/>
              </a:ext>
            </a:extLst>
          </p:cNvPr>
          <p:cNvSpPr>
            <a:spLocks noGrp="1"/>
          </p:cNvSpPr>
          <p:nvPr>
            <p:ph type="body" sz="quarter" idx="16"/>
          </p:nvPr>
        </p:nvSpPr>
        <p:spPr>
          <a:xfrm>
            <a:off x="6008594" y="3560388"/>
            <a:ext cx="3827462" cy="225126"/>
          </a:xfrm>
          <a:prstGeom prst="rect">
            <a:avLst/>
          </a:prstGeom>
        </p:spPr>
        <p:txBody>
          <a:bodyPr/>
          <a:lstStyle>
            <a:lvl1pPr>
              <a:defRPr sz="1400" b="0" i="0">
                <a:solidFill>
                  <a:schemeClr val="tx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1" name="Text Placeholder 7">
            <a:extLst>
              <a:ext uri="{FF2B5EF4-FFF2-40B4-BE49-F238E27FC236}">
                <a16:creationId xmlns:a16="http://schemas.microsoft.com/office/drawing/2014/main" id="{C67B81F6-EE7E-69A9-E411-F7C52303401A}"/>
              </a:ext>
            </a:extLst>
          </p:cNvPr>
          <p:cNvSpPr>
            <a:spLocks noGrp="1"/>
          </p:cNvSpPr>
          <p:nvPr>
            <p:ph type="body" sz="quarter" idx="17"/>
          </p:nvPr>
        </p:nvSpPr>
        <p:spPr>
          <a:xfrm>
            <a:off x="6008594" y="4117149"/>
            <a:ext cx="3827462" cy="1173078"/>
          </a:xfrm>
          <a:prstGeom prst="rect">
            <a:avLst/>
          </a:prstGeom>
        </p:spPr>
        <p:txBody>
          <a:bodyPr/>
          <a:lstStyle>
            <a:lvl1pPr>
              <a:defRPr sz="1400" b="0" i="0">
                <a:solidFill>
                  <a:schemeClr val="tx1"/>
                </a:solidFill>
                <a:latin typeface="Calibri Light" panose="020F0302020204030204" pitchFamily="34" charset="0"/>
                <a:cs typeface="Calibri Light" panose="020F0302020204030204"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2">
            <a:extLst>
              <a:ext uri="{FF2B5EF4-FFF2-40B4-BE49-F238E27FC236}">
                <a16:creationId xmlns:a16="http://schemas.microsoft.com/office/drawing/2014/main" id="{7D40B0A2-8366-4164-6D42-A15D2F6F574B}"/>
              </a:ext>
            </a:extLst>
          </p:cNvPr>
          <p:cNvSpPr>
            <a:spLocks noGrp="1"/>
          </p:cNvSpPr>
          <p:nvPr>
            <p:ph type="title" hasCustomPrompt="1"/>
          </p:nvPr>
        </p:nvSpPr>
        <p:spPr>
          <a:xfrm>
            <a:off x="457200" y="1353882"/>
            <a:ext cx="4220135" cy="1107996"/>
          </a:xfrm>
          <a:prstGeom prst="rect">
            <a:avLst/>
          </a:prstGeom>
        </p:spPr>
        <p:txBody>
          <a:bodyPr wrap="square">
            <a:spAutoFit/>
          </a:bodyPr>
          <a:lstStyle>
            <a:lvl1pPr>
              <a:defRPr sz="7200" b="0" i="0">
                <a:gradFill>
                  <a:gsLst>
                    <a:gs pos="50000">
                      <a:schemeClr val="accent2"/>
                    </a:gs>
                    <a:gs pos="70000">
                      <a:schemeClr val="accent5"/>
                    </a:gs>
                    <a:gs pos="100000">
                      <a:schemeClr val="accent4"/>
                    </a:gs>
                  </a:gsLst>
                  <a:lin ang="1200000" scaled="0"/>
                </a:gradFill>
                <a:latin typeface="Calibri" panose="020F0502020204030204" pitchFamily="34" charset="0"/>
                <a:cs typeface="Calibri" panose="020F0502020204030204" pitchFamily="34" charset="0"/>
              </a:defRPr>
            </a:lvl1pPr>
          </a:lstStyle>
          <a:p>
            <a:r>
              <a:rPr lang="en-US" dirty="0"/>
              <a:t>Thank you!</a:t>
            </a:r>
          </a:p>
        </p:txBody>
      </p:sp>
      <p:cxnSp>
        <p:nvCxnSpPr>
          <p:cNvPr id="16" name="Straight Connector 15">
            <a:extLst>
              <a:ext uri="{FF2B5EF4-FFF2-40B4-BE49-F238E27FC236}">
                <a16:creationId xmlns:a16="http://schemas.microsoft.com/office/drawing/2014/main" id="{32A2464A-FAB8-9787-5897-30B871357252}"/>
              </a:ext>
            </a:extLst>
          </p:cNvPr>
          <p:cNvCxnSpPr>
            <a:cxnSpLocks/>
          </p:cNvCxnSpPr>
          <p:nvPr userDrawn="1"/>
        </p:nvCxnSpPr>
        <p:spPr>
          <a:xfrm>
            <a:off x="6008594" y="1981200"/>
            <a:ext cx="6248400" cy="0"/>
          </a:xfrm>
          <a:prstGeom prst="line">
            <a:avLst/>
          </a:prstGeom>
          <a:ln w="6350">
            <a:solidFill>
              <a:schemeClr val="tx2">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6251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hank_you_photo">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9C487BF-0EFB-7D6C-3495-E817AE08A6AD}"/>
              </a:ext>
            </a:extLst>
          </p:cNvPr>
          <p:cNvSpPr>
            <a:spLocks noGrp="1"/>
          </p:cNvSpPr>
          <p:nvPr>
            <p:ph type="pic" sz="quarter" idx="24"/>
          </p:nvPr>
        </p:nvSpPr>
        <p:spPr>
          <a:xfrm>
            <a:off x="6096000" y="0"/>
            <a:ext cx="6096000" cy="6858000"/>
          </a:xfrm>
          <a:prstGeom prst="rect">
            <a:avLst/>
          </a:prstGeom>
        </p:spPr>
        <p:txBody>
          <a:bodyPr/>
          <a:lstStyle/>
          <a:p>
            <a:r>
              <a:rPr lang="en-US"/>
              <a:t>Click icon to add picture</a:t>
            </a:r>
            <a:endParaRPr lang="en-US" dirty="0"/>
          </a:p>
        </p:txBody>
      </p:sp>
      <p:sp>
        <p:nvSpPr>
          <p:cNvPr id="2" name="Title 2">
            <a:extLst>
              <a:ext uri="{FF2B5EF4-FFF2-40B4-BE49-F238E27FC236}">
                <a16:creationId xmlns:a16="http://schemas.microsoft.com/office/drawing/2014/main" id="{C4526B2C-80FA-F150-338B-DB03C5073388}"/>
              </a:ext>
            </a:extLst>
          </p:cNvPr>
          <p:cNvSpPr>
            <a:spLocks noGrp="1"/>
          </p:cNvSpPr>
          <p:nvPr>
            <p:ph type="title" hasCustomPrompt="1"/>
          </p:nvPr>
        </p:nvSpPr>
        <p:spPr>
          <a:xfrm>
            <a:off x="474663" y="1035424"/>
            <a:ext cx="4648200" cy="1107996"/>
          </a:xfrm>
          <a:prstGeom prst="rect">
            <a:avLst/>
          </a:prstGeom>
        </p:spPr>
        <p:txBody>
          <a:bodyPr vert="horz" wrap="square" lIns="0" tIns="0" rIns="0" bIns="0" rtlCol="0" anchor="t">
            <a:spAutoFit/>
          </a:bodyPr>
          <a:lstStyle>
            <a:lvl1pPr>
              <a:defRPr lang="en-US" sz="7200" b="0" dirty="0">
                <a:gradFill>
                  <a:gsLst>
                    <a:gs pos="50000">
                      <a:schemeClr val="accent2"/>
                    </a:gs>
                    <a:gs pos="70000">
                      <a:schemeClr val="accent5"/>
                    </a:gs>
                    <a:gs pos="100000">
                      <a:schemeClr val="accent4"/>
                    </a:gs>
                  </a:gsLst>
                  <a:lin ang="1200000" scaled="0"/>
                </a:gradFill>
                <a:latin typeface="Calibri" panose="020F0502020204030204" pitchFamily="34" charset="0"/>
              </a:defRPr>
            </a:lvl1pPr>
          </a:lstStyle>
          <a:p>
            <a:pPr lvl="0"/>
            <a:r>
              <a:rPr lang="en-US" dirty="0"/>
              <a:t>Thank you!</a:t>
            </a:r>
          </a:p>
        </p:txBody>
      </p:sp>
      <p:sp>
        <p:nvSpPr>
          <p:cNvPr id="5" name="Text Placeholder 2">
            <a:extLst>
              <a:ext uri="{FF2B5EF4-FFF2-40B4-BE49-F238E27FC236}">
                <a16:creationId xmlns:a16="http://schemas.microsoft.com/office/drawing/2014/main" id="{7AF9CC8A-BAB0-4529-6083-A3D7F01CE458}"/>
              </a:ext>
            </a:extLst>
          </p:cNvPr>
          <p:cNvSpPr>
            <a:spLocks noGrp="1"/>
          </p:cNvSpPr>
          <p:nvPr>
            <p:ph type="body" sz="quarter" idx="12"/>
          </p:nvPr>
        </p:nvSpPr>
        <p:spPr>
          <a:xfrm>
            <a:off x="474663" y="2540616"/>
            <a:ext cx="3827462" cy="257250"/>
          </a:xfrm>
          <a:prstGeom prst="rect">
            <a:avLst/>
          </a:prstGeom>
        </p:spPr>
        <p:txBody>
          <a:bodyPr/>
          <a:lstStyle>
            <a:lvl1pPr>
              <a:defRPr sz="16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6" name="Text Placeholder 3">
            <a:extLst>
              <a:ext uri="{FF2B5EF4-FFF2-40B4-BE49-F238E27FC236}">
                <a16:creationId xmlns:a16="http://schemas.microsoft.com/office/drawing/2014/main" id="{25054708-622B-37B7-6E33-486A71C9526E}"/>
              </a:ext>
            </a:extLst>
          </p:cNvPr>
          <p:cNvSpPr>
            <a:spLocks noGrp="1"/>
          </p:cNvSpPr>
          <p:nvPr>
            <p:ph type="body" sz="quarter" idx="13"/>
          </p:nvPr>
        </p:nvSpPr>
        <p:spPr>
          <a:xfrm>
            <a:off x="474663" y="3313799"/>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7" name="Text Placeholder 4">
            <a:extLst>
              <a:ext uri="{FF2B5EF4-FFF2-40B4-BE49-F238E27FC236}">
                <a16:creationId xmlns:a16="http://schemas.microsoft.com/office/drawing/2014/main" id="{756D2A3F-CCA1-F399-D035-1BB32FED6345}"/>
              </a:ext>
            </a:extLst>
          </p:cNvPr>
          <p:cNvSpPr>
            <a:spLocks noGrp="1"/>
          </p:cNvSpPr>
          <p:nvPr>
            <p:ph type="body" sz="quarter" idx="14"/>
          </p:nvPr>
        </p:nvSpPr>
        <p:spPr>
          <a:xfrm>
            <a:off x="474663" y="3672220"/>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8" name="Text Placeholder 5">
            <a:extLst>
              <a:ext uri="{FF2B5EF4-FFF2-40B4-BE49-F238E27FC236}">
                <a16:creationId xmlns:a16="http://schemas.microsoft.com/office/drawing/2014/main" id="{D50C7B71-5C80-8C3A-B66C-42F7296EB9CC}"/>
              </a:ext>
            </a:extLst>
          </p:cNvPr>
          <p:cNvSpPr>
            <a:spLocks noGrp="1"/>
          </p:cNvSpPr>
          <p:nvPr>
            <p:ph type="body" sz="quarter" idx="15"/>
          </p:nvPr>
        </p:nvSpPr>
        <p:spPr>
          <a:xfrm>
            <a:off x="474663" y="4201305"/>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9" name="Text Placeholder 6">
            <a:extLst>
              <a:ext uri="{FF2B5EF4-FFF2-40B4-BE49-F238E27FC236}">
                <a16:creationId xmlns:a16="http://schemas.microsoft.com/office/drawing/2014/main" id="{0BFDDCB6-69BB-2359-40AB-46BA1DA744F3}"/>
              </a:ext>
            </a:extLst>
          </p:cNvPr>
          <p:cNvSpPr>
            <a:spLocks noGrp="1"/>
          </p:cNvSpPr>
          <p:nvPr>
            <p:ph type="body" sz="quarter" idx="16"/>
          </p:nvPr>
        </p:nvSpPr>
        <p:spPr>
          <a:xfrm>
            <a:off x="474663" y="4488235"/>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0" name="Text Placeholder 7">
            <a:extLst>
              <a:ext uri="{FF2B5EF4-FFF2-40B4-BE49-F238E27FC236}">
                <a16:creationId xmlns:a16="http://schemas.microsoft.com/office/drawing/2014/main" id="{3D16F9E7-5E17-1B62-F499-C761278885E7}"/>
              </a:ext>
            </a:extLst>
          </p:cNvPr>
          <p:cNvSpPr>
            <a:spLocks noGrp="1"/>
          </p:cNvSpPr>
          <p:nvPr>
            <p:ph type="body" sz="quarter" idx="17"/>
          </p:nvPr>
        </p:nvSpPr>
        <p:spPr>
          <a:xfrm>
            <a:off x="474663" y="4897078"/>
            <a:ext cx="3827462" cy="1173078"/>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1" name="Straight Connector 10">
            <a:extLst>
              <a:ext uri="{FF2B5EF4-FFF2-40B4-BE49-F238E27FC236}">
                <a16:creationId xmlns:a16="http://schemas.microsoft.com/office/drawing/2014/main" id="{68FF80AE-E38B-EC18-E1B5-2B5AAE36C2F4}"/>
              </a:ext>
            </a:extLst>
          </p:cNvPr>
          <p:cNvCxnSpPr>
            <a:cxnSpLocks/>
          </p:cNvCxnSpPr>
          <p:nvPr userDrawn="1"/>
        </p:nvCxnSpPr>
        <p:spPr>
          <a:xfrm>
            <a:off x="474663" y="2935941"/>
            <a:ext cx="3534335"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B5E39841-8080-2E83-D8BB-7AD807F024A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2" name="TextBox 11">
            <a:extLst>
              <a:ext uri="{FF2B5EF4-FFF2-40B4-BE49-F238E27FC236}">
                <a16:creationId xmlns:a16="http://schemas.microsoft.com/office/drawing/2014/main" id="{598728A8-4504-9979-0928-94780E8A451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13" name="Text Placeholder 3">
            <a:extLst>
              <a:ext uri="{FF2B5EF4-FFF2-40B4-BE49-F238E27FC236}">
                <a16:creationId xmlns:a16="http://schemas.microsoft.com/office/drawing/2014/main" id="{68625CBB-5BC8-9235-54D3-C8F265017D7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2335110251"/>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x_Photo_+_Caption_A">
    <p:bg>
      <p:bgPr>
        <a:solidFill>
          <a:schemeClr val="tx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50EF9F7-1BDD-C412-DA7B-D3D0D1ABA091}"/>
              </a:ext>
            </a:extLst>
          </p:cNvPr>
          <p:cNvSpPr>
            <a:spLocks noGrp="1"/>
          </p:cNvSpPr>
          <p:nvPr>
            <p:ph type="pic" sz="quarter" idx="13"/>
          </p:nvPr>
        </p:nvSpPr>
        <p:spPr>
          <a:xfrm>
            <a:off x="647700" y="670773"/>
            <a:ext cx="10896600" cy="5539527"/>
          </a:xfrm>
          <a:prstGeom prst="rect">
            <a:avLst/>
          </a:prstGeom>
        </p:spPr>
        <p:txBody>
          <a:bodyPr/>
          <a:lstStyle/>
          <a:p>
            <a:r>
              <a:rPr lang="en-US"/>
              <a:t>Click icon to add picture</a:t>
            </a:r>
            <a:endParaRPr lang="en-US" dirty="0"/>
          </a:p>
        </p:txBody>
      </p:sp>
      <p:sp>
        <p:nvSpPr>
          <p:cNvPr id="2" name="Rectangle 1">
            <a:extLst>
              <a:ext uri="{FF2B5EF4-FFF2-40B4-BE49-F238E27FC236}">
                <a16:creationId xmlns:a16="http://schemas.microsoft.com/office/drawing/2014/main" id="{F7C1B8CB-9FFB-8D0A-F788-18710501B096}"/>
              </a:ext>
            </a:extLst>
          </p:cNvPr>
          <p:cNvSpPr/>
          <p:nvPr userDrawn="1"/>
        </p:nvSpPr>
        <p:spPr bwMode="auto">
          <a:xfrm>
            <a:off x="0" y="2679405"/>
            <a:ext cx="4924396" cy="4178595"/>
          </a:xfrm>
          <a:prstGeom prst="rect">
            <a:avLst/>
          </a:prstGeom>
          <a:solidFill>
            <a:srgbClr val="161616"/>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8" name="Oval 7">
            <a:extLst>
              <a:ext uri="{FF2B5EF4-FFF2-40B4-BE49-F238E27FC236}">
                <a16:creationId xmlns:a16="http://schemas.microsoft.com/office/drawing/2014/main" id="{08E94620-1500-8D43-BD64-006D83AE4B8E}"/>
              </a:ext>
            </a:extLst>
          </p:cNvPr>
          <p:cNvSpPr/>
          <p:nvPr userDrawn="1"/>
        </p:nvSpPr>
        <p:spPr bwMode="auto">
          <a:xfrm>
            <a:off x="-2151983" y="5103629"/>
            <a:ext cx="3848986" cy="3848986"/>
          </a:xfrm>
          <a:prstGeom prst="ellipse">
            <a:avLst/>
          </a:prstGeom>
          <a:solidFill>
            <a:srgbClr val="8B97FF">
              <a:alpha val="65000"/>
            </a:srgbClr>
          </a:solidFill>
          <a:ln>
            <a:noFill/>
          </a:ln>
          <a:effectLst>
            <a:softEdge rad="805949"/>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Calibri" panose="020F0502020204030204" pitchFamily="34" charset="0"/>
            </a:endParaRPr>
          </a:p>
        </p:txBody>
      </p:sp>
      <p:sp>
        <p:nvSpPr>
          <p:cNvPr id="5" name="Text Placeholder 4">
            <a:extLst>
              <a:ext uri="{FF2B5EF4-FFF2-40B4-BE49-F238E27FC236}">
                <a16:creationId xmlns:a16="http://schemas.microsoft.com/office/drawing/2014/main" id="{A2159C2A-0FC8-422F-92E4-B92935AAE5A0}"/>
              </a:ext>
            </a:extLst>
          </p:cNvPr>
          <p:cNvSpPr>
            <a:spLocks noGrp="1"/>
          </p:cNvSpPr>
          <p:nvPr>
            <p:ph type="body" sz="quarter" idx="10" hasCustomPrompt="1"/>
          </p:nvPr>
        </p:nvSpPr>
        <p:spPr>
          <a:xfrm>
            <a:off x="647699" y="3809007"/>
            <a:ext cx="3722281" cy="584775"/>
          </a:xfrm>
          <a:prstGeom prst="rect">
            <a:avLst/>
          </a:prstGeom>
        </p:spPr>
        <p:txBody>
          <a:bodyPr wrap="square">
            <a:spAutoFit/>
          </a:bodyPr>
          <a:lstStyle>
            <a:lvl1pPr>
              <a:lnSpc>
                <a:spcPct val="100000"/>
              </a:lnSpc>
              <a:spcBef>
                <a:spcPts val="0"/>
              </a:spcBef>
              <a:defRPr sz="38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dirty="0"/>
              <a:t>Thank you!</a:t>
            </a:r>
          </a:p>
        </p:txBody>
      </p:sp>
      <p:sp>
        <p:nvSpPr>
          <p:cNvPr id="13" name="Text Placeholder 4">
            <a:extLst>
              <a:ext uri="{FF2B5EF4-FFF2-40B4-BE49-F238E27FC236}">
                <a16:creationId xmlns:a16="http://schemas.microsoft.com/office/drawing/2014/main" id="{B8E369A2-FC86-4140-9080-E549260B9180}"/>
              </a:ext>
            </a:extLst>
          </p:cNvPr>
          <p:cNvSpPr>
            <a:spLocks noGrp="1"/>
          </p:cNvSpPr>
          <p:nvPr>
            <p:ph type="body" sz="quarter" idx="11" hasCustomPrompt="1"/>
          </p:nvPr>
        </p:nvSpPr>
        <p:spPr>
          <a:xfrm>
            <a:off x="647700" y="3428999"/>
            <a:ext cx="3732914" cy="184666"/>
          </a:xfrm>
          <a:prstGeom prst="rect">
            <a:avLst/>
          </a:prstGeom>
        </p:spPr>
        <p:txBody>
          <a:bodyPr wrap="square">
            <a:spAutoFit/>
          </a:bodyPr>
          <a:lstStyle>
            <a:lvl1pPr>
              <a:lnSpc>
                <a:spcPct val="100000"/>
              </a:lnSpc>
              <a:spcBef>
                <a:spcPts val="0"/>
              </a:spcBef>
              <a:defRPr sz="1200" b="1" spc="300">
                <a:solidFill>
                  <a:schemeClr val="bg1"/>
                </a:solidFill>
                <a:latin typeface="+mj-lt"/>
                <a:cs typeface="Calibri Light" panose="020F0302020204030204" pitchFamily="34" charset="0"/>
              </a:defRPr>
            </a:lvl1pPr>
            <a:lvl2pPr>
              <a:buNone/>
              <a:defRPr/>
            </a:lvl2pPr>
          </a:lstStyle>
          <a:p>
            <a:pPr lvl="0"/>
            <a:r>
              <a:rPr lang="en-US" dirty="0">
                <a:effectLst/>
              </a:rPr>
              <a:t>EPAM</a:t>
            </a:r>
            <a:endParaRPr lang="en-US" dirty="0"/>
          </a:p>
        </p:txBody>
      </p:sp>
      <p:sp>
        <p:nvSpPr>
          <p:cNvPr id="3" name="Text Placeholder 4">
            <a:extLst>
              <a:ext uri="{FF2B5EF4-FFF2-40B4-BE49-F238E27FC236}">
                <a16:creationId xmlns:a16="http://schemas.microsoft.com/office/drawing/2014/main" id="{184CEF6B-33E9-BCE0-3818-CFEBB6352D89}"/>
              </a:ext>
            </a:extLst>
          </p:cNvPr>
          <p:cNvSpPr>
            <a:spLocks noGrp="1"/>
          </p:cNvSpPr>
          <p:nvPr>
            <p:ph type="body" sz="quarter" idx="12" hasCustomPrompt="1"/>
          </p:nvPr>
        </p:nvSpPr>
        <p:spPr>
          <a:xfrm>
            <a:off x="647700" y="5438001"/>
            <a:ext cx="3690384"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a:t>
            </a:r>
            <a:endParaRPr lang="en-US"/>
          </a:p>
        </p:txBody>
      </p:sp>
      <p:sp>
        <p:nvSpPr>
          <p:cNvPr id="4" name="TextBox 3">
            <a:extLst>
              <a:ext uri="{FF2B5EF4-FFF2-40B4-BE49-F238E27FC236}">
                <a16:creationId xmlns:a16="http://schemas.microsoft.com/office/drawing/2014/main" id="{332FADFE-CDC9-BCE0-575D-8C2B21EF5ECA}"/>
              </a:ext>
            </a:extLst>
          </p:cNvPr>
          <p:cNvSpPr txBox="1"/>
          <p:nvPr userDrawn="1"/>
        </p:nvSpPr>
        <p:spPr>
          <a:xfrm>
            <a:off x="2271713" y="-857250"/>
            <a:ext cx="0" cy="0"/>
          </a:xfrm>
          <a:prstGeom prst="rect">
            <a:avLst/>
          </a:prstGeom>
          <a:noFill/>
        </p:spPr>
        <p:txBody>
          <a:bodyPr wrap="none" lIns="0" tIns="0" rIns="0" bIns="0" rtlCol="0">
            <a:noAutofit/>
          </a:bodyPr>
          <a:lstStyle/>
          <a:p>
            <a:pPr>
              <a:lnSpc>
                <a:spcPct val="110000"/>
              </a:lnSpc>
              <a:spcBef>
                <a:spcPts val="600"/>
              </a:spcBef>
            </a:pPr>
            <a:endParaRPr lang="en-US" sz="1200" dirty="0">
              <a:ea typeface="Human Sans" charset="0"/>
              <a:cs typeface="Human Sans" charset="0"/>
            </a:endParaRPr>
          </a:p>
        </p:txBody>
      </p:sp>
      <p:pic>
        <p:nvPicPr>
          <p:cNvPr id="6" name="Picture 5">
            <a:extLst>
              <a:ext uri="{FF2B5EF4-FFF2-40B4-BE49-F238E27FC236}">
                <a16:creationId xmlns:a16="http://schemas.microsoft.com/office/drawing/2014/main" id="{B7FE3F6A-717B-D671-C21C-B99B4FB231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237004"/>
            <a:ext cx="495300" cy="182096"/>
          </a:xfrm>
          <a:prstGeom prst="rect">
            <a:avLst/>
          </a:prstGeom>
        </p:spPr>
      </p:pic>
      <p:sp>
        <p:nvSpPr>
          <p:cNvPr id="9" name="TextBox 8">
            <a:extLst>
              <a:ext uri="{FF2B5EF4-FFF2-40B4-BE49-F238E27FC236}">
                <a16:creationId xmlns:a16="http://schemas.microsoft.com/office/drawing/2014/main" id="{E5AA398A-2E47-0C00-F4A0-87498FC7BBC1}"/>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0" name="Text Placeholder 3">
            <a:extLst>
              <a:ext uri="{FF2B5EF4-FFF2-40B4-BE49-F238E27FC236}">
                <a16:creationId xmlns:a16="http://schemas.microsoft.com/office/drawing/2014/main" id="{E8E7F306-CD25-215E-BBB0-42720869F90C}"/>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dirty="0">
              <a:solidFill>
                <a:schemeClr val="tx1"/>
              </a:solidFill>
            </a:endParaRPr>
          </a:p>
        </p:txBody>
      </p:sp>
    </p:spTree>
    <p:extLst>
      <p:ext uri="{BB962C8B-B14F-4D97-AF65-F5344CB8AC3E}">
        <p14:creationId xmlns:p14="http://schemas.microsoft.com/office/powerpoint/2010/main" val="539418970"/>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ver-BG">
    <p:bg>
      <p:bgPr>
        <a:solidFill>
          <a:schemeClr val="bg1"/>
        </a:solidFill>
        <a:effectLst/>
      </p:bgPr>
    </p:bg>
    <p:spTree>
      <p:nvGrpSpPr>
        <p:cNvPr id="1" name=""/>
        <p:cNvGrpSpPr/>
        <p:nvPr/>
      </p:nvGrpSpPr>
      <p:grpSpPr>
        <a:xfrm>
          <a:off x="0" y="0"/>
          <a:ext cx="0" cy="0"/>
          <a:chOff x="0" y="0"/>
          <a:chExt cx="0" cy="0"/>
        </a:xfrm>
      </p:grpSpPr>
      <p:pic>
        <p:nvPicPr>
          <p:cNvPr id="4" name="Picture 3" descr="A bright light in the dark&#10;&#10;Description automatically generated with medium confidence">
            <a:extLst>
              <a:ext uri="{FF2B5EF4-FFF2-40B4-BE49-F238E27FC236}">
                <a16:creationId xmlns:a16="http://schemas.microsoft.com/office/drawing/2014/main" id="{292D94B7-0233-C940-0B7E-BB187340B7C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545" b="7393"/>
          <a:stretch/>
        </p:blipFill>
        <p:spPr>
          <a:xfrm>
            <a:off x="0" y="-1"/>
            <a:ext cx="12192000" cy="6858001"/>
          </a:xfrm>
          <a:prstGeom prst="rect">
            <a:avLst/>
          </a:prstGeom>
        </p:spPr>
      </p:pic>
      <p:sp>
        <p:nvSpPr>
          <p:cNvPr id="5" name="Text Placeholder 4">
            <a:extLst>
              <a:ext uri="{FF2B5EF4-FFF2-40B4-BE49-F238E27FC236}">
                <a16:creationId xmlns:a16="http://schemas.microsoft.com/office/drawing/2014/main" id="{4448AADE-3723-5675-1E93-91E2083DA966}"/>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6" name="Text Placeholder 4">
            <a:extLst>
              <a:ext uri="{FF2B5EF4-FFF2-40B4-BE49-F238E27FC236}">
                <a16:creationId xmlns:a16="http://schemas.microsoft.com/office/drawing/2014/main" id="{72020841-C9E1-4289-E94E-04CC0C8D6EAB}"/>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7" name="Title 2">
            <a:extLst>
              <a:ext uri="{FF2B5EF4-FFF2-40B4-BE49-F238E27FC236}">
                <a16:creationId xmlns:a16="http://schemas.microsoft.com/office/drawing/2014/main" id="{1E233166-418F-6386-079E-CEDA3BF9846B}"/>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8" name="Picture 7">
            <a:extLst>
              <a:ext uri="{FF2B5EF4-FFF2-40B4-BE49-F238E27FC236}">
                <a16:creationId xmlns:a16="http://schemas.microsoft.com/office/drawing/2014/main" id="{3AAC7376-20F0-E0B1-E7D5-414FC5DC35F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33450345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ver-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8188486-1E04-4170-877E-F561315E0FFC}"/>
              </a:ext>
            </a:extLst>
          </p:cNvPr>
          <p:cNvSpPr>
            <a:spLocks noGrp="1"/>
          </p:cNvSpPr>
          <p:nvPr>
            <p:ph type="pic" sz="quarter" idx="13"/>
          </p:nvPr>
        </p:nvSpPr>
        <p:spPr>
          <a:xfrm>
            <a:off x="0" y="0"/>
            <a:ext cx="12192000" cy="6858000"/>
          </a:xfrm>
          <a:prstGeom prst="rect">
            <a:avLst/>
          </a:prstGeom>
          <a:solidFill>
            <a:schemeClr val="bg1">
              <a:lumMod val="65000"/>
            </a:schemeClr>
          </a:solidFill>
        </p:spPr>
        <p:txBody>
          <a:bodyPr/>
          <a:lstStyle>
            <a:lvl1pPr>
              <a:defRPr/>
            </a:lvl1pPr>
          </a:lstStyle>
          <a:p>
            <a:endParaRPr lang="en-US"/>
          </a:p>
        </p:txBody>
      </p:sp>
      <p:sp>
        <p:nvSpPr>
          <p:cNvPr id="4" name="Text Placeholder 4">
            <a:extLst>
              <a:ext uri="{FF2B5EF4-FFF2-40B4-BE49-F238E27FC236}">
                <a16:creationId xmlns:a16="http://schemas.microsoft.com/office/drawing/2014/main" id="{0BD2E969-F100-6B32-8DFD-11A45E5E43FA}"/>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5" name="Text Placeholder 4">
            <a:extLst>
              <a:ext uri="{FF2B5EF4-FFF2-40B4-BE49-F238E27FC236}">
                <a16:creationId xmlns:a16="http://schemas.microsoft.com/office/drawing/2014/main" id="{2C67B491-F517-CB8D-96B1-B02A50D72325}"/>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6" name="Title 2">
            <a:extLst>
              <a:ext uri="{FF2B5EF4-FFF2-40B4-BE49-F238E27FC236}">
                <a16:creationId xmlns:a16="http://schemas.microsoft.com/office/drawing/2014/main" id="{430FF820-B532-1296-E817-DF961B67DF09}"/>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7" name="Picture 6">
            <a:extLst>
              <a:ext uri="{FF2B5EF4-FFF2-40B4-BE49-F238E27FC236}">
                <a16:creationId xmlns:a16="http://schemas.microsoft.com/office/drawing/2014/main" id="{5754D4BD-6E7A-841D-F70C-31FAEF56CD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1601484124"/>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ver-1/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39377C-8642-441F-BDC6-500DB01AD362}"/>
              </a:ext>
            </a:extLst>
          </p:cNvPr>
          <p:cNvSpPr/>
          <p:nvPr userDrawn="1"/>
        </p:nvSpPr>
        <p:spPr bwMode="auto">
          <a:xfrm>
            <a:off x="0" y="0"/>
            <a:ext cx="6096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7" name="Picture Placeholder 2">
            <a:extLst>
              <a:ext uri="{FF2B5EF4-FFF2-40B4-BE49-F238E27FC236}">
                <a16:creationId xmlns:a16="http://schemas.microsoft.com/office/drawing/2014/main" id="{11A216CA-E680-42EB-BC45-95A09D62759B}"/>
              </a:ext>
            </a:extLst>
          </p:cNvPr>
          <p:cNvSpPr>
            <a:spLocks noGrp="1"/>
          </p:cNvSpPr>
          <p:nvPr>
            <p:ph type="pic" sz="quarter" idx="13"/>
          </p:nvPr>
        </p:nvSpPr>
        <p:spPr>
          <a:xfrm>
            <a:off x="6095998" y="0"/>
            <a:ext cx="6096001" cy="6858000"/>
          </a:xfrm>
          <a:prstGeom prst="rect">
            <a:avLst/>
          </a:prstGeom>
          <a:solidFill>
            <a:schemeClr val="bg2"/>
          </a:solidFill>
        </p:spPr>
        <p:txBody>
          <a:bodyPr/>
          <a:lstStyle>
            <a:lvl1pPr>
              <a:defRPr/>
            </a:lvl1pPr>
          </a:lstStyle>
          <a:p>
            <a:endParaRPr lang="en-US"/>
          </a:p>
        </p:txBody>
      </p:sp>
      <p:sp>
        <p:nvSpPr>
          <p:cNvPr id="3" name="Text Placeholder 4">
            <a:extLst>
              <a:ext uri="{FF2B5EF4-FFF2-40B4-BE49-F238E27FC236}">
                <a16:creationId xmlns:a16="http://schemas.microsoft.com/office/drawing/2014/main" id="{30094E5E-6EFF-CE7E-D775-2FA95EEE2F1D}"/>
              </a:ext>
            </a:extLst>
          </p:cNvPr>
          <p:cNvSpPr>
            <a:spLocks noGrp="1"/>
          </p:cNvSpPr>
          <p:nvPr>
            <p:ph type="body" sz="quarter" idx="11" hasCustomPrompt="1"/>
          </p:nvPr>
        </p:nvSpPr>
        <p:spPr>
          <a:xfrm>
            <a:off x="468775" y="4663440"/>
            <a:ext cx="5309027"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4" name="Text Placeholder 4">
            <a:extLst>
              <a:ext uri="{FF2B5EF4-FFF2-40B4-BE49-F238E27FC236}">
                <a16:creationId xmlns:a16="http://schemas.microsoft.com/office/drawing/2014/main" id="{4E632B84-D810-D682-26F1-538579099EAB}"/>
              </a:ext>
            </a:extLst>
          </p:cNvPr>
          <p:cNvSpPr>
            <a:spLocks noGrp="1"/>
          </p:cNvSpPr>
          <p:nvPr>
            <p:ph type="body" sz="quarter" idx="12" hasCustomPrompt="1"/>
          </p:nvPr>
        </p:nvSpPr>
        <p:spPr>
          <a:xfrm>
            <a:off x="468775" y="5245390"/>
            <a:ext cx="5309027"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5" name="Title 2">
            <a:extLst>
              <a:ext uri="{FF2B5EF4-FFF2-40B4-BE49-F238E27FC236}">
                <a16:creationId xmlns:a16="http://schemas.microsoft.com/office/drawing/2014/main" id="{7E6BD730-15BB-8DAE-B807-85A733E0F752}"/>
              </a:ext>
            </a:extLst>
          </p:cNvPr>
          <p:cNvSpPr>
            <a:spLocks noGrp="1"/>
          </p:cNvSpPr>
          <p:nvPr>
            <p:ph type="title"/>
          </p:nvPr>
        </p:nvSpPr>
        <p:spPr>
          <a:xfrm>
            <a:off x="466165" y="1696496"/>
            <a:ext cx="5311637" cy="1846659"/>
          </a:xfrm>
        </p:spPr>
        <p:txBody>
          <a:bodyPr vert="horz" wrap="square" lIns="0" tIns="0" rIns="0" bIns="0" rtlCol="0">
            <a:spAutoFit/>
          </a:bodyPr>
          <a:lstStyle>
            <a:lvl1pPr>
              <a:defRPr lang="en-US" sz="6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2" name="Picture 1">
            <a:extLst>
              <a:ext uri="{FF2B5EF4-FFF2-40B4-BE49-F238E27FC236}">
                <a16:creationId xmlns:a16="http://schemas.microsoft.com/office/drawing/2014/main" id="{58229A6F-36FA-05D5-E223-1581D31CE2D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3393539805"/>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3" name="Title 2">
            <a:extLst>
              <a:ext uri="{FF2B5EF4-FFF2-40B4-BE49-F238E27FC236}">
                <a16:creationId xmlns:a16="http://schemas.microsoft.com/office/drawing/2014/main" id="{7D36EB9C-BBDB-7447-884B-AC6C7C7D1DA2}"/>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Contents</a:t>
            </a:r>
          </a:p>
        </p:txBody>
      </p:sp>
      <p:sp>
        <p:nvSpPr>
          <p:cNvPr id="24" name="Text Placeholder 4">
            <a:extLst>
              <a:ext uri="{FF2B5EF4-FFF2-40B4-BE49-F238E27FC236}">
                <a16:creationId xmlns:a16="http://schemas.microsoft.com/office/drawing/2014/main" id="{ECE784D3-D287-664F-80A6-CBA29DD12FE1}"/>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01</a:t>
            </a:r>
          </a:p>
        </p:txBody>
      </p:sp>
      <p:sp>
        <p:nvSpPr>
          <p:cNvPr id="25" name="Text Placeholder 4">
            <a:extLst>
              <a:ext uri="{FF2B5EF4-FFF2-40B4-BE49-F238E27FC236}">
                <a16:creationId xmlns:a16="http://schemas.microsoft.com/office/drawing/2014/main" id="{29A1CE94-599A-5146-9EFB-9AEECE436784}"/>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02</a:t>
            </a:r>
          </a:p>
        </p:txBody>
      </p:sp>
      <p:sp>
        <p:nvSpPr>
          <p:cNvPr id="26" name="Text Placeholder 4">
            <a:extLst>
              <a:ext uri="{FF2B5EF4-FFF2-40B4-BE49-F238E27FC236}">
                <a16:creationId xmlns:a16="http://schemas.microsoft.com/office/drawing/2014/main" id="{B0E828E5-70FD-D449-B964-390D8366EA4E}"/>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03</a:t>
            </a:r>
          </a:p>
        </p:txBody>
      </p:sp>
      <p:sp>
        <p:nvSpPr>
          <p:cNvPr id="27" name="Text Placeholder 4">
            <a:extLst>
              <a:ext uri="{FF2B5EF4-FFF2-40B4-BE49-F238E27FC236}">
                <a16:creationId xmlns:a16="http://schemas.microsoft.com/office/drawing/2014/main" id="{23D1ADF7-7F17-9F4A-A000-26CFD756A34B}"/>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04</a:t>
            </a:r>
          </a:p>
        </p:txBody>
      </p:sp>
      <p:sp>
        <p:nvSpPr>
          <p:cNvPr id="28" name="Text Placeholder 4">
            <a:extLst>
              <a:ext uri="{FF2B5EF4-FFF2-40B4-BE49-F238E27FC236}">
                <a16:creationId xmlns:a16="http://schemas.microsoft.com/office/drawing/2014/main" id="{C8974FB4-0DC4-9A48-849B-3445C17323D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05</a:t>
            </a:r>
          </a:p>
        </p:txBody>
      </p:sp>
      <p:sp>
        <p:nvSpPr>
          <p:cNvPr id="29" name="Text Placeholder 4">
            <a:extLst>
              <a:ext uri="{FF2B5EF4-FFF2-40B4-BE49-F238E27FC236}">
                <a16:creationId xmlns:a16="http://schemas.microsoft.com/office/drawing/2014/main" id="{3B70AEBB-A750-864B-B6BD-21B4D0EFE2A7}"/>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06</a:t>
            </a:r>
          </a:p>
        </p:txBody>
      </p:sp>
      <p:sp>
        <p:nvSpPr>
          <p:cNvPr id="30" name="Text Placeholder 4">
            <a:extLst>
              <a:ext uri="{FF2B5EF4-FFF2-40B4-BE49-F238E27FC236}">
                <a16:creationId xmlns:a16="http://schemas.microsoft.com/office/drawing/2014/main" id="{B6A80AC0-F1D6-7541-A91C-C279FD194827}"/>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1" name="Text Placeholder 4">
            <a:extLst>
              <a:ext uri="{FF2B5EF4-FFF2-40B4-BE49-F238E27FC236}">
                <a16:creationId xmlns:a16="http://schemas.microsoft.com/office/drawing/2014/main" id="{48BEB51A-F18F-5749-809D-EC078A513A09}"/>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2" name="Text Placeholder 4">
            <a:extLst>
              <a:ext uri="{FF2B5EF4-FFF2-40B4-BE49-F238E27FC236}">
                <a16:creationId xmlns:a16="http://schemas.microsoft.com/office/drawing/2014/main" id="{C6735154-D863-074C-BEF0-25E8F0836038}"/>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3" name="Text Placeholder 4">
            <a:extLst>
              <a:ext uri="{FF2B5EF4-FFF2-40B4-BE49-F238E27FC236}">
                <a16:creationId xmlns:a16="http://schemas.microsoft.com/office/drawing/2014/main" id="{C373B72A-00B1-9E4F-BC7F-202B2AC57FCC}"/>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4" name="Text Placeholder 4">
            <a:extLst>
              <a:ext uri="{FF2B5EF4-FFF2-40B4-BE49-F238E27FC236}">
                <a16:creationId xmlns:a16="http://schemas.microsoft.com/office/drawing/2014/main" id="{A584DDAC-74C3-8649-AA09-BE37E59266EB}"/>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5" name="Text Placeholder 4">
            <a:extLst>
              <a:ext uri="{FF2B5EF4-FFF2-40B4-BE49-F238E27FC236}">
                <a16:creationId xmlns:a16="http://schemas.microsoft.com/office/drawing/2014/main" id="{4BE98457-B105-874C-9706-66BA69C1AFC7}"/>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Tree>
    <p:extLst>
      <p:ext uri="{BB962C8B-B14F-4D97-AF65-F5344CB8AC3E}">
        <p14:creationId xmlns:p14="http://schemas.microsoft.com/office/powerpoint/2010/main" val="3839520015"/>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s-Dar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51F759-2C51-4E26-B317-26DFEBAE952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10" name="Graphic 9">
            <a:extLst>
              <a:ext uri="{FF2B5EF4-FFF2-40B4-BE49-F238E27FC236}">
                <a16:creationId xmlns:a16="http://schemas.microsoft.com/office/drawing/2014/main" id="{7F2C7208-C4AB-4962-96F0-F897DFFC37C9}"/>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23" name="TextBox 22">
            <a:extLst>
              <a:ext uri="{FF2B5EF4-FFF2-40B4-BE49-F238E27FC236}">
                <a16:creationId xmlns:a16="http://schemas.microsoft.com/office/drawing/2014/main" id="{05DCFC83-97AB-BE40-9059-9CE8B2021737}"/>
              </a:ext>
            </a:extLst>
          </p:cNvPr>
          <p:cNvSpPr txBox="1"/>
          <p:nvPr userDrawn="1"/>
        </p:nvSpPr>
        <p:spPr>
          <a:xfrm>
            <a:off x="10505872" y="6406591"/>
            <a:ext cx="939818"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lvl="0"/>
            <a:r>
              <a:rPr lang="en-US">
                <a:solidFill>
                  <a:schemeClr val="bg1"/>
                </a:solidFill>
              </a:rPr>
              <a:t>CONFIDENTIAL. Copyright ©</a:t>
            </a:r>
          </a:p>
        </p:txBody>
      </p:sp>
      <p:sp>
        <p:nvSpPr>
          <p:cNvPr id="26" name="Text Placeholder 3">
            <a:extLst>
              <a:ext uri="{FF2B5EF4-FFF2-40B4-BE49-F238E27FC236}">
                <a16:creationId xmlns:a16="http://schemas.microsoft.com/office/drawing/2014/main" id="{AE04C751-FBC9-3B46-AAD4-46BD8DFA5D3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2" name="Title 2">
            <a:extLst>
              <a:ext uri="{FF2B5EF4-FFF2-40B4-BE49-F238E27FC236}">
                <a16:creationId xmlns:a16="http://schemas.microsoft.com/office/drawing/2014/main" id="{37B4F039-C58D-468E-394C-C92CD517A82F}"/>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i="0" kern="1200" spc="0" dirty="0">
                <a:gradFill>
                  <a:gsLst>
                    <a:gs pos="50000">
                      <a:schemeClr val="accent2"/>
                    </a:gs>
                    <a:gs pos="70000">
                      <a:schemeClr val="accent5"/>
                    </a:gs>
                    <a:gs pos="100000">
                      <a:schemeClr val="accent4"/>
                    </a:gs>
                  </a:gsLst>
                  <a:lin ang="1200000" scaled="0"/>
                </a:gradFill>
                <a:effectLst/>
                <a:latin typeface="Calibri" panose="020F0502020204030204" pitchFamily="34" charset="0"/>
                <a:ea typeface="Calibri" panose="020F0502020204030204" pitchFamily="34" charset="0"/>
                <a:cs typeface="Calibri" panose="020F0502020204030204" pitchFamily="34" charset="0"/>
              </a:defRPr>
            </a:lvl1pPr>
          </a:lstStyle>
          <a:p>
            <a:pPr lvl="0" algn="l" defTabSz="914400" rtl="0" eaLnBrk="1" latinLnBrk="0" hangingPunct="1">
              <a:lnSpc>
                <a:spcPct val="100000"/>
              </a:lnSpc>
              <a:spcBef>
                <a:spcPct val="0"/>
              </a:spcBef>
              <a:buNone/>
            </a:pPr>
            <a:r>
              <a:rPr lang="en-US"/>
              <a:t>Contents</a:t>
            </a:r>
          </a:p>
        </p:txBody>
      </p:sp>
      <p:sp>
        <p:nvSpPr>
          <p:cNvPr id="7" name="Text Placeholder 4">
            <a:extLst>
              <a:ext uri="{FF2B5EF4-FFF2-40B4-BE49-F238E27FC236}">
                <a16:creationId xmlns:a16="http://schemas.microsoft.com/office/drawing/2014/main" id="{EEBDF361-F375-D313-8D06-BDA2782784FE}"/>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01</a:t>
            </a:r>
          </a:p>
        </p:txBody>
      </p:sp>
      <p:sp>
        <p:nvSpPr>
          <p:cNvPr id="8" name="Text Placeholder 4">
            <a:extLst>
              <a:ext uri="{FF2B5EF4-FFF2-40B4-BE49-F238E27FC236}">
                <a16:creationId xmlns:a16="http://schemas.microsoft.com/office/drawing/2014/main" id="{BBC6E842-5D88-CC5C-F1DA-808D61BEE757}"/>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02</a:t>
            </a:r>
          </a:p>
        </p:txBody>
      </p:sp>
      <p:sp>
        <p:nvSpPr>
          <p:cNvPr id="11" name="Text Placeholder 4">
            <a:extLst>
              <a:ext uri="{FF2B5EF4-FFF2-40B4-BE49-F238E27FC236}">
                <a16:creationId xmlns:a16="http://schemas.microsoft.com/office/drawing/2014/main" id="{CD37A923-9C8E-6CA3-1F51-1680DBD25361}"/>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03</a:t>
            </a:r>
          </a:p>
        </p:txBody>
      </p:sp>
      <p:sp>
        <p:nvSpPr>
          <p:cNvPr id="12" name="Text Placeholder 4">
            <a:extLst>
              <a:ext uri="{FF2B5EF4-FFF2-40B4-BE49-F238E27FC236}">
                <a16:creationId xmlns:a16="http://schemas.microsoft.com/office/drawing/2014/main" id="{3DB5EB1A-8556-A82E-AC69-301BA431D9AC}"/>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04</a:t>
            </a:r>
          </a:p>
        </p:txBody>
      </p:sp>
      <p:sp>
        <p:nvSpPr>
          <p:cNvPr id="24" name="Text Placeholder 4">
            <a:extLst>
              <a:ext uri="{FF2B5EF4-FFF2-40B4-BE49-F238E27FC236}">
                <a16:creationId xmlns:a16="http://schemas.microsoft.com/office/drawing/2014/main" id="{11E3B50A-6363-7824-DFC1-3035609DF67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05</a:t>
            </a:r>
          </a:p>
        </p:txBody>
      </p:sp>
      <p:sp>
        <p:nvSpPr>
          <p:cNvPr id="27" name="Text Placeholder 4">
            <a:extLst>
              <a:ext uri="{FF2B5EF4-FFF2-40B4-BE49-F238E27FC236}">
                <a16:creationId xmlns:a16="http://schemas.microsoft.com/office/drawing/2014/main" id="{13E6F179-1003-654A-7321-F8FE6D12AC32}"/>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06</a:t>
            </a:r>
          </a:p>
        </p:txBody>
      </p:sp>
      <p:sp>
        <p:nvSpPr>
          <p:cNvPr id="28" name="Text Placeholder 4">
            <a:extLst>
              <a:ext uri="{FF2B5EF4-FFF2-40B4-BE49-F238E27FC236}">
                <a16:creationId xmlns:a16="http://schemas.microsoft.com/office/drawing/2014/main" id="{9A7166E3-13D7-44C2-45BA-F8800FCD1D93}"/>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29" name="Text Placeholder 4">
            <a:extLst>
              <a:ext uri="{FF2B5EF4-FFF2-40B4-BE49-F238E27FC236}">
                <a16:creationId xmlns:a16="http://schemas.microsoft.com/office/drawing/2014/main" id="{342EBD53-BF92-55A6-E85A-50AD5A80A5B1}"/>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0" name="Text Placeholder 4">
            <a:extLst>
              <a:ext uri="{FF2B5EF4-FFF2-40B4-BE49-F238E27FC236}">
                <a16:creationId xmlns:a16="http://schemas.microsoft.com/office/drawing/2014/main" id="{41709A76-8AD3-E8A8-447B-E2C8D00A4A1D}"/>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1" name="Text Placeholder 4">
            <a:extLst>
              <a:ext uri="{FF2B5EF4-FFF2-40B4-BE49-F238E27FC236}">
                <a16:creationId xmlns:a16="http://schemas.microsoft.com/office/drawing/2014/main" id="{FA4DA4A4-AEAC-105E-34C0-12EBA35F10E6}"/>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2" name="Text Placeholder 4">
            <a:extLst>
              <a:ext uri="{FF2B5EF4-FFF2-40B4-BE49-F238E27FC236}">
                <a16:creationId xmlns:a16="http://schemas.microsoft.com/office/drawing/2014/main" id="{B6DD83F2-9BFD-E0B8-4706-D7200B45DE3C}"/>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3" name="Text Placeholder 4">
            <a:extLst>
              <a:ext uri="{FF2B5EF4-FFF2-40B4-BE49-F238E27FC236}">
                <a16:creationId xmlns:a16="http://schemas.microsoft.com/office/drawing/2014/main" id="{0D94FEEB-2EA8-081B-0B69-F0ED7A8348AC}"/>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Tree>
    <p:extLst>
      <p:ext uri="{BB962C8B-B14F-4D97-AF65-F5344CB8AC3E}">
        <p14:creationId xmlns:p14="http://schemas.microsoft.com/office/powerpoint/2010/main" val="136567997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dirty="0"/>
              <a:t>Agenda</a:t>
            </a:r>
          </a:p>
        </p:txBody>
      </p:sp>
      <p:sp>
        <p:nvSpPr>
          <p:cNvPr id="17" name="Text Placeholder 4">
            <a:extLst>
              <a:ext uri="{FF2B5EF4-FFF2-40B4-BE49-F238E27FC236}">
                <a16:creationId xmlns:a16="http://schemas.microsoft.com/office/drawing/2014/main" id="{73338DC0-8609-4542-8807-E7838F7CE5D6}"/>
              </a:ext>
            </a:extLst>
          </p:cNvPr>
          <p:cNvSpPr>
            <a:spLocks noGrp="1"/>
          </p:cNvSpPr>
          <p:nvPr>
            <p:ph type="body" sz="quarter" idx="16" hasCustomPrompt="1"/>
          </p:nvPr>
        </p:nvSpPr>
        <p:spPr>
          <a:xfrm>
            <a:off x="6030496" y="1541587"/>
            <a:ext cx="4554537" cy="321627"/>
          </a:xfrm>
          <a:prstGeom prst="rect">
            <a:avLst/>
          </a:prstGeom>
        </p:spPr>
        <p:txBody>
          <a:bodyPr wrap="square" anchor="t" anchorCtr="0">
            <a:spAutoFit/>
          </a:bodyPr>
          <a:lstStyle>
            <a:lvl1pPr>
              <a:defRPr sz="2000" b="0">
                <a:solidFill>
                  <a:schemeClr val="tx1"/>
                </a:solidFill>
              </a:defRPr>
            </a:lvl1pPr>
          </a:lstStyle>
          <a:p>
            <a:pPr lvl="0"/>
            <a:r>
              <a:rPr lang="en-US" dirty="0"/>
              <a:t>Section header here</a:t>
            </a:r>
          </a:p>
        </p:txBody>
      </p:sp>
      <p:sp>
        <p:nvSpPr>
          <p:cNvPr id="18" name="Text Placeholder 4">
            <a:extLst>
              <a:ext uri="{FF2B5EF4-FFF2-40B4-BE49-F238E27FC236}">
                <a16:creationId xmlns:a16="http://schemas.microsoft.com/office/drawing/2014/main" id="{43948224-37C6-4D02-AFD9-C1D88C1C073C}"/>
              </a:ext>
            </a:extLst>
          </p:cNvPr>
          <p:cNvSpPr>
            <a:spLocks noGrp="1"/>
          </p:cNvSpPr>
          <p:nvPr>
            <p:ph type="body" sz="quarter" idx="17" hasCustomPrompt="1"/>
          </p:nvPr>
        </p:nvSpPr>
        <p:spPr>
          <a:xfrm>
            <a:off x="6030496" y="223184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19" name="Text Placeholder 4">
            <a:extLst>
              <a:ext uri="{FF2B5EF4-FFF2-40B4-BE49-F238E27FC236}">
                <a16:creationId xmlns:a16="http://schemas.microsoft.com/office/drawing/2014/main" id="{4BDE3CEE-0230-44C2-A389-A8747AA6BB8C}"/>
              </a:ext>
            </a:extLst>
          </p:cNvPr>
          <p:cNvSpPr>
            <a:spLocks noGrp="1"/>
          </p:cNvSpPr>
          <p:nvPr>
            <p:ph type="body" sz="quarter" idx="18" hasCustomPrompt="1"/>
          </p:nvPr>
        </p:nvSpPr>
        <p:spPr>
          <a:xfrm>
            <a:off x="6030496" y="2922103"/>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0" name="Text Placeholder 4">
            <a:extLst>
              <a:ext uri="{FF2B5EF4-FFF2-40B4-BE49-F238E27FC236}">
                <a16:creationId xmlns:a16="http://schemas.microsoft.com/office/drawing/2014/main" id="{76BF9761-22A6-4919-B7B5-2A027DDC6D44}"/>
              </a:ext>
            </a:extLst>
          </p:cNvPr>
          <p:cNvSpPr>
            <a:spLocks noGrp="1"/>
          </p:cNvSpPr>
          <p:nvPr>
            <p:ph type="body" sz="quarter" idx="19" hasCustomPrompt="1"/>
          </p:nvPr>
        </p:nvSpPr>
        <p:spPr>
          <a:xfrm>
            <a:off x="6030496" y="361236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1" name="Text Placeholder 4">
            <a:extLst>
              <a:ext uri="{FF2B5EF4-FFF2-40B4-BE49-F238E27FC236}">
                <a16:creationId xmlns:a16="http://schemas.microsoft.com/office/drawing/2014/main" id="{1BA13C9B-9D26-4B3E-8215-17F0475C2000}"/>
              </a:ext>
            </a:extLst>
          </p:cNvPr>
          <p:cNvSpPr>
            <a:spLocks noGrp="1"/>
          </p:cNvSpPr>
          <p:nvPr>
            <p:ph type="body" sz="quarter" idx="20" hasCustomPrompt="1"/>
          </p:nvPr>
        </p:nvSpPr>
        <p:spPr>
          <a:xfrm>
            <a:off x="6030496" y="4302619"/>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2" name="Text Placeholder 4">
            <a:extLst>
              <a:ext uri="{FF2B5EF4-FFF2-40B4-BE49-F238E27FC236}">
                <a16:creationId xmlns:a16="http://schemas.microsoft.com/office/drawing/2014/main" id="{64AC5FFC-6616-4F1B-B644-F0560ADC7ED3}"/>
              </a:ext>
            </a:extLst>
          </p:cNvPr>
          <p:cNvSpPr>
            <a:spLocks noGrp="1"/>
          </p:cNvSpPr>
          <p:nvPr>
            <p:ph type="body" sz="quarter" idx="21" hasCustomPrompt="1"/>
          </p:nvPr>
        </p:nvSpPr>
        <p:spPr>
          <a:xfrm>
            <a:off x="6030496" y="499287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 name="Text Placeholder 4">
            <a:extLst>
              <a:ext uri="{FF2B5EF4-FFF2-40B4-BE49-F238E27FC236}">
                <a16:creationId xmlns:a16="http://schemas.microsoft.com/office/drawing/2014/main" id="{749D503E-C57A-9E5B-19CF-94AF46BB63B3}"/>
              </a:ext>
            </a:extLst>
          </p:cNvPr>
          <p:cNvSpPr>
            <a:spLocks noGrp="1"/>
          </p:cNvSpPr>
          <p:nvPr>
            <p:ph type="body" sz="quarter" idx="10" hasCustomPrompt="1"/>
          </p:nvPr>
        </p:nvSpPr>
        <p:spPr>
          <a:xfrm>
            <a:off x="4101160" y="154158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6" name="Text Placeholder 4">
            <a:extLst>
              <a:ext uri="{FF2B5EF4-FFF2-40B4-BE49-F238E27FC236}">
                <a16:creationId xmlns:a16="http://schemas.microsoft.com/office/drawing/2014/main" id="{42BD3FFC-05D4-6AF7-0434-C1AC0298E5CD}"/>
              </a:ext>
            </a:extLst>
          </p:cNvPr>
          <p:cNvSpPr>
            <a:spLocks noGrp="1"/>
          </p:cNvSpPr>
          <p:nvPr>
            <p:ph type="body" sz="quarter" idx="24" hasCustomPrompt="1"/>
          </p:nvPr>
        </p:nvSpPr>
        <p:spPr>
          <a:xfrm>
            <a:off x="4101160" y="2234115"/>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7" name="Text Placeholder 4">
            <a:extLst>
              <a:ext uri="{FF2B5EF4-FFF2-40B4-BE49-F238E27FC236}">
                <a16:creationId xmlns:a16="http://schemas.microsoft.com/office/drawing/2014/main" id="{D0952C60-604F-9F1A-9D20-17D094CE4831}"/>
              </a:ext>
            </a:extLst>
          </p:cNvPr>
          <p:cNvSpPr>
            <a:spLocks noGrp="1"/>
          </p:cNvSpPr>
          <p:nvPr>
            <p:ph type="body" sz="quarter" idx="26" hasCustomPrompt="1"/>
          </p:nvPr>
        </p:nvSpPr>
        <p:spPr>
          <a:xfrm>
            <a:off x="4101160" y="2923806"/>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8" name="Text Placeholder 4">
            <a:extLst>
              <a:ext uri="{FF2B5EF4-FFF2-40B4-BE49-F238E27FC236}">
                <a16:creationId xmlns:a16="http://schemas.microsoft.com/office/drawing/2014/main" id="{BD164F81-CDD1-C1B4-ED55-A3321E1032B0}"/>
              </a:ext>
            </a:extLst>
          </p:cNvPr>
          <p:cNvSpPr>
            <a:spLocks noGrp="1"/>
          </p:cNvSpPr>
          <p:nvPr>
            <p:ph type="body" sz="quarter" idx="28" hasCustomPrompt="1"/>
          </p:nvPr>
        </p:nvSpPr>
        <p:spPr>
          <a:xfrm>
            <a:off x="4101160" y="361349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11" name="Text Placeholder 4">
            <a:extLst>
              <a:ext uri="{FF2B5EF4-FFF2-40B4-BE49-F238E27FC236}">
                <a16:creationId xmlns:a16="http://schemas.microsoft.com/office/drawing/2014/main" id="{7DF71D53-1D3F-D8F8-96D5-6DE13F1A9CC8}"/>
              </a:ext>
            </a:extLst>
          </p:cNvPr>
          <p:cNvSpPr>
            <a:spLocks noGrp="1"/>
          </p:cNvSpPr>
          <p:nvPr>
            <p:ph type="body" sz="quarter" idx="30" hasCustomPrompt="1"/>
          </p:nvPr>
        </p:nvSpPr>
        <p:spPr>
          <a:xfrm>
            <a:off x="4101160" y="430318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12" name="Text Placeholder 4">
            <a:extLst>
              <a:ext uri="{FF2B5EF4-FFF2-40B4-BE49-F238E27FC236}">
                <a16:creationId xmlns:a16="http://schemas.microsoft.com/office/drawing/2014/main" id="{142F11AF-BF37-8BBB-B5E7-A8655CF9477B}"/>
              </a:ext>
            </a:extLst>
          </p:cNvPr>
          <p:cNvSpPr>
            <a:spLocks noGrp="1"/>
          </p:cNvSpPr>
          <p:nvPr>
            <p:ph type="body" sz="quarter" idx="32" hasCustomPrompt="1"/>
          </p:nvPr>
        </p:nvSpPr>
        <p:spPr>
          <a:xfrm>
            <a:off x="4101160" y="499287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Tree>
    <p:extLst>
      <p:ext uri="{BB962C8B-B14F-4D97-AF65-F5344CB8AC3E}">
        <p14:creationId xmlns:p14="http://schemas.microsoft.com/office/powerpoint/2010/main" val="2212901260"/>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Agenda</a:t>
            </a:r>
          </a:p>
        </p:txBody>
      </p:sp>
      <p:sp>
        <p:nvSpPr>
          <p:cNvPr id="17" name="Text Placeholder 4">
            <a:extLst>
              <a:ext uri="{FF2B5EF4-FFF2-40B4-BE49-F238E27FC236}">
                <a16:creationId xmlns:a16="http://schemas.microsoft.com/office/drawing/2014/main" id="{73338DC0-8609-4542-8807-E7838F7CE5D6}"/>
              </a:ext>
            </a:extLst>
          </p:cNvPr>
          <p:cNvSpPr>
            <a:spLocks noGrp="1"/>
          </p:cNvSpPr>
          <p:nvPr>
            <p:ph type="body" sz="quarter" idx="16" hasCustomPrompt="1"/>
          </p:nvPr>
        </p:nvSpPr>
        <p:spPr>
          <a:xfrm>
            <a:off x="6030496" y="1541587"/>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18" name="Text Placeholder 4">
            <a:extLst>
              <a:ext uri="{FF2B5EF4-FFF2-40B4-BE49-F238E27FC236}">
                <a16:creationId xmlns:a16="http://schemas.microsoft.com/office/drawing/2014/main" id="{43948224-37C6-4D02-AFD9-C1D88C1C073C}"/>
              </a:ext>
            </a:extLst>
          </p:cNvPr>
          <p:cNvSpPr>
            <a:spLocks noGrp="1"/>
          </p:cNvSpPr>
          <p:nvPr>
            <p:ph type="body" sz="quarter" idx="17" hasCustomPrompt="1"/>
          </p:nvPr>
        </p:nvSpPr>
        <p:spPr>
          <a:xfrm>
            <a:off x="6030496" y="223184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19" name="Text Placeholder 4">
            <a:extLst>
              <a:ext uri="{FF2B5EF4-FFF2-40B4-BE49-F238E27FC236}">
                <a16:creationId xmlns:a16="http://schemas.microsoft.com/office/drawing/2014/main" id="{4BDE3CEE-0230-44C2-A389-A8747AA6BB8C}"/>
              </a:ext>
            </a:extLst>
          </p:cNvPr>
          <p:cNvSpPr>
            <a:spLocks noGrp="1"/>
          </p:cNvSpPr>
          <p:nvPr>
            <p:ph type="body" sz="quarter" idx="18" hasCustomPrompt="1"/>
          </p:nvPr>
        </p:nvSpPr>
        <p:spPr>
          <a:xfrm>
            <a:off x="6030496" y="2922103"/>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0" name="Text Placeholder 4">
            <a:extLst>
              <a:ext uri="{FF2B5EF4-FFF2-40B4-BE49-F238E27FC236}">
                <a16:creationId xmlns:a16="http://schemas.microsoft.com/office/drawing/2014/main" id="{76BF9761-22A6-4919-B7B5-2A027DDC6D44}"/>
              </a:ext>
            </a:extLst>
          </p:cNvPr>
          <p:cNvSpPr>
            <a:spLocks noGrp="1"/>
          </p:cNvSpPr>
          <p:nvPr>
            <p:ph type="body" sz="quarter" idx="19" hasCustomPrompt="1"/>
          </p:nvPr>
        </p:nvSpPr>
        <p:spPr>
          <a:xfrm>
            <a:off x="6030496" y="361236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1" name="Text Placeholder 4">
            <a:extLst>
              <a:ext uri="{FF2B5EF4-FFF2-40B4-BE49-F238E27FC236}">
                <a16:creationId xmlns:a16="http://schemas.microsoft.com/office/drawing/2014/main" id="{1BA13C9B-9D26-4B3E-8215-17F0475C2000}"/>
              </a:ext>
            </a:extLst>
          </p:cNvPr>
          <p:cNvSpPr>
            <a:spLocks noGrp="1"/>
          </p:cNvSpPr>
          <p:nvPr>
            <p:ph type="body" sz="quarter" idx="20" hasCustomPrompt="1"/>
          </p:nvPr>
        </p:nvSpPr>
        <p:spPr>
          <a:xfrm>
            <a:off x="6030496" y="4302619"/>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2" name="Text Placeholder 4">
            <a:extLst>
              <a:ext uri="{FF2B5EF4-FFF2-40B4-BE49-F238E27FC236}">
                <a16:creationId xmlns:a16="http://schemas.microsoft.com/office/drawing/2014/main" id="{64AC5FFC-6616-4F1B-B644-F0560ADC7ED3}"/>
              </a:ext>
            </a:extLst>
          </p:cNvPr>
          <p:cNvSpPr>
            <a:spLocks noGrp="1"/>
          </p:cNvSpPr>
          <p:nvPr>
            <p:ph type="body" sz="quarter" idx="21" hasCustomPrompt="1"/>
          </p:nvPr>
        </p:nvSpPr>
        <p:spPr>
          <a:xfrm>
            <a:off x="6030496" y="499287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 name="Text Placeholder 4">
            <a:extLst>
              <a:ext uri="{FF2B5EF4-FFF2-40B4-BE49-F238E27FC236}">
                <a16:creationId xmlns:a16="http://schemas.microsoft.com/office/drawing/2014/main" id="{749D503E-C57A-9E5B-19CF-94AF46BB63B3}"/>
              </a:ext>
            </a:extLst>
          </p:cNvPr>
          <p:cNvSpPr>
            <a:spLocks noGrp="1"/>
          </p:cNvSpPr>
          <p:nvPr>
            <p:ph type="body" sz="quarter" idx="10" hasCustomPrompt="1"/>
          </p:nvPr>
        </p:nvSpPr>
        <p:spPr>
          <a:xfrm>
            <a:off x="4101160" y="154158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6" name="Text Placeholder 4">
            <a:extLst>
              <a:ext uri="{FF2B5EF4-FFF2-40B4-BE49-F238E27FC236}">
                <a16:creationId xmlns:a16="http://schemas.microsoft.com/office/drawing/2014/main" id="{42BD3FFC-05D4-6AF7-0434-C1AC0298E5CD}"/>
              </a:ext>
            </a:extLst>
          </p:cNvPr>
          <p:cNvSpPr>
            <a:spLocks noGrp="1"/>
          </p:cNvSpPr>
          <p:nvPr>
            <p:ph type="body" sz="quarter" idx="24" hasCustomPrompt="1"/>
          </p:nvPr>
        </p:nvSpPr>
        <p:spPr>
          <a:xfrm>
            <a:off x="4101160" y="2234115"/>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7" name="Text Placeholder 4">
            <a:extLst>
              <a:ext uri="{FF2B5EF4-FFF2-40B4-BE49-F238E27FC236}">
                <a16:creationId xmlns:a16="http://schemas.microsoft.com/office/drawing/2014/main" id="{D0952C60-604F-9F1A-9D20-17D094CE4831}"/>
              </a:ext>
            </a:extLst>
          </p:cNvPr>
          <p:cNvSpPr>
            <a:spLocks noGrp="1"/>
          </p:cNvSpPr>
          <p:nvPr>
            <p:ph type="body" sz="quarter" idx="26" hasCustomPrompt="1"/>
          </p:nvPr>
        </p:nvSpPr>
        <p:spPr>
          <a:xfrm>
            <a:off x="4101160" y="2923806"/>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8" name="Text Placeholder 4">
            <a:extLst>
              <a:ext uri="{FF2B5EF4-FFF2-40B4-BE49-F238E27FC236}">
                <a16:creationId xmlns:a16="http://schemas.microsoft.com/office/drawing/2014/main" id="{BD164F81-CDD1-C1B4-ED55-A3321E1032B0}"/>
              </a:ext>
            </a:extLst>
          </p:cNvPr>
          <p:cNvSpPr>
            <a:spLocks noGrp="1"/>
          </p:cNvSpPr>
          <p:nvPr>
            <p:ph type="body" sz="quarter" idx="28" hasCustomPrompt="1"/>
          </p:nvPr>
        </p:nvSpPr>
        <p:spPr>
          <a:xfrm>
            <a:off x="4101160" y="361349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11" name="Text Placeholder 4">
            <a:extLst>
              <a:ext uri="{FF2B5EF4-FFF2-40B4-BE49-F238E27FC236}">
                <a16:creationId xmlns:a16="http://schemas.microsoft.com/office/drawing/2014/main" id="{7DF71D53-1D3F-D8F8-96D5-6DE13F1A9CC8}"/>
              </a:ext>
            </a:extLst>
          </p:cNvPr>
          <p:cNvSpPr>
            <a:spLocks noGrp="1"/>
          </p:cNvSpPr>
          <p:nvPr>
            <p:ph type="body" sz="quarter" idx="30" hasCustomPrompt="1"/>
          </p:nvPr>
        </p:nvSpPr>
        <p:spPr>
          <a:xfrm>
            <a:off x="4101160" y="430318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12" name="Text Placeholder 4">
            <a:extLst>
              <a:ext uri="{FF2B5EF4-FFF2-40B4-BE49-F238E27FC236}">
                <a16:creationId xmlns:a16="http://schemas.microsoft.com/office/drawing/2014/main" id="{142F11AF-BF37-8BBB-B5E7-A8655CF9477B}"/>
              </a:ext>
            </a:extLst>
          </p:cNvPr>
          <p:cNvSpPr>
            <a:spLocks noGrp="1"/>
          </p:cNvSpPr>
          <p:nvPr>
            <p:ph type="body" sz="quarter" idx="32" hasCustomPrompt="1"/>
          </p:nvPr>
        </p:nvSpPr>
        <p:spPr>
          <a:xfrm>
            <a:off x="4101160" y="499287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Tree>
    <p:extLst>
      <p:ext uri="{BB962C8B-B14F-4D97-AF65-F5344CB8AC3E}">
        <p14:creationId xmlns:p14="http://schemas.microsoft.com/office/powerpoint/2010/main" val="3639429608"/>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genda-Dar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51F759-2C51-4E26-B317-26DFEBAE952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i="0" kern="1200" spc="0" dirty="0">
                <a:gradFill>
                  <a:gsLst>
                    <a:gs pos="50000">
                      <a:schemeClr val="accent2"/>
                    </a:gs>
                    <a:gs pos="70000">
                      <a:schemeClr val="accent5"/>
                    </a:gs>
                    <a:gs pos="100000">
                      <a:schemeClr val="accent4"/>
                    </a:gs>
                  </a:gsLst>
                  <a:lin ang="1200000" scaled="0"/>
                </a:gradFill>
                <a:effectLst/>
                <a:latin typeface="Calibri" panose="020F0502020204030204" pitchFamily="34" charset="0"/>
                <a:ea typeface="Calibri" panose="020F0502020204030204" pitchFamily="34" charset="0"/>
                <a:cs typeface="Calibri" panose="020F0502020204030204" pitchFamily="34" charset="0"/>
              </a:defRPr>
            </a:lvl1pPr>
          </a:lstStyle>
          <a:p>
            <a:pPr lvl="0" algn="l" defTabSz="914400" rtl="0" eaLnBrk="1" latinLnBrk="0" hangingPunct="1">
              <a:lnSpc>
                <a:spcPct val="100000"/>
              </a:lnSpc>
              <a:spcBef>
                <a:spcPct val="0"/>
              </a:spcBef>
              <a:buNone/>
            </a:pPr>
            <a:r>
              <a:rPr lang="en-US"/>
              <a:t>Agenda</a:t>
            </a:r>
          </a:p>
        </p:txBody>
      </p:sp>
      <p:pic>
        <p:nvPicPr>
          <p:cNvPr id="27" name="Graphic 26">
            <a:extLst>
              <a:ext uri="{FF2B5EF4-FFF2-40B4-BE49-F238E27FC236}">
                <a16:creationId xmlns:a16="http://schemas.microsoft.com/office/drawing/2014/main" id="{404C027E-E5F6-C4D1-7BE4-B87D52F48E65}"/>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28" name="TextBox 27">
            <a:extLst>
              <a:ext uri="{FF2B5EF4-FFF2-40B4-BE49-F238E27FC236}">
                <a16:creationId xmlns:a16="http://schemas.microsoft.com/office/drawing/2014/main" id="{5696A0CB-1C78-8CBF-08C6-7CD08CF1D191}"/>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29" name="Text Placeholder 3">
            <a:extLst>
              <a:ext uri="{FF2B5EF4-FFF2-40B4-BE49-F238E27FC236}">
                <a16:creationId xmlns:a16="http://schemas.microsoft.com/office/drawing/2014/main" id="{328107B5-87E9-D299-9F61-658CFC39E3B4}"/>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ext Placeholder 4">
            <a:extLst>
              <a:ext uri="{FF2B5EF4-FFF2-40B4-BE49-F238E27FC236}">
                <a16:creationId xmlns:a16="http://schemas.microsoft.com/office/drawing/2014/main" id="{6672B4D0-A39C-FAF6-B1FC-E8138006004A}"/>
              </a:ext>
            </a:extLst>
          </p:cNvPr>
          <p:cNvSpPr>
            <a:spLocks noGrp="1"/>
          </p:cNvSpPr>
          <p:nvPr>
            <p:ph type="body" sz="quarter" idx="16" hasCustomPrompt="1"/>
          </p:nvPr>
        </p:nvSpPr>
        <p:spPr>
          <a:xfrm>
            <a:off x="6030496" y="1541587"/>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9" name="Text Placeholder 4">
            <a:extLst>
              <a:ext uri="{FF2B5EF4-FFF2-40B4-BE49-F238E27FC236}">
                <a16:creationId xmlns:a16="http://schemas.microsoft.com/office/drawing/2014/main" id="{A00A134C-93F9-0B06-D8F4-9B3C7532A426}"/>
              </a:ext>
            </a:extLst>
          </p:cNvPr>
          <p:cNvSpPr>
            <a:spLocks noGrp="1"/>
          </p:cNvSpPr>
          <p:nvPr>
            <p:ph type="body" sz="quarter" idx="17" hasCustomPrompt="1"/>
          </p:nvPr>
        </p:nvSpPr>
        <p:spPr>
          <a:xfrm>
            <a:off x="6030496" y="2231845"/>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0" name="Text Placeholder 4">
            <a:extLst>
              <a:ext uri="{FF2B5EF4-FFF2-40B4-BE49-F238E27FC236}">
                <a16:creationId xmlns:a16="http://schemas.microsoft.com/office/drawing/2014/main" id="{E37B92C4-122A-5377-7B74-D58A2319E90C}"/>
              </a:ext>
            </a:extLst>
          </p:cNvPr>
          <p:cNvSpPr>
            <a:spLocks noGrp="1"/>
          </p:cNvSpPr>
          <p:nvPr>
            <p:ph type="body" sz="quarter" idx="18" hasCustomPrompt="1"/>
          </p:nvPr>
        </p:nvSpPr>
        <p:spPr>
          <a:xfrm>
            <a:off x="6030496" y="2922103"/>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3" name="Text Placeholder 4">
            <a:extLst>
              <a:ext uri="{FF2B5EF4-FFF2-40B4-BE49-F238E27FC236}">
                <a16:creationId xmlns:a16="http://schemas.microsoft.com/office/drawing/2014/main" id="{D28A167B-CD8D-159B-58DB-AD9C0600F651}"/>
              </a:ext>
            </a:extLst>
          </p:cNvPr>
          <p:cNvSpPr>
            <a:spLocks noGrp="1"/>
          </p:cNvSpPr>
          <p:nvPr>
            <p:ph type="body" sz="quarter" idx="19" hasCustomPrompt="1"/>
          </p:nvPr>
        </p:nvSpPr>
        <p:spPr>
          <a:xfrm>
            <a:off x="6030496" y="361236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4" name="Text Placeholder 4">
            <a:extLst>
              <a:ext uri="{FF2B5EF4-FFF2-40B4-BE49-F238E27FC236}">
                <a16:creationId xmlns:a16="http://schemas.microsoft.com/office/drawing/2014/main" id="{D3238DD8-4A7D-554B-8216-37EA1F023174}"/>
              </a:ext>
            </a:extLst>
          </p:cNvPr>
          <p:cNvSpPr>
            <a:spLocks noGrp="1"/>
          </p:cNvSpPr>
          <p:nvPr>
            <p:ph type="body" sz="quarter" idx="20" hasCustomPrompt="1"/>
          </p:nvPr>
        </p:nvSpPr>
        <p:spPr>
          <a:xfrm>
            <a:off x="6030496" y="4302619"/>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5" name="Text Placeholder 4">
            <a:extLst>
              <a:ext uri="{FF2B5EF4-FFF2-40B4-BE49-F238E27FC236}">
                <a16:creationId xmlns:a16="http://schemas.microsoft.com/office/drawing/2014/main" id="{11D58AB5-54CF-F584-79F8-821E69DF6010}"/>
              </a:ext>
            </a:extLst>
          </p:cNvPr>
          <p:cNvSpPr>
            <a:spLocks noGrp="1"/>
          </p:cNvSpPr>
          <p:nvPr>
            <p:ph type="body" sz="quarter" idx="21" hasCustomPrompt="1"/>
          </p:nvPr>
        </p:nvSpPr>
        <p:spPr>
          <a:xfrm>
            <a:off x="6030496" y="499287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6" name="Text Placeholder 4">
            <a:extLst>
              <a:ext uri="{FF2B5EF4-FFF2-40B4-BE49-F238E27FC236}">
                <a16:creationId xmlns:a16="http://schemas.microsoft.com/office/drawing/2014/main" id="{6367AC01-84C2-7E8C-3BF8-201856803E21}"/>
              </a:ext>
            </a:extLst>
          </p:cNvPr>
          <p:cNvSpPr>
            <a:spLocks noGrp="1"/>
          </p:cNvSpPr>
          <p:nvPr>
            <p:ph type="body" sz="quarter" idx="10" hasCustomPrompt="1"/>
          </p:nvPr>
        </p:nvSpPr>
        <p:spPr>
          <a:xfrm>
            <a:off x="4101160" y="154158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3" name="Text Placeholder 4">
            <a:extLst>
              <a:ext uri="{FF2B5EF4-FFF2-40B4-BE49-F238E27FC236}">
                <a16:creationId xmlns:a16="http://schemas.microsoft.com/office/drawing/2014/main" id="{60B1A9C8-7F43-7DB1-4F91-53075745C4B6}"/>
              </a:ext>
            </a:extLst>
          </p:cNvPr>
          <p:cNvSpPr>
            <a:spLocks noGrp="1"/>
          </p:cNvSpPr>
          <p:nvPr>
            <p:ph type="body" sz="quarter" idx="24" hasCustomPrompt="1"/>
          </p:nvPr>
        </p:nvSpPr>
        <p:spPr>
          <a:xfrm>
            <a:off x="4101160" y="2234115"/>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4" name="Text Placeholder 4">
            <a:extLst>
              <a:ext uri="{FF2B5EF4-FFF2-40B4-BE49-F238E27FC236}">
                <a16:creationId xmlns:a16="http://schemas.microsoft.com/office/drawing/2014/main" id="{46C8629B-DFA8-41AA-9C67-96D3D02BED28}"/>
              </a:ext>
            </a:extLst>
          </p:cNvPr>
          <p:cNvSpPr>
            <a:spLocks noGrp="1"/>
          </p:cNvSpPr>
          <p:nvPr>
            <p:ph type="body" sz="quarter" idx="26" hasCustomPrompt="1"/>
          </p:nvPr>
        </p:nvSpPr>
        <p:spPr>
          <a:xfrm>
            <a:off x="4101160" y="2923806"/>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6" name="Text Placeholder 4">
            <a:extLst>
              <a:ext uri="{FF2B5EF4-FFF2-40B4-BE49-F238E27FC236}">
                <a16:creationId xmlns:a16="http://schemas.microsoft.com/office/drawing/2014/main" id="{11CC2B96-A6B1-5232-3AEE-F9B7FDBBC137}"/>
              </a:ext>
            </a:extLst>
          </p:cNvPr>
          <p:cNvSpPr>
            <a:spLocks noGrp="1"/>
          </p:cNvSpPr>
          <p:nvPr>
            <p:ph type="body" sz="quarter" idx="28" hasCustomPrompt="1"/>
          </p:nvPr>
        </p:nvSpPr>
        <p:spPr>
          <a:xfrm>
            <a:off x="4101160" y="361349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30" name="Text Placeholder 4">
            <a:extLst>
              <a:ext uri="{FF2B5EF4-FFF2-40B4-BE49-F238E27FC236}">
                <a16:creationId xmlns:a16="http://schemas.microsoft.com/office/drawing/2014/main" id="{7A18B250-73F5-69E3-5878-B1D8C984F427}"/>
              </a:ext>
            </a:extLst>
          </p:cNvPr>
          <p:cNvSpPr>
            <a:spLocks noGrp="1"/>
          </p:cNvSpPr>
          <p:nvPr>
            <p:ph type="body" sz="quarter" idx="30" hasCustomPrompt="1"/>
          </p:nvPr>
        </p:nvSpPr>
        <p:spPr>
          <a:xfrm>
            <a:off x="4101160" y="430318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31" name="Text Placeholder 4">
            <a:extLst>
              <a:ext uri="{FF2B5EF4-FFF2-40B4-BE49-F238E27FC236}">
                <a16:creationId xmlns:a16="http://schemas.microsoft.com/office/drawing/2014/main" id="{462FE180-ECE1-55D7-0248-053AC1E99B1F}"/>
              </a:ext>
            </a:extLst>
          </p:cNvPr>
          <p:cNvSpPr>
            <a:spLocks noGrp="1"/>
          </p:cNvSpPr>
          <p:nvPr>
            <p:ph type="body" sz="quarter" idx="32" hasCustomPrompt="1"/>
          </p:nvPr>
        </p:nvSpPr>
        <p:spPr>
          <a:xfrm>
            <a:off x="4101160" y="499287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Tree>
    <p:extLst>
      <p:ext uri="{BB962C8B-B14F-4D97-AF65-F5344CB8AC3E}">
        <p14:creationId xmlns:p14="http://schemas.microsoft.com/office/powerpoint/2010/main" val="1780218641"/>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_Header_Custiom_1">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19866F5-F57A-6C40-4D30-D67CB6A3D24E}"/>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3" name="Text Placeholder 4">
            <a:extLst>
              <a:ext uri="{FF2B5EF4-FFF2-40B4-BE49-F238E27FC236}">
                <a16:creationId xmlns:a16="http://schemas.microsoft.com/office/drawing/2014/main" id="{B0EC5345-D2D0-6B03-7DDB-B62AB64329C8}"/>
              </a:ext>
            </a:extLst>
          </p:cNvPr>
          <p:cNvSpPr>
            <a:spLocks noGrp="1"/>
          </p:cNvSpPr>
          <p:nvPr>
            <p:ph type="body" sz="quarter" idx="10" hasCustomPrompt="1"/>
          </p:nvPr>
        </p:nvSpPr>
        <p:spPr>
          <a:xfrm>
            <a:off x="481265" y="1336040"/>
            <a:ext cx="498928" cy="321627"/>
          </a:xfrm>
          <a:prstGeom prst="rect">
            <a:avLst/>
          </a:prstGeom>
        </p:spPr>
        <p:txBody>
          <a:bodyPr wrap="square" anchor="t" anchorCtr="0">
            <a:spAutoFit/>
          </a:bodyPr>
          <a:lstStyle>
            <a:lvl1pPr algn="l">
              <a:defRPr sz="2000" b="1">
                <a:solidFill>
                  <a:schemeClr val="bg1"/>
                </a:solidFill>
              </a:defRPr>
            </a:lvl1pPr>
          </a:lstStyle>
          <a:p>
            <a:pPr lvl="0"/>
            <a:r>
              <a:rPr lang="en-US"/>
              <a:t>01</a:t>
            </a:r>
          </a:p>
        </p:txBody>
      </p:sp>
      <p:sp>
        <p:nvSpPr>
          <p:cNvPr id="4" name="Text Placeholder 4">
            <a:extLst>
              <a:ext uri="{FF2B5EF4-FFF2-40B4-BE49-F238E27FC236}">
                <a16:creationId xmlns:a16="http://schemas.microsoft.com/office/drawing/2014/main" id="{CB32F50E-D900-4FFA-87A8-502151FBE20C}"/>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5" name="Graphic 4">
            <a:extLst>
              <a:ext uri="{FF2B5EF4-FFF2-40B4-BE49-F238E27FC236}">
                <a16:creationId xmlns:a16="http://schemas.microsoft.com/office/drawing/2014/main" id="{7BA73176-A11D-D62A-EC12-39C3DF983B1B}"/>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DDED43E1-5036-AF03-3AFC-AC404D716E48}"/>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B4AFFE7B-BAB3-2BE6-68C7-82413494811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28931668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_Header_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19866F5-F57A-6C40-4D30-D67CB6A3D24E}"/>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3" name="Text Placeholder 4">
            <a:extLst>
              <a:ext uri="{FF2B5EF4-FFF2-40B4-BE49-F238E27FC236}">
                <a16:creationId xmlns:a16="http://schemas.microsoft.com/office/drawing/2014/main" id="{B0EC5345-D2D0-6B03-7DDB-B62AB64329C8}"/>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a:solidFill>
                  <a:schemeClr val="bg1"/>
                </a:solidFill>
              </a:defRPr>
            </a:lvl1pPr>
          </a:lstStyle>
          <a:p>
            <a:pPr lvl="0"/>
            <a:r>
              <a:rPr lang="en-US"/>
              <a:t>01</a:t>
            </a:r>
          </a:p>
        </p:txBody>
      </p:sp>
      <p:sp>
        <p:nvSpPr>
          <p:cNvPr id="4" name="Text Placeholder 4">
            <a:extLst>
              <a:ext uri="{FF2B5EF4-FFF2-40B4-BE49-F238E27FC236}">
                <a16:creationId xmlns:a16="http://schemas.microsoft.com/office/drawing/2014/main" id="{CB32F50E-D900-4FFA-87A8-502151FBE20C}"/>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7" name="Graphic 6">
            <a:extLst>
              <a:ext uri="{FF2B5EF4-FFF2-40B4-BE49-F238E27FC236}">
                <a16:creationId xmlns:a16="http://schemas.microsoft.com/office/drawing/2014/main" id="{2C6A4710-4089-A470-F3BF-FFBC173B7121}"/>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9" name="TextBox 8">
            <a:extLst>
              <a:ext uri="{FF2B5EF4-FFF2-40B4-BE49-F238E27FC236}">
                <a16:creationId xmlns:a16="http://schemas.microsoft.com/office/drawing/2014/main" id="{7CD34983-77DA-7C68-275C-136A584C658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0" name="Text Placeholder 3">
            <a:extLst>
              <a:ext uri="{FF2B5EF4-FFF2-40B4-BE49-F238E27FC236}">
                <a16:creationId xmlns:a16="http://schemas.microsoft.com/office/drawing/2014/main" id="{A4F85B59-EAB5-65F8-6FA5-8D8D995CAA0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6634297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_Header_Custiom_2">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5BDBBF2-452B-8A53-D3BC-946EEC403099}"/>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9" name="Text Placeholder 4">
            <a:extLst>
              <a:ext uri="{FF2B5EF4-FFF2-40B4-BE49-F238E27FC236}">
                <a16:creationId xmlns:a16="http://schemas.microsoft.com/office/drawing/2014/main" id="{2CA620CE-1B8B-D388-B43E-902BAFDB8F31}"/>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a:solidFill>
                  <a:schemeClr val="bg1"/>
                </a:solidFill>
              </a:defRPr>
            </a:lvl1pPr>
          </a:lstStyle>
          <a:p>
            <a:pPr lvl="0"/>
            <a:r>
              <a:rPr lang="en-US"/>
              <a:t>01</a:t>
            </a:r>
          </a:p>
        </p:txBody>
      </p:sp>
      <p:sp>
        <p:nvSpPr>
          <p:cNvPr id="10" name="Text Placeholder 4">
            <a:extLst>
              <a:ext uri="{FF2B5EF4-FFF2-40B4-BE49-F238E27FC236}">
                <a16:creationId xmlns:a16="http://schemas.microsoft.com/office/drawing/2014/main" id="{9B21D373-42F2-86AB-3F79-81C1BE348209}"/>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78720EBE-A59D-52D5-044F-DF5C07F83D7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33F31129-9154-6101-E99F-40D9C428A70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BF7BD8E2-6131-A98D-36C8-080B716E4D6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0284053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_Header_Custiom_3">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BEA6F8A-F8D2-0E03-127C-C4C39351EE62}"/>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6" name="Text Placeholder 4">
            <a:extLst>
              <a:ext uri="{FF2B5EF4-FFF2-40B4-BE49-F238E27FC236}">
                <a16:creationId xmlns:a16="http://schemas.microsoft.com/office/drawing/2014/main" id="{F86F72EA-0ABE-9A8E-4E77-930AA5496A56}"/>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a:solidFill>
                  <a:schemeClr val="bg1"/>
                </a:solidFill>
              </a:defRPr>
            </a:lvl1pPr>
          </a:lstStyle>
          <a:p>
            <a:pPr lvl="0"/>
            <a:r>
              <a:rPr lang="en-US"/>
              <a:t>01</a:t>
            </a:r>
          </a:p>
        </p:txBody>
      </p:sp>
      <p:sp>
        <p:nvSpPr>
          <p:cNvPr id="7" name="Text Placeholder 4">
            <a:extLst>
              <a:ext uri="{FF2B5EF4-FFF2-40B4-BE49-F238E27FC236}">
                <a16:creationId xmlns:a16="http://schemas.microsoft.com/office/drawing/2014/main" id="{A5E6E347-3D84-596D-2504-6BB7F3483113}"/>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75684E56-61FE-0760-81FB-D738FF31CEDA}"/>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C4AFDEA9-4B5D-18D7-3B7C-ADC156E9EFC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1C818241-0582-A630-8CB0-7598682D85E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7507762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_Header_Custiom_4">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8956E04-CBD7-E482-8975-949516BE35C7}"/>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0" i="0">
                <a:solidFill>
                  <a:schemeClr val="bg1"/>
                </a:solidFill>
                <a:latin typeface="Calibri Light" panose="020F0302020204030204" pitchFamily="34" charset="0"/>
                <a:cs typeface="Calibri Light" panose="020F0302020204030204" pitchFamily="34" charset="0"/>
              </a:defRPr>
            </a:lvl1pPr>
          </a:lstStyle>
          <a:p>
            <a:r>
              <a:rPr lang="en-US"/>
              <a:t>Section Header</a:t>
            </a:r>
          </a:p>
        </p:txBody>
      </p:sp>
      <p:sp>
        <p:nvSpPr>
          <p:cNvPr id="6" name="Text Placeholder 4">
            <a:extLst>
              <a:ext uri="{FF2B5EF4-FFF2-40B4-BE49-F238E27FC236}">
                <a16:creationId xmlns:a16="http://schemas.microsoft.com/office/drawing/2014/main" id="{4DF04DE8-18FA-CC1C-A2E5-416F24CA0863}"/>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a:solidFill>
                  <a:schemeClr val="bg1"/>
                </a:solidFill>
              </a:defRPr>
            </a:lvl1pPr>
          </a:lstStyle>
          <a:p>
            <a:pPr lvl="0"/>
            <a:r>
              <a:rPr lang="en-US"/>
              <a:t>01</a:t>
            </a:r>
          </a:p>
        </p:txBody>
      </p:sp>
      <p:sp>
        <p:nvSpPr>
          <p:cNvPr id="7" name="Text Placeholder 4">
            <a:extLst>
              <a:ext uri="{FF2B5EF4-FFF2-40B4-BE49-F238E27FC236}">
                <a16:creationId xmlns:a16="http://schemas.microsoft.com/office/drawing/2014/main" id="{6BD1EAAB-FF14-59B6-EB7C-E327DBE47644}"/>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53ED1D57-42C1-01EC-FDEC-8930A13F028D}"/>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FA158379-42B6-CCBC-ACEF-3055CDBB2DD6}"/>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48C1715E-3786-F104-88AB-8B85E2F6D91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407843270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isclaime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BC286D-0325-2652-6DE3-BC17B7921CDE}"/>
              </a:ext>
            </a:extLst>
          </p:cNvPr>
          <p:cNvSpPr txBox="1">
            <a:spLocks/>
          </p:cNvSpPr>
          <p:nvPr userDrawn="1"/>
        </p:nvSpPr>
        <p:spPr>
          <a:xfrm>
            <a:off x="481264" y="1667844"/>
            <a:ext cx="4403565" cy="1015663"/>
          </a:xfrm>
          <a:prstGeom prst="rect">
            <a:avLst/>
          </a:prstGeom>
        </p:spPr>
        <p:txBody>
          <a:bodyPr lIns="0" tIns="0" rIns="0" bIns="0">
            <a:spAutoFit/>
          </a:bodyPr>
          <a:lstStyle>
            <a:lvl1pPr algn="l" defTabSz="914400" rtl="0" eaLnBrk="1" latinLnBrk="0" hangingPunct="1">
              <a:lnSpc>
                <a:spcPct val="100000"/>
              </a:lnSpc>
              <a:spcBef>
                <a:spcPct val="0"/>
              </a:spcBef>
              <a:buNone/>
              <a:defRPr sz="2200" b="1" i="0" kern="1200">
                <a:solidFill>
                  <a:schemeClr val="tx1"/>
                </a:solidFill>
                <a:latin typeface="+mj-lt"/>
                <a:ea typeface="Calibri" panose="020F0502020204030204" pitchFamily="34" charset="0"/>
                <a:cs typeface="Calibri" panose="020F0502020204030204" pitchFamily="34" charset="0"/>
              </a:defRPr>
            </a:lvl1pPr>
          </a:lstStyle>
          <a:p>
            <a:r>
              <a:rPr lang="en-US" sz="6600" b="0">
                <a:solidFill>
                  <a:schemeClr val="lt1"/>
                </a:solidFill>
                <a:latin typeface="Calibri" panose="020F0502020204030204" pitchFamily="34" charset="0"/>
              </a:rPr>
              <a:t>Disclaimer</a:t>
            </a:r>
          </a:p>
        </p:txBody>
      </p:sp>
      <p:sp>
        <p:nvSpPr>
          <p:cNvPr id="6" name="Rectangle 5">
            <a:extLst>
              <a:ext uri="{FF2B5EF4-FFF2-40B4-BE49-F238E27FC236}">
                <a16:creationId xmlns:a16="http://schemas.microsoft.com/office/drawing/2014/main" id="{EDA858F5-1B5C-FD7A-432D-19F62375A90D}"/>
              </a:ext>
            </a:extLst>
          </p:cNvPr>
          <p:cNvSpPr/>
          <p:nvPr userDrawn="1"/>
        </p:nvSpPr>
        <p:spPr>
          <a:xfrm>
            <a:off x="481264" y="4759456"/>
            <a:ext cx="4267462" cy="986010"/>
          </a:xfrm>
          <a:prstGeom prst="rect">
            <a:avLst/>
          </a:prstGeom>
          <a:noFill/>
          <a:ln>
            <a:no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defTabSz="914354">
              <a:spcAft>
                <a:spcPts val="600"/>
              </a:spcAft>
              <a:defRPr/>
            </a:pPr>
            <a:r>
              <a:rPr lang="en-US" sz="1200" b="1">
                <a:solidFill>
                  <a:schemeClr val="accent2"/>
                </a:solidFill>
                <a:latin typeface="Calibri"/>
              </a:rPr>
              <a:t>This presentation was downloaded from Presales Stories. </a:t>
            </a:r>
          </a:p>
          <a:p>
            <a:pPr algn="l" defTabSz="914354">
              <a:defRPr/>
            </a:pPr>
            <a:r>
              <a:rPr lang="en-US" sz="1200" b="1">
                <a:solidFill>
                  <a:schemeClr val="accent2"/>
                </a:solidFill>
                <a:latin typeface="Calibri"/>
              </a:rPr>
              <a:t>Discover more content about EPAM’s Capabilities at </a:t>
            </a:r>
            <a:br>
              <a:rPr lang="en-US" sz="1200" b="1">
                <a:solidFill>
                  <a:schemeClr val="accent2"/>
                </a:solidFill>
                <a:latin typeface="Calibri"/>
              </a:rPr>
            </a:br>
            <a:r>
              <a:rPr lang="en-US" sz="1200" b="1" u="sng">
                <a:solidFill>
                  <a:schemeClr val="accent2"/>
                </a:solidFill>
                <a:latin typeface="Calibri"/>
                <a:hlinkClick r:id="rId3">
                  <a:extLst>
                    <a:ext uri="{A12FA001-AC4F-418D-AE19-62706E023703}">
                      <ahyp:hlinkClr xmlns:ahyp="http://schemas.microsoft.com/office/drawing/2018/hyperlinkcolor" val="tx"/>
                    </a:ext>
                  </a:extLst>
                </a:hlinkClick>
              </a:rPr>
              <a:t>https://epa.ms/stories</a:t>
            </a:r>
            <a:endParaRPr lang="en-US" sz="1200" b="1">
              <a:solidFill>
                <a:schemeClr val="accent2"/>
              </a:solidFill>
              <a:latin typeface="Calibri"/>
            </a:endParaRPr>
          </a:p>
        </p:txBody>
      </p:sp>
      <p:sp>
        <p:nvSpPr>
          <p:cNvPr id="7" name="Title 4">
            <a:extLst>
              <a:ext uri="{FF2B5EF4-FFF2-40B4-BE49-F238E27FC236}">
                <a16:creationId xmlns:a16="http://schemas.microsoft.com/office/drawing/2014/main" id="{5C60129C-ED73-46C0-0FB7-BB32CA2BD978}"/>
              </a:ext>
            </a:extLst>
          </p:cNvPr>
          <p:cNvSpPr txBox="1">
            <a:spLocks/>
          </p:cNvSpPr>
          <p:nvPr userDrawn="1"/>
        </p:nvSpPr>
        <p:spPr>
          <a:xfrm>
            <a:off x="481264" y="2919114"/>
            <a:ext cx="6388966" cy="1604735"/>
          </a:xfrm>
          <a:prstGeom prst="rect">
            <a:avLst/>
          </a:prstGeom>
        </p:spPr>
        <p:txBody>
          <a:bodyPr wrap="square" lIns="0" tIns="0" rIns="0" bIns="0">
            <a:spAutoFit/>
          </a:bodyPr>
          <a:lstStyle>
            <a:lvl1pPr algn="l" defTabSz="914400" rtl="0" eaLnBrk="1" latinLnBrk="0" hangingPunct="1">
              <a:lnSpc>
                <a:spcPct val="100000"/>
              </a:lnSpc>
              <a:spcBef>
                <a:spcPct val="0"/>
              </a:spcBef>
              <a:buNone/>
              <a:defRPr sz="2200" b="1" i="0" kern="1200">
                <a:solidFill>
                  <a:schemeClr val="tx1"/>
                </a:solidFill>
                <a:latin typeface="+mj-lt"/>
                <a:ea typeface="Calibri" panose="020F0502020204030204" pitchFamily="34" charset="0"/>
                <a:cs typeface="Calibri" panose="020F0502020204030204" pitchFamily="34" charset="0"/>
              </a:defRPr>
            </a:lvl1pPr>
          </a:lstStyle>
          <a:p>
            <a:pPr algn="l">
              <a:lnSpc>
                <a:spcPct val="150000"/>
              </a:lnSpc>
            </a:pPr>
            <a:r>
              <a:rPr lang="en-US" sz="2400" b="0">
                <a:solidFill>
                  <a:schemeClr val="bg1"/>
                </a:solidFill>
                <a:latin typeface="Calibri Light" panose="020F0302020204030204" pitchFamily="34" charset="0"/>
              </a:rPr>
              <a:t>All provided material can only be used under NDA</a:t>
            </a:r>
            <a:br>
              <a:rPr lang="en-US" sz="2400" b="0">
                <a:solidFill>
                  <a:schemeClr val="bg1"/>
                </a:solidFill>
                <a:latin typeface="Calibri Light" panose="020F0302020204030204" pitchFamily="34" charset="0"/>
              </a:rPr>
            </a:br>
            <a:r>
              <a:rPr lang="en-US" sz="2400" b="0">
                <a:solidFill>
                  <a:schemeClr val="bg1"/>
                </a:solidFill>
                <a:latin typeface="Calibri Light" panose="020F0302020204030204" pitchFamily="34" charset="0"/>
              </a:rPr>
              <a:t>Slides can contain confidential notes</a:t>
            </a:r>
            <a:br>
              <a:rPr lang="en-US" sz="2400" b="0">
                <a:solidFill>
                  <a:schemeClr val="bg1"/>
                </a:solidFill>
                <a:latin typeface="Calibri Light" panose="020F0302020204030204" pitchFamily="34" charset="0"/>
              </a:rPr>
            </a:br>
            <a:r>
              <a:rPr lang="en-US" sz="2400" b="0">
                <a:solidFill>
                  <a:schemeClr val="bg1"/>
                </a:solidFill>
                <a:latin typeface="Calibri Light" panose="020F0302020204030204" pitchFamily="34" charset="0"/>
              </a:rPr>
              <a:t>Convert to PDF before sharing</a:t>
            </a:r>
          </a:p>
        </p:txBody>
      </p:sp>
      <p:pic>
        <p:nvPicPr>
          <p:cNvPr id="8" name="Picture 7">
            <a:extLst>
              <a:ext uri="{FF2B5EF4-FFF2-40B4-BE49-F238E27FC236}">
                <a16:creationId xmlns:a16="http://schemas.microsoft.com/office/drawing/2014/main" id="{EF3464A0-B9BD-B9A5-38BA-45F5800B2DA9}"/>
              </a:ext>
            </a:extLst>
          </p:cNvPr>
          <p:cNvPicPr>
            <a:picLocks noChangeAspect="1"/>
          </p:cNvPicPr>
          <p:nvPr userDrawn="1"/>
        </p:nvPicPr>
        <p:blipFill>
          <a:blip r:embed="rId4"/>
          <a:stretch>
            <a:fillRect/>
          </a:stretch>
        </p:blipFill>
        <p:spPr>
          <a:xfrm>
            <a:off x="481264" y="872962"/>
            <a:ext cx="668294" cy="622205"/>
          </a:xfrm>
          <a:prstGeom prst="rect">
            <a:avLst/>
          </a:prstGeom>
        </p:spPr>
      </p:pic>
      <p:pic>
        <p:nvPicPr>
          <p:cNvPr id="2" name="Graphic 1">
            <a:extLst>
              <a:ext uri="{FF2B5EF4-FFF2-40B4-BE49-F238E27FC236}">
                <a16:creationId xmlns:a16="http://schemas.microsoft.com/office/drawing/2014/main" id="{C9E71BD3-C16B-E833-87BA-15C30377643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4D42082F-236C-033C-4BB1-ED91055E10D6}"/>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43DDC278-1F97-461F-020F-97C4F17BCD4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56812672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ivider-Light">
    <p:spTree>
      <p:nvGrpSpPr>
        <p:cNvPr id="1" name=""/>
        <p:cNvGrpSpPr/>
        <p:nvPr/>
      </p:nvGrpSpPr>
      <p:grpSpPr>
        <a:xfrm>
          <a:off x="0" y="0"/>
          <a:ext cx="0" cy="0"/>
          <a:chOff x="0" y="0"/>
          <a:chExt cx="0" cy="0"/>
        </a:xfrm>
      </p:grpSpPr>
      <p:pic>
        <p:nvPicPr>
          <p:cNvPr id="4" name="Picture 3" descr="Background pattern&#10;&#10;Description automatically generated with medium confidence">
            <a:extLst>
              <a:ext uri="{FF2B5EF4-FFF2-40B4-BE49-F238E27FC236}">
                <a16:creationId xmlns:a16="http://schemas.microsoft.com/office/drawing/2014/main" id="{93E89BDD-DFE0-2F52-8234-B4BA719C24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45299"/>
          </a:xfrm>
          <a:prstGeom prst="rect">
            <a:avLst/>
          </a:prstGeom>
        </p:spPr>
      </p:pic>
      <p:pic>
        <p:nvPicPr>
          <p:cNvPr id="5" name="Graphic 4">
            <a:extLst>
              <a:ext uri="{FF2B5EF4-FFF2-40B4-BE49-F238E27FC236}">
                <a16:creationId xmlns:a16="http://schemas.microsoft.com/office/drawing/2014/main" id="{BAB1331E-AD8D-C6DD-2EB9-162F1E8744C8}"/>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38E73F41-F196-FE58-99BD-8AFA2B909861}"/>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ECA775BE-E377-94D3-AEB3-0F6AC5EABBE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2" name="Text Placeholder 7">
            <a:extLst>
              <a:ext uri="{FF2B5EF4-FFF2-40B4-BE49-F238E27FC236}">
                <a16:creationId xmlns:a16="http://schemas.microsoft.com/office/drawing/2014/main" id="{51296AC5-6772-5447-9F7F-930222E7DD10}"/>
              </a:ext>
            </a:extLst>
          </p:cNvPr>
          <p:cNvSpPr>
            <a:spLocks noGrp="1"/>
          </p:cNvSpPr>
          <p:nvPr>
            <p:ph type="body" sz="quarter" idx="10" hasCustomPrompt="1"/>
          </p:nvPr>
        </p:nvSpPr>
        <p:spPr>
          <a:xfrm>
            <a:off x="457277" y="2836892"/>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3" name="Title 8">
            <a:extLst>
              <a:ext uri="{FF2B5EF4-FFF2-40B4-BE49-F238E27FC236}">
                <a16:creationId xmlns:a16="http://schemas.microsoft.com/office/drawing/2014/main" id="{522FF93D-C8A6-33EF-5BC7-877E52BEE05B}"/>
              </a:ext>
            </a:extLst>
          </p:cNvPr>
          <p:cNvSpPr>
            <a:spLocks noGrp="1"/>
          </p:cNvSpPr>
          <p:nvPr>
            <p:ph type="title" hasCustomPrompt="1"/>
          </p:nvPr>
        </p:nvSpPr>
        <p:spPr>
          <a:xfrm>
            <a:off x="457277" y="1582857"/>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7" name="Text Placeholder 4">
            <a:extLst>
              <a:ext uri="{FF2B5EF4-FFF2-40B4-BE49-F238E27FC236}">
                <a16:creationId xmlns:a16="http://schemas.microsoft.com/office/drawing/2014/main" id="{FA81627C-09AF-5EC8-CA35-DF312ECADD9B}"/>
              </a:ext>
            </a:extLst>
          </p:cNvPr>
          <p:cNvSpPr>
            <a:spLocks noGrp="1"/>
          </p:cNvSpPr>
          <p:nvPr>
            <p:ph type="body" sz="quarter" idx="11" hasCustomPrompt="1"/>
          </p:nvPr>
        </p:nvSpPr>
        <p:spPr>
          <a:xfrm>
            <a:off x="457277" y="1188052"/>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3540607750"/>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ivider-Light-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8E60C0F2-79B7-EE1B-6041-90317B3CB1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0" y="-1"/>
            <a:ext cx="12172950" cy="6868749"/>
          </a:xfrm>
          <a:prstGeom prst="rect">
            <a:avLst/>
          </a:prstGeom>
        </p:spPr>
      </p:pic>
      <p:pic>
        <p:nvPicPr>
          <p:cNvPr id="2" name="Graphic 1">
            <a:extLst>
              <a:ext uri="{FF2B5EF4-FFF2-40B4-BE49-F238E27FC236}">
                <a16:creationId xmlns:a16="http://schemas.microsoft.com/office/drawing/2014/main" id="{5199D6FE-5F94-4710-8291-B34381587997}"/>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C13F08F0-0194-EA75-42BA-A0773D6D3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5EBCD999-82B2-EE7A-6B7F-62E9DF0FC3BB}"/>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7" name="Text Placeholder 7">
            <a:extLst>
              <a:ext uri="{FF2B5EF4-FFF2-40B4-BE49-F238E27FC236}">
                <a16:creationId xmlns:a16="http://schemas.microsoft.com/office/drawing/2014/main" id="{2209E759-AFCF-0A3A-FAD7-82CB2B4AF9DE}"/>
              </a:ext>
            </a:extLst>
          </p:cNvPr>
          <p:cNvSpPr>
            <a:spLocks noGrp="1"/>
          </p:cNvSpPr>
          <p:nvPr>
            <p:ph type="body" sz="quarter" idx="10" hasCustomPrompt="1"/>
          </p:nvPr>
        </p:nvSpPr>
        <p:spPr>
          <a:xfrm>
            <a:off x="457277" y="2836892"/>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8" name="Title 8">
            <a:extLst>
              <a:ext uri="{FF2B5EF4-FFF2-40B4-BE49-F238E27FC236}">
                <a16:creationId xmlns:a16="http://schemas.microsoft.com/office/drawing/2014/main" id="{E2348724-486E-611D-1CAC-7D5C22ADFE87}"/>
              </a:ext>
            </a:extLst>
          </p:cNvPr>
          <p:cNvSpPr>
            <a:spLocks noGrp="1"/>
          </p:cNvSpPr>
          <p:nvPr>
            <p:ph type="title" hasCustomPrompt="1"/>
          </p:nvPr>
        </p:nvSpPr>
        <p:spPr>
          <a:xfrm>
            <a:off x="457277" y="1582857"/>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9" name="Text Placeholder 4">
            <a:extLst>
              <a:ext uri="{FF2B5EF4-FFF2-40B4-BE49-F238E27FC236}">
                <a16:creationId xmlns:a16="http://schemas.microsoft.com/office/drawing/2014/main" id="{0C047C9D-3E73-DB1B-9E81-9B572EAD6C77}"/>
              </a:ext>
            </a:extLst>
          </p:cNvPr>
          <p:cNvSpPr>
            <a:spLocks noGrp="1"/>
          </p:cNvSpPr>
          <p:nvPr>
            <p:ph type="body" sz="quarter" idx="11" hasCustomPrompt="1"/>
          </p:nvPr>
        </p:nvSpPr>
        <p:spPr>
          <a:xfrm>
            <a:off x="457277" y="1188052"/>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424233958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Dar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51F759-2C51-4E26-B317-26DFEBAE952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dirty="0">
              <a:solidFill>
                <a:schemeClr val="bg1"/>
              </a:solidFill>
              <a:latin typeface="Calibri Light" panose="020F0302020204030204" pitchFamily="34" charset="0"/>
              <a:ea typeface="Human Sans ExtraLight" charset="0"/>
              <a:cs typeface="Human Sans ExtraLight" charset="0"/>
            </a:endParaRPr>
          </a:p>
        </p:txBody>
      </p:sp>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i="0" kern="1200" spc="0" dirty="0">
                <a:gradFill>
                  <a:gsLst>
                    <a:gs pos="50000">
                      <a:schemeClr val="accent2"/>
                    </a:gs>
                    <a:gs pos="70000">
                      <a:schemeClr val="accent5"/>
                    </a:gs>
                    <a:gs pos="100000">
                      <a:schemeClr val="accent4"/>
                    </a:gs>
                  </a:gsLst>
                  <a:lin ang="1200000" scaled="0"/>
                </a:gradFill>
                <a:effectLst/>
                <a:latin typeface="Calibri" panose="020F0502020204030204" pitchFamily="34" charset="0"/>
                <a:ea typeface="Calibri" panose="020F0502020204030204" pitchFamily="34" charset="0"/>
                <a:cs typeface="Calibri" panose="020F0502020204030204" pitchFamily="34" charset="0"/>
              </a:defRPr>
            </a:lvl1pPr>
          </a:lstStyle>
          <a:p>
            <a:pPr lvl="0" algn="l" defTabSz="914400" rtl="0" eaLnBrk="1" latinLnBrk="0" hangingPunct="1">
              <a:lnSpc>
                <a:spcPct val="100000"/>
              </a:lnSpc>
              <a:spcBef>
                <a:spcPct val="0"/>
              </a:spcBef>
              <a:buNone/>
            </a:pPr>
            <a:r>
              <a:rPr lang="en-US" dirty="0"/>
              <a:t>Agenda</a:t>
            </a:r>
          </a:p>
        </p:txBody>
      </p:sp>
      <p:pic>
        <p:nvPicPr>
          <p:cNvPr id="27" name="Graphic 26">
            <a:extLst>
              <a:ext uri="{FF2B5EF4-FFF2-40B4-BE49-F238E27FC236}">
                <a16:creationId xmlns:a16="http://schemas.microsoft.com/office/drawing/2014/main" id="{404C027E-E5F6-C4D1-7BE4-B87D52F48E6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5" name="Text Placeholder 4">
            <a:extLst>
              <a:ext uri="{FF2B5EF4-FFF2-40B4-BE49-F238E27FC236}">
                <a16:creationId xmlns:a16="http://schemas.microsoft.com/office/drawing/2014/main" id="{6672B4D0-A39C-FAF6-B1FC-E8138006004A}"/>
              </a:ext>
            </a:extLst>
          </p:cNvPr>
          <p:cNvSpPr>
            <a:spLocks noGrp="1"/>
          </p:cNvSpPr>
          <p:nvPr>
            <p:ph type="body" sz="quarter" idx="16" hasCustomPrompt="1"/>
          </p:nvPr>
        </p:nvSpPr>
        <p:spPr>
          <a:xfrm>
            <a:off x="6030496" y="1541587"/>
            <a:ext cx="4554537" cy="321627"/>
          </a:xfrm>
          <a:prstGeom prst="rect">
            <a:avLst/>
          </a:prstGeom>
        </p:spPr>
        <p:txBody>
          <a:bodyPr wrap="square" anchor="t" anchorCtr="0">
            <a:spAutoFit/>
          </a:bodyPr>
          <a:lstStyle>
            <a:lvl1pPr>
              <a:defRPr sz="2000" b="0">
                <a:solidFill>
                  <a:schemeClr val="bg1"/>
                </a:solidFill>
              </a:defRPr>
            </a:lvl1pPr>
          </a:lstStyle>
          <a:p>
            <a:pPr lvl="0"/>
            <a:r>
              <a:rPr lang="en-US" dirty="0"/>
              <a:t>Section header here</a:t>
            </a:r>
          </a:p>
        </p:txBody>
      </p:sp>
      <p:sp>
        <p:nvSpPr>
          <p:cNvPr id="9" name="Text Placeholder 4">
            <a:extLst>
              <a:ext uri="{FF2B5EF4-FFF2-40B4-BE49-F238E27FC236}">
                <a16:creationId xmlns:a16="http://schemas.microsoft.com/office/drawing/2014/main" id="{A00A134C-93F9-0B06-D8F4-9B3C7532A426}"/>
              </a:ext>
            </a:extLst>
          </p:cNvPr>
          <p:cNvSpPr>
            <a:spLocks noGrp="1"/>
          </p:cNvSpPr>
          <p:nvPr>
            <p:ph type="body" sz="quarter" idx="17" hasCustomPrompt="1"/>
          </p:nvPr>
        </p:nvSpPr>
        <p:spPr>
          <a:xfrm>
            <a:off x="6030496" y="2231845"/>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0" name="Text Placeholder 4">
            <a:extLst>
              <a:ext uri="{FF2B5EF4-FFF2-40B4-BE49-F238E27FC236}">
                <a16:creationId xmlns:a16="http://schemas.microsoft.com/office/drawing/2014/main" id="{E37B92C4-122A-5377-7B74-D58A2319E90C}"/>
              </a:ext>
            </a:extLst>
          </p:cNvPr>
          <p:cNvSpPr>
            <a:spLocks noGrp="1"/>
          </p:cNvSpPr>
          <p:nvPr>
            <p:ph type="body" sz="quarter" idx="18" hasCustomPrompt="1"/>
          </p:nvPr>
        </p:nvSpPr>
        <p:spPr>
          <a:xfrm>
            <a:off x="6030496" y="2922103"/>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3" name="Text Placeholder 4">
            <a:extLst>
              <a:ext uri="{FF2B5EF4-FFF2-40B4-BE49-F238E27FC236}">
                <a16:creationId xmlns:a16="http://schemas.microsoft.com/office/drawing/2014/main" id="{D28A167B-CD8D-159B-58DB-AD9C0600F651}"/>
              </a:ext>
            </a:extLst>
          </p:cNvPr>
          <p:cNvSpPr>
            <a:spLocks noGrp="1"/>
          </p:cNvSpPr>
          <p:nvPr>
            <p:ph type="body" sz="quarter" idx="19" hasCustomPrompt="1"/>
          </p:nvPr>
        </p:nvSpPr>
        <p:spPr>
          <a:xfrm>
            <a:off x="6030496" y="361236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4" name="Text Placeholder 4">
            <a:extLst>
              <a:ext uri="{FF2B5EF4-FFF2-40B4-BE49-F238E27FC236}">
                <a16:creationId xmlns:a16="http://schemas.microsoft.com/office/drawing/2014/main" id="{D3238DD8-4A7D-554B-8216-37EA1F023174}"/>
              </a:ext>
            </a:extLst>
          </p:cNvPr>
          <p:cNvSpPr>
            <a:spLocks noGrp="1"/>
          </p:cNvSpPr>
          <p:nvPr>
            <p:ph type="body" sz="quarter" idx="20" hasCustomPrompt="1"/>
          </p:nvPr>
        </p:nvSpPr>
        <p:spPr>
          <a:xfrm>
            <a:off x="6030496" y="4302619"/>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5" name="Text Placeholder 4">
            <a:extLst>
              <a:ext uri="{FF2B5EF4-FFF2-40B4-BE49-F238E27FC236}">
                <a16:creationId xmlns:a16="http://schemas.microsoft.com/office/drawing/2014/main" id="{11D58AB5-54CF-F584-79F8-821E69DF6010}"/>
              </a:ext>
            </a:extLst>
          </p:cNvPr>
          <p:cNvSpPr>
            <a:spLocks noGrp="1"/>
          </p:cNvSpPr>
          <p:nvPr>
            <p:ph type="body" sz="quarter" idx="21" hasCustomPrompt="1"/>
          </p:nvPr>
        </p:nvSpPr>
        <p:spPr>
          <a:xfrm>
            <a:off x="6030496" y="499287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6" name="Text Placeholder 4">
            <a:extLst>
              <a:ext uri="{FF2B5EF4-FFF2-40B4-BE49-F238E27FC236}">
                <a16:creationId xmlns:a16="http://schemas.microsoft.com/office/drawing/2014/main" id="{6367AC01-84C2-7E8C-3BF8-201856803E21}"/>
              </a:ext>
            </a:extLst>
          </p:cNvPr>
          <p:cNvSpPr>
            <a:spLocks noGrp="1"/>
          </p:cNvSpPr>
          <p:nvPr>
            <p:ph type="body" sz="quarter" idx="10" hasCustomPrompt="1"/>
          </p:nvPr>
        </p:nvSpPr>
        <p:spPr>
          <a:xfrm>
            <a:off x="4101160" y="154158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3" name="Text Placeholder 4">
            <a:extLst>
              <a:ext uri="{FF2B5EF4-FFF2-40B4-BE49-F238E27FC236}">
                <a16:creationId xmlns:a16="http://schemas.microsoft.com/office/drawing/2014/main" id="{60B1A9C8-7F43-7DB1-4F91-53075745C4B6}"/>
              </a:ext>
            </a:extLst>
          </p:cNvPr>
          <p:cNvSpPr>
            <a:spLocks noGrp="1"/>
          </p:cNvSpPr>
          <p:nvPr>
            <p:ph type="body" sz="quarter" idx="24" hasCustomPrompt="1"/>
          </p:nvPr>
        </p:nvSpPr>
        <p:spPr>
          <a:xfrm>
            <a:off x="4101160" y="2234115"/>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4" name="Text Placeholder 4">
            <a:extLst>
              <a:ext uri="{FF2B5EF4-FFF2-40B4-BE49-F238E27FC236}">
                <a16:creationId xmlns:a16="http://schemas.microsoft.com/office/drawing/2014/main" id="{46C8629B-DFA8-41AA-9C67-96D3D02BED28}"/>
              </a:ext>
            </a:extLst>
          </p:cNvPr>
          <p:cNvSpPr>
            <a:spLocks noGrp="1"/>
          </p:cNvSpPr>
          <p:nvPr>
            <p:ph type="body" sz="quarter" idx="26" hasCustomPrompt="1"/>
          </p:nvPr>
        </p:nvSpPr>
        <p:spPr>
          <a:xfrm>
            <a:off x="4101160" y="2923806"/>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6" name="Text Placeholder 4">
            <a:extLst>
              <a:ext uri="{FF2B5EF4-FFF2-40B4-BE49-F238E27FC236}">
                <a16:creationId xmlns:a16="http://schemas.microsoft.com/office/drawing/2014/main" id="{11CC2B96-A6B1-5232-3AEE-F9B7FDBBC137}"/>
              </a:ext>
            </a:extLst>
          </p:cNvPr>
          <p:cNvSpPr>
            <a:spLocks noGrp="1"/>
          </p:cNvSpPr>
          <p:nvPr>
            <p:ph type="body" sz="quarter" idx="28" hasCustomPrompt="1"/>
          </p:nvPr>
        </p:nvSpPr>
        <p:spPr>
          <a:xfrm>
            <a:off x="4101160" y="361349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dirty="0"/>
              <a:t>00:00 – 00:00</a:t>
            </a:r>
          </a:p>
        </p:txBody>
      </p:sp>
      <p:sp>
        <p:nvSpPr>
          <p:cNvPr id="30" name="Text Placeholder 4">
            <a:extLst>
              <a:ext uri="{FF2B5EF4-FFF2-40B4-BE49-F238E27FC236}">
                <a16:creationId xmlns:a16="http://schemas.microsoft.com/office/drawing/2014/main" id="{7A18B250-73F5-69E3-5878-B1D8C984F427}"/>
              </a:ext>
            </a:extLst>
          </p:cNvPr>
          <p:cNvSpPr>
            <a:spLocks noGrp="1"/>
          </p:cNvSpPr>
          <p:nvPr>
            <p:ph type="body" sz="quarter" idx="30" hasCustomPrompt="1"/>
          </p:nvPr>
        </p:nvSpPr>
        <p:spPr>
          <a:xfrm>
            <a:off x="4101160" y="430318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31" name="Text Placeholder 4">
            <a:extLst>
              <a:ext uri="{FF2B5EF4-FFF2-40B4-BE49-F238E27FC236}">
                <a16:creationId xmlns:a16="http://schemas.microsoft.com/office/drawing/2014/main" id="{462FE180-ECE1-55D7-0248-053AC1E99B1F}"/>
              </a:ext>
            </a:extLst>
          </p:cNvPr>
          <p:cNvSpPr>
            <a:spLocks noGrp="1"/>
          </p:cNvSpPr>
          <p:nvPr>
            <p:ph type="body" sz="quarter" idx="32" hasCustomPrompt="1"/>
          </p:nvPr>
        </p:nvSpPr>
        <p:spPr>
          <a:xfrm>
            <a:off x="4101160" y="499287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 name="TextBox 1">
            <a:extLst>
              <a:ext uri="{FF2B5EF4-FFF2-40B4-BE49-F238E27FC236}">
                <a16:creationId xmlns:a16="http://schemas.microsoft.com/office/drawing/2014/main" id="{D3634F95-D03F-BB17-0BA8-0AB623989FD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6" name="Text Placeholder 3">
            <a:extLst>
              <a:ext uri="{FF2B5EF4-FFF2-40B4-BE49-F238E27FC236}">
                <a16:creationId xmlns:a16="http://schemas.microsoft.com/office/drawing/2014/main" id="{50C2139A-0FDA-8116-257B-67457AE6A971}"/>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3325819625"/>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ivider-Light-3">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47254E77-EA64-0D5B-1B56-09AF228EFA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0" y="-1"/>
            <a:ext cx="12172950" cy="6868749"/>
          </a:xfrm>
          <a:prstGeom prst="rect">
            <a:avLst/>
          </a:prstGeom>
        </p:spPr>
      </p:pic>
      <p:pic>
        <p:nvPicPr>
          <p:cNvPr id="2" name="Graphic 1">
            <a:extLst>
              <a:ext uri="{FF2B5EF4-FFF2-40B4-BE49-F238E27FC236}">
                <a16:creationId xmlns:a16="http://schemas.microsoft.com/office/drawing/2014/main" id="{41AD50E6-D58E-3D8C-41A0-48F21CC758CE}"/>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3BEC493A-D2B3-E243-2D3B-B6C3183A3174}"/>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0AF48D13-7FE0-0CB2-89F9-E7AA85593DB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10" name="Text Placeholder 7">
            <a:extLst>
              <a:ext uri="{FF2B5EF4-FFF2-40B4-BE49-F238E27FC236}">
                <a16:creationId xmlns:a16="http://schemas.microsoft.com/office/drawing/2014/main" id="{B275C009-3000-2628-2F24-C12D282E0BDC}"/>
              </a:ext>
            </a:extLst>
          </p:cNvPr>
          <p:cNvSpPr>
            <a:spLocks noGrp="1"/>
          </p:cNvSpPr>
          <p:nvPr>
            <p:ph type="body" sz="quarter" idx="10" hasCustomPrompt="1"/>
          </p:nvPr>
        </p:nvSpPr>
        <p:spPr>
          <a:xfrm>
            <a:off x="457277" y="2836892"/>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12" name="Title 8">
            <a:extLst>
              <a:ext uri="{FF2B5EF4-FFF2-40B4-BE49-F238E27FC236}">
                <a16:creationId xmlns:a16="http://schemas.microsoft.com/office/drawing/2014/main" id="{F98E87A9-E4C8-39F9-14FF-4CBFDCC76D8A}"/>
              </a:ext>
            </a:extLst>
          </p:cNvPr>
          <p:cNvSpPr>
            <a:spLocks noGrp="1"/>
          </p:cNvSpPr>
          <p:nvPr>
            <p:ph type="title" hasCustomPrompt="1"/>
          </p:nvPr>
        </p:nvSpPr>
        <p:spPr>
          <a:xfrm>
            <a:off x="457277" y="1582857"/>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15" name="Text Placeholder 4">
            <a:extLst>
              <a:ext uri="{FF2B5EF4-FFF2-40B4-BE49-F238E27FC236}">
                <a16:creationId xmlns:a16="http://schemas.microsoft.com/office/drawing/2014/main" id="{FB486E3C-F2E8-707C-4340-3347934F7E7A}"/>
              </a:ext>
            </a:extLst>
          </p:cNvPr>
          <p:cNvSpPr>
            <a:spLocks noGrp="1"/>
          </p:cNvSpPr>
          <p:nvPr>
            <p:ph type="body" sz="quarter" idx="11" hasCustomPrompt="1"/>
          </p:nvPr>
        </p:nvSpPr>
        <p:spPr>
          <a:xfrm>
            <a:off x="457277" y="1188052"/>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398170464"/>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ivider-Light-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5381F3-7ADD-A798-2917-70C400E5FC0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704668" y="2820541"/>
            <a:ext cx="4487332" cy="4037459"/>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6" name="Text Placeholder 7">
            <a:extLst>
              <a:ext uri="{FF2B5EF4-FFF2-40B4-BE49-F238E27FC236}">
                <a16:creationId xmlns:a16="http://schemas.microsoft.com/office/drawing/2014/main" id="{D8FA0FBC-7902-FB57-B0E6-208B4D92A2CE}"/>
              </a:ext>
            </a:extLst>
          </p:cNvPr>
          <p:cNvSpPr>
            <a:spLocks noGrp="1"/>
          </p:cNvSpPr>
          <p:nvPr>
            <p:ph type="body" sz="quarter" idx="10" hasCustomPrompt="1"/>
          </p:nvPr>
        </p:nvSpPr>
        <p:spPr>
          <a:xfrm>
            <a:off x="457277" y="2836892"/>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7" name="Title 8">
            <a:extLst>
              <a:ext uri="{FF2B5EF4-FFF2-40B4-BE49-F238E27FC236}">
                <a16:creationId xmlns:a16="http://schemas.microsoft.com/office/drawing/2014/main" id="{BDAC9276-D926-A8F0-F30E-947BAF94E94B}"/>
              </a:ext>
            </a:extLst>
          </p:cNvPr>
          <p:cNvSpPr>
            <a:spLocks noGrp="1"/>
          </p:cNvSpPr>
          <p:nvPr>
            <p:ph type="title" hasCustomPrompt="1"/>
          </p:nvPr>
        </p:nvSpPr>
        <p:spPr>
          <a:xfrm>
            <a:off x="457277" y="1582857"/>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8" name="Text Placeholder 4">
            <a:extLst>
              <a:ext uri="{FF2B5EF4-FFF2-40B4-BE49-F238E27FC236}">
                <a16:creationId xmlns:a16="http://schemas.microsoft.com/office/drawing/2014/main" id="{7CCD8B5C-46E7-BD57-CCD4-C92180A949F4}"/>
              </a:ext>
            </a:extLst>
          </p:cNvPr>
          <p:cNvSpPr>
            <a:spLocks noGrp="1"/>
          </p:cNvSpPr>
          <p:nvPr>
            <p:ph type="body" sz="quarter" idx="11" hasCustomPrompt="1"/>
          </p:nvPr>
        </p:nvSpPr>
        <p:spPr>
          <a:xfrm>
            <a:off x="457277" y="1188052"/>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3110119847"/>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ivider-Light-5">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35273E55-8F47-AC18-08B7-C31C53E2A2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2" name="Text Placeholder 7">
            <a:extLst>
              <a:ext uri="{FF2B5EF4-FFF2-40B4-BE49-F238E27FC236}">
                <a16:creationId xmlns:a16="http://schemas.microsoft.com/office/drawing/2014/main" id="{4293F859-AF8E-3E9A-4445-9FA83FD40BD2}"/>
              </a:ext>
            </a:extLst>
          </p:cNvPr>
          <p:cNvSpPr>
            <a:spLocks noGrp="1"/>
          </p:cNvSpPr>
          <p:nvPr>
            <p:ph type="body" sz="quarter" idx="10" hasCustomPrompt="1"/>
          </p:nvPr>
        </p:nvSpPr>
        <p:spPr>
          <a:xfrm>
            <a:off x="457277" y="2836892"/>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6" name="Title 8">
            <a:extLst>
              <a:ext uri="{FF2B5EF4-FFF2-40B4-BE49-F238E27FC236}">
                <a16:creationId xmlns:a16="http://schemas.microsoft.com/office/drawing/2014/main" id="{EA00CC3C-96DD-469D-EB60-E1887E86AD12}"/>
              </a:ext>
            </a:extLst>
          </p:cNvPr>
          <p:cNvSpPr>
            <a:spLocks noGrp="1"/>
          </p:cNvSpPr>
          <p:nvPr>
            <p:ph type="title" hasCustomPrompt="1"/>
          </p:nvPr>
        </p:nvSpPr>
        <p:spPr>
          <a:xfrm>
            <a:off x="457277" y="1582857"/>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8" name="Text Placeholder 4">
            <a:extLst>
              <a:ext uri="{FF2B5EF4-FFF2-40B4-BE49-F238E27FC236}">
                <a16:creationId xmlns:a16="http://schemas.microsoft.com/office/drawing/2014/main" id="{D9EC079A-EE35-180B-C83F-37F1AA8B30E6}"/>
              </a:ext>
            </a:extLst>
          </p:cNvPr>
          <p:cNvSpPr>
            <a:spLocks noGrp="1"/>
          </p:cNvSpPr>
          <p:nvPr>
            <p:ph type="body" sz="quarter" idx="11" hasCustomPrompt="1"/>
          </p:nvPr>
        </p:nvSpPr>
        <p:spPr>
          <a:xfrm>
            <a:off x="457277" y="1188052"/>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365214206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1896"/>
            <a:ext cx="11274552" cy="457200"/>
          </a:xfrm>
        </p:spPr>
        <p:txBody>
          <a:bodyPr/>
          <a:lstStyle>
            <a:lvl1pPr>
              <a:defRPr b="1">
                <a:latin typeface="+mn-lt"/>
              </a:defRPr>
            </a:lvl1pPr>
          </a:lstStyle>
          <a:p>
            <a:r>
              <a:rPr lang="en-US"/>
              <a:t>Click to edit Master title style</a:t>
            </a:r>
          </a:p>
        </p:txBody>
      </p:sp>
    </p:spTree>
    <p:extLst>
      <p:ext uri="{BB962C8B-B14F-4D97-AF65-F5344CB8AC3E}">
        <p14:creationId xmlns:p14="http://schemas.microsoft.com/office/powerpoint/2010/main" val="1204257177"/>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4032350145"/>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E4F57360-96E0-124A-8B27-F0C4589ED94D}"/>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tx1"/>
                </a:solidFill>
              </a:defRPr>
            </a:lvl1pPr>
          </a:lstStyle>
          <a:p>
            <a:pPr lvl="0"/>
            <a:r>
              <a:rPr lang="en-US"/>
              <a:t>Edit Master text styles</a:t>
            </a:r>
          </a:p>
        </p:txBody>
      </p:sp>
      <p:sp>
        <p:nvSpPr>
          <p:cNvPr id="2" name="Title 1">
            <a:extLst>
              <a:ext uri="{FF2B5EF4-FFF2-40B4-BE49-F238E27FC236}">
                <a16:creationId xmlns:a16="http://schemas.microsoft.com/office/drawing/2014/main" id="{51B4284D-C7B7-AF33-505C-3BCE705434E9}"/>
              </a:ext>
            </a:extLst>
          </p:cNvPr>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8CBF3641-43B5-6FAC-E7AA-3C2E1B68684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601983784"/>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29737"/>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301461279"/>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Sub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7" name="Text Placeholder 8">
            <a:extLst>
              <a:ext uri="{FF2B5EF4-FFF2-40B4-BE49-F238E27FC236}">
                <a16:creationId xmlns:a16="http://schemas.microsoft.com/office/drawing/2014/main" id="{AA4049EA-1C80-CEF2-C39E-9249C1D295FE}"/>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bg1"/>
                </a:solidFill>
              </a:defRPr>
            </a:lvl1pPr>
          </a:lstStyle>
          <a:p>
            <a:pPr lvl="0"/>
            <a:r>
              <a:rPr lang="en-US"/>
              <a:t>Edit Master text styles</a:t>
            </a:r>
          </a:p>
        </p:txBody>
      </p:sp>
    </p:spTree>
    <p:extLst>
      <p:ext uri="{BB962C8B-B14F-4D97-AF65-F5344CB8AC3E}">
        <p14:creationId xmlns:p14="http://schemas.microsoft.com/office/powerpoint/2010/main" val="2107636099"/>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6022081"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2835445" y="3152602"/>
            <a:ext cx="6858002" cy="55279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9D2FFF58-70EB-C86F-9E59-1581F18B8723}"/>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6" name="Title 1">
            <a:extLst>
              <a:ext uri="{FF2B5EF4-FFF2-40B4-BE49-F238E27FC236}">
                <a16:creationId xmlns:a16="http://schemas.microsoft.com/office/drawing/2014/main" id="{BFF9120F-E29C-8B3A-D5EB-E673F7B24C97}"/>
              </a:ext>
            </a:extLst>
          </p:cNvPr>
          <p:cNvSpPr>
            <a:spLocks noGrp="1"/>
          </p:cNvSpPr>
          <p:nvPr>
            <p:ph type="title"/>
          </p:nvPr>
        </p:nvSpPr>
        <p:spPr>
          <a:xfrm>
            <a:off x="472698" y="723900"/>
            <a:ext cx="5530849" cy="457200"/>
          </a:xfrm>
        </p:spPr>
        <p:txBody>
          <a:bodyPr/>
          <a:lstStyle>
            <a:lvl1pPr>
              <a:defRPr b="1">
                <a:solidFill>
                  <a:schemeClr val="bg1"/>
                </a:solidFill>
                <a:latin typeface="+mn-lt"/>
              </a:defRPr>
            </a:lvl1pPr>
          </a:lstStyle>
          <a:p>
            <a:r>
              <a:rPr lang="en-US"/>
              <a:t>Click to edit Master title style</a:t>
            </a:r>
          </a:p>
        </p:txBody>
      </p:sp>
      <p:sp>
        <p:nvSpPr>
          <p:cNvPr id="10" name="Text Placeholder 10">
            <a:extLst>
              <a:ext uri="{FF2B5EF4-FFF2-40B4-BE49-F238E27FC236}">
                <a16:creationId xmlns:a16="http://schemas.microsoft.com/office/drawing/2014/main" id="{8A6D870D-A9F4-488C-8ECB-5016711134CD}"/>
              </a:ext>
            </a:extLst>
          </p:cNvPr>
          <p:cNvSpPr>
            <a:spLocks noGrp="1"/>
          </p:cNvSpPr>
          <p:nvPr>
            <p:ph type="body" sz="quarter" idx="15" hasCustomPrompt="1"/>
          </p:nvPr>
        </p:nvSpPr>
        <p:spPr>
          <a:xfrm>
            <a:off x="472698"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50557597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_Header_Custom_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19866F5-F57A-6C40-4D30-D67CB6A3D24E}"/>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1" i="0">
                <a:solidFill>
                  <a:schemeClr val="bg1"/>
                </a:solidFill>
                <a:latin typeface="+mj-lt"/>
                <a:cs typeface="Calibri Light" panose="020F0302020204030204" pitchFamily="34" charset="0"/>
              </a:defRPr>
            </a:lvl1pPr>
          </a:lstStyle>
          <a:p>
            <a:r>
              <a:rPr lang="en-US"/>
              <a:t>Section Header</a:t>
            </a:r>
          </a:p>
        </p:txBody>
      </p:sp>
      <p:sp>
        <p:nvSpPr>
          <p:cNvPr id="3" name="Text Placeholder 4">
            <a:extLst>
              <a:ext uri="{FF2B5EF4-FFF2-40B4-BE49-F238E27FC236}">
                <a16:creationId xmlns:a16="http://schemas.microsoft.com/office/drawing/2014/main" id="{B0EC5345-D2D0-6B03-7DDB-B62AB64329C8}"/>
              </a:ext>
            </a:extLst>
          </p:cNvPr>
          <p:cNvSpPr>
            <a:spLocks noGrp="1"/>
          </p:cNvSpPr>
          <p:nvPr>
            <p:ph type="body" sz="quarter" idx="10" hasCustomPrompt="1"/>
          </p:nvPr>
        </p:nvSpPr>
        <p:spPr>
          <a:xfrm>
            <a:off x="481265" y="1336040"/>
            <a:ext cx="498928" cy="321627"/>
          </a:xfrm>
          <a:prstGeom prst="rect">
            <a:avLst/>
          </a:prstGeom>
        </p:spPr>
        <p:txBody>
          <a:bodyPr wrap="square" anchor="t" anchorCtr="0">
            <a:spAutoFit/>
          </a:bodyPr>
          <a:lstStyle>
            <a:lvl1pPr algn="l">
              <a:defRPr sz="2000" b="1">
                <a:gradFill>
                  <a:gsLst>
                    <a:gs pos="76000">
                      <a:schemeClr val="accent5"/>
                    </a:gs>
                    <a:gs pos="0">
                      <a:schemeClr val="accent2"/>
                    </a:gs>
                    <a:gs pos="100000">
                      <a:schemeClr val="accent4"/>
                    </a:gs>
                  </a:gsLst>
                  <a:lin ang="1800000" scaled="0"/>
                </a:gradFill>
              </a:defRPr>
            </a:lvl1pPr>
          </a:lstStyle>
          <a:p>
            <a:pPr lvl="0"/>
            <a:r>
              <a:rPr lang="en-US"/>
              <a:t>01</a:t>
            </a:r>
          </a:p>
        </p:txBody>
      </p:sp>
      <p:sp>
        <p:nvSpPr>
          <p:cNvPr id="4" name="Text Placeholder 4">
            <a:extLst>
              <a:ext uri="{FF2B5EF4-FFF2-40B4-BE49-F238E27FC236}">
                <a16:creationId xmlns:a16="http://schemas.microsoft.com/office/drawing/2014/main" id="{CB32F50E-D900-4FFA-87A8-502151FBE20C}"/>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5" name="Graphic 4">
            <a:extLst>
              <a:ext uri="{FF2B5EF4-FFF2-40B4-BE49-F238E27FC236}">
                <a16:creationId xmlns:a16="http://schemas.microsoft.com/office/drawing/2014/main" id="{7BA73176-A11D-D62A-EC12-39C3DF983B1B}"/>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DDED43E1-5036-AF03-3AFC-AC404D716E48}"/>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bg1"/>
                </a:solidFill>
              </a:rPr>
              <a:t>EPAM Proprietary &amp; Confidential.</a:t>
            </a:r>
          </a:p>
        </p:txBody>
      </p:sp>
      <p:sp>
        <p:nvSpPr>
          <p:cNvPr id="7" name="Text Placeholder 3">
            <a:extLst>
              <a:ext uri="{FF2B5EF4-FFF2-40B4-BE49-F238E27FC236}">
                <a16:creationId xmlns:a16="http://schemas.microsoft.com/office/drawing/2014/main" id="{B4AFFE7B-BAB3-2BE6-68C7-82413494811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dirty="0">
              <a:solidFill>
                <a:schemeClr val="bg1"/>
              </a:solidFill>
            </a:endParaRPr>
          </a:p>
        </p:txBody>
      </p:sp>
    </p:spTree>
    <p:extLst>
      <p:ext uri="{BB962C8B-B14F-4D97-AF65-F5344CB8AC3E}">
        <p14:creationId xmlns:p14="http://schemas.microsoft.com/office/powerpoint/2010/main" val="38570394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rrow-Tw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7891C23-3EE8-0CED-28FE-170D18A2D615}"/>
              </a:ext>
            </a:extLst>
          </p:cNvPr>
          <p:cNvGrpSpPr/>
          <p:nvPr userDrawn="1"/>
        </p:nvGrpSpPr>
        <p:grpSpPr>
          <a:xfrm>
            <a:off x="3909694" y="-2"/>
            <a:ext cx="4653972" cy="6858002"/>
            <a:chOff x="3300840" y="-2"/>
            <a:chExt cx="4653972" cy="6858002"/>
          </a:xfrm>
          <a:solidFill>
            <a:schemeClr val="bg1">
              <a:lumMod val="95000"/>
            </a:schemeClr>
          </a:solidFill>
        </p:grpSpPr>
        <p:sp>
          <p:nvSpPr>
            <p:cNvPr id="10" name="Rectangle 9">
              <a:extLst>
                <a:ext uri="{FF2B5EF4-FFF2-40B4-BE49-F238E27FC236}">
                  <a16:creationId xmlns:a16="http://schemas.microsoft.com/office/drawing/2014/main" id="{3E4E5E53-9F1A-D61C-9EEB-E1510482E5BF}"/>
                </a:ext>
              </a:extLst>
            </p:cNvPr>
            <p:cNvSpPr/>
            <p:nvPr userDrawn="1"/>
          </p:nvSpPr>
          <p:spPr bwMode="auto">
            <a:xfrm>
              <a:off x="3300840" y="0"/>
              <a:ext cx="4110732" cy="6858000"/>
            </a:xfrm>
            <a:prstGeom prst="rect">
              <a:avLst/>
            </a:prstGeom>
            <a:grp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3" name="Isosceles Triangle 13">
              <a:extLst>
                <a:ext uri="{FF2B5EF4-FFF2-40B4-BE49-F238E27FC236}">
                  <a16:creationId xmlns:a16="http://schemas.microsoft.com/office/drawing/2014/main" id="{DF41968F-990C-67B1-0475-04E0249E281A}"/>
                </a:ext>
              </a:extLst>
            </p:cNvPr>
            <p:cNvSpPr/>
            <p:nvPr userDrawn="1"/>
          </p:nvSpPr>
          <p:spPr>
            <a:xfrm rot="5400000" flipH="1">
              <a:off x="4249415" y="3152602"/>
              <a:ext cx="6858002" cy="55279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ectangle 4">
            <a:extLst>
              <a:ext uri="{FF2B5EF4-FFF2-40B4-BE49-F238E27FC236}">
                <a16:creationId xmlns:a16="http://schemas.microsoft.com/office/drawing/2014/main" id="{B17DFB89-A9BD-47AC-B57A-7869039229B5}"/>
              </a:ext>
            </a:extLst>
          </p:cNvPr>
          <p:cNvSpPr/>
          <p:nvPr userDrawn="1"/>
        </p:nvSpPr>
        <p:spPr bwMode="auto">
          <a:xfrm>
            <a:off x="-1" y="0"/>
            <a:ext cx="4076701"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936060" y="3152602"/>
            <a:ext cx="6858002" cy="55279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180E4AD9-5B60-F04F-FEE1-80647A0EADEE}"/>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189EAA6-8653-D9C5-4653-C4B7BB2BB32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683103655"/>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ase Study-1/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4" y="0"/>
            <a:ext cx="2371723"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0894D8D-7B75-A627-E4B9-1C694A55CED1}"/>
              </a:ext>
            </a:extLst>
          </p:cNvPr>
          <p:cNvSpPr>
            <a:spLocks noGrp="1"/>
          </p:cNvSpPr>
          <p:nvPr>
            <p:ph type="title"/>
          </p:nvPr>
        </p:nvSpPr>
        <p:spPr>
          <a:xfrm>
            <a:off x="457200" y="723900"/>
            <a:ext cx="8252847"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205EF53-7E88-FC61-2AD6-524C99515525}"/>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AD091D4E-6AE3-3F04-D0A0-8C96044CC29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5678EB0A-0FF2-079E-6368-97511A388F2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3588565309"/>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ase Study-1/6-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0FD50C-06F7-21CC-1F6A-D75586A5063A}"/>
              </a:ext>
            </a:extLst>
          </p:cNvPr>
          <p:cNvSpPr/>
          <p:nvPr userDrawn="1"/>
        </p:nvSpPr>
        <p:spPr bwMode="auto">
          <a:xfrm>
            <a:off x="5166"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56866651-9DE6-3C00-E38E-CCE80D604993}"/>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62367" y="6438901"/>
            <a:ext cx="540540" cy="190499"/>
          </a:xfrm>
          <a:prstGeom prst="rect">
            <a:avLst/>
          </a:prstGeom>
        </p:spPr>
      </p:pic>
      <p:sp>
        <p:nvSpPr>
          <p:cNvPr id="9" name="TextBox 8">
            <a:extLst>
              <a:ext uri="{FF2B5EF4-FFF2-40B4-BE49-F238E27FC236}">
                <a16:creationId xmlns:a16="http://schemas.microsoft.com/office/drawing/2014/main" id="{70991B0C-C540-A449-1C7D-F3AE627558A1}"/>
              </a:ext>
            </a:extLst>
          </p:cNvPr>
          <p:cNvSpPr txBox="1"/>
          <p:nvPr userDrawn="1"/>
        </p:nvSpPr>
        <p:spPr>
          <a:xfrm>
            <a:off x="10054041"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0" name="Text Placeholder 3">
            <a:extLst>
              <a:ext uri="{FF2B5EF4-FFF2-40B4-BE49-F238E27FC236}">
                <a16:creationId xmlns:a16="http://schemas.microsoft.com/office/drawing/2014/main" id="{19382AE5-9D01-6839-5979-7A3921E0574F}"/>
              </a:ext>
            </a:extLst>
          </p:cNvPr>
          <p:cNvSpPr txBox="1">
            <a:spLocks/>
          </p:cNvSpPr>
          <p:nvPr userDrawn="1"/>
        </p:nvSpPr>
        <p:spPr>
          <a:xfrm>
            <a:off x="11503260"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4" y="0"/>
            <a:ext cx="2371723" cy="6858000"/>
          </a:xfrm>
          <a:prstGeom prst="rect">
            <a:avLst/>
          </a:prstGeom>
          <a:solidFill>
            <a:schemeClr val="tx1">
              <a:lumMod val="85000"/>
              <a:lumOff val="1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0894D8D-7B75-A627-E4B9-1C694A55CED1}"/>
              </a:ext>
            </a:extLst>
          </p:cNvPr>
          <p:cNvSpPr>
            <a:spLocks noGrp="1"/>
          </p:cNvSpPr>
          <p:nvPr>
            <p:ph type="title"/>
          </p:nvPr>
        </p:nvSpPr>
        <p:spPr>
          <a:xfrm>
            <a:off x="457200" y="723900"/>
            <a:ext cx="8252847"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205EF53-7E88-FC61-2AD6-524C99515525}"/>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AD091D4E-6AE3-3F04-D0A0-8C96044CC29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5678EB0A-0FF2-079E-6368-97511A388F2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3653354483"/>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ase Study-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FF6CAB9-3229-A377-2782-A27CB6B30495}"/>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1B5412B9-D91D-8002-0693-897E81DD8C8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3479842363"/>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ase Study-1/3-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41E88-7FE8-D22E-100F-B090659320A1}"/>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BFA5AB7F-48A8-2636-3278-4702BB8C5753}"/>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9" name="TextBox 8">
            <a:extLst>
              <a:ext uri="{FF2B5EF4-FFF2-40B4-BE49-F238E27FC236}">
                <a16:creationId xmlns:a16="http://schemas.microsoft.com/office/drawing/2014/main" id="{F1B4A2EA-2922-26E5-D797-A05E70DB9B02}"/>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0" name="Text Placeholder 3">
            <a:extLst>
              <a:ext uri="{FF2B5EF4-FFF2-40B4-BE49-F238E27FC236}">
                <a16:creationId xmlns:a16="http://schemas.microsoft.com/office/drawing/2014/main" id="{9C8D5290-AB1A-98C0-647E-05F429722DE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tx1">
              <a:lumMod val="85000"/>
              <a:lumOff val="1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FF6CAB9-3229-A377-2782-A27CB6B30495}"/>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1B5412B9-D91D-8002-0693-897E81DD8C8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114486255"/>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ase Study-1/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3291840" cy="246221"/>
          </a:xfrm>
          <a:prstGeom prst="rect">
            <a:avLst/>
          </a:prstGeom>
          <a:noFill/>
        </p:spPr>
        <p:txBody>
          <a:bodyPr vert="horz" wrap="none" lIns="0" tIns="0" rIns="0" bIns="0" rtlCol="0" anchor="ctr">
            <a:spAutoFit/>
          </a:bodyPr>
          <a:lstStyle>
            <a:lvl1pPr>
              <a:defRPr lang="en-US" sz="1600" b="1" cap="none" spc="10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3291840" cy="246221"/>
          </a:xfrm>
          <a:prstGeom prst="rect">
            <a:avLst/>
          </a:prstGeom>
          <a:noFill/>
        </p:spPr>
        <p:txBody>
          <a:bodyPr vert="horz" wrap="none" lIns="0" tIns="0" rIns="0" bIns="0" rtlCol="0" anchor="ctr">
            <a:spAutoFit/>
          </a:bodyPr>
          <a:lstStyle>
            <a:lvl1pPr>
              <a:defRPr lang="en-US" sz="1600" b="1" cap="none" spc="10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2901966360"/>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ase Study-1/2-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6C5343-68AD-9879-2727-7ECBCB6A1B23}"/>
              </a:ext>
            </a:extLst>
          </p:cNvPr>
          <p:cNvSpPr/>
          <p:nvPr userDrawn="1"/>
        </p:nvSpPr>
        <p:spPr bwMode="auto">
          <a:xfrm>
            <a:off x="0" y="17335"/>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BEF0FAA-381C-3A89-42AF-830EF59119AC}"/>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56236"/>
            <a:ext cx="540540" cy="190499"/>
          </a:xfrm>
          <a:prstGeom prst="rect">
            <a:avLst/>
          </a:prstGeom>
        </p:spPr>
      </p:pic>
      <p:sp>
        <p:nvSpPr>
          <p:cNvPr id="11" name="TextBox 10">
            <a:extLst>
              <a:ext uri="{FF2B5EF4-FFF2-40B4-BE49-F238E27FC236}">
                <a16:creationId xmlns:a16="http://schemas.microsoft.com/office/drawing/2014/main" id="{8B24921F-F7DB-7A40-465F-85F610FC20C6}"/>
              </a:ext>
            </a:extLst>
          </p:cNvPr>
          <p:cNvSpPr txBox="1"/>
          <p:nvPr userDrawn="1"/>
        </p:nvSpPr>
        <p:spPr>
          <a:xfrm>
            <a:off x="10048875" y="6423925"/>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2" name="Text Placeholder 3">
            <a:extLst>
              <a:ext uri="{FF2B5EF4-FFF2-40B4-BE49-F238E27FC236}">
                <a16:creationId xmlns:a16="http://schemas.microsoft.com/office/drawing/2014/main" id="{64F018D9-6B5F-8BCB-BD75-7816BF58C56F}"/>
              </a:ext>
            </a:extLst>
          </p:cNvPr>
          <p:cNvSpPr txBox="1">
            <a:spLocks/>
          </p:cNvSpPr>
          <p:nvPr userDrawn="1"/>
        </p:nvSpPr>
        <p:spPr>
          <a:xfrm>
            <a:off x="11498094" y="6423926"/>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tx1">
              <a:lumMod val="85000"/>
              <a:lumOff val="1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233509020"/>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ase Study-1/2 Pictu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p:spPr>
        <p:txBody>
          <a:bodyPr/>
          <a:lstStyle/>
          <a:p>
            <a:endParaRPr lang="en-US"/>
          </a:p>
        </p:txBody>
      </p:sp>
      <p:sp>
        <p:nvSpPr>
          <p:cNvPr id="2" name="Title 1">
            <a:extLst>
              <a:ext uri="{FF2B5EF4-FFF2-40B4-BE49-F238E27FC236}">
                <a16:creationId xmlns:a16="http://schemas.microsoft.com/office/drawing/2014/main" id="{E740C5E2-D359-5FED-B284-19CF47A418DC}"/>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A60CDFE-3A94-5F3A-0523-ABA56078007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E7052EF-2C83-09DE-9638-F3492217FF7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997612B5-8615-3AC0-8239-012312B6FD9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3847770225"/>
      </p:ext>
    </p:extLst>
  </p:cSld>
  <p:clrMapOvr>
    <a:masterClrMapping/>
  </p:clrMapOvr>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ase Study-1/2 Picture-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72960BA-AA0C-9715-43A2-22B9050A4780}"/>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pic>
        <p:nvPicPr>
          <p:cNvPr id="9" name="Graphic 8">
            <a:extLst>
              <a:ext uri="{FF2B5EF4-FFF2-40B4-BE49-F238E27FC236}">
                <a16:creationId xmlns:a16="http://schemas.microsoft.com/office/drawing/2014/main" id="{81783F67-AD13-06FC-C79E-DE6FBF4D057A}"/>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a:solidFill>
            <a:schemeClr val="tx1">
              <a:lumMod val="85000"/>
              <a:lumOff val="15000"/>
            </a:schemeClr>
          </a:solidFill>
        </p:spPr>
        <p:txBody>
          <a:bodyPr/>
          <a:lstStyle/>
          <a:p>
            <a:endParaRPr lang="en-US"/>
          </a:p>
        </p:txBody>
      </p:sp>
      <p:sp>
        <p:nvSpPr>
          <p:cNvPr id="2" name="Title 1">
            <a:extLst>
              <a:ext uri="{FF2B5EF4-FFF2-40B4-BE49-F238E27FC236}">
                <a16:creationId xmlns:a16="http://schemas.microsoft.com/office/drawing/2014/main" id="{B2F414E4-F961-7DD4-8CFB-7B93DD10B689}"/>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2BE525B-A1C0-1DD5-E075-79F96E71ED4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10" name="TextBox 9">
            <a:extLst>
              <a:ext uri="{FF2B5EF4-FFF2-40B4-BE49-F238E27FC236}">
                <a16:creationId xmlns:a16="http://schemas.microsoft.com/office/drawing/2014/main" id="{5067A229-8E7F-A1E8-7492-218AEFB06B0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1" name="Text Placeholder 3">
            <a:extLst>
              <a:ext uri="{FF2B5EF4-FFF2-40B4-BE49-F238E27FC236}">
                <a16:creationId xmlns:a16="http://schemas.microsoft.com/office/drawing/2014/main" id="{371751A4-BF09-09F2-77C6-42F2F2AEB24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855445039"/>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ase Study-2/3 Pictur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57C14D-88D4-2E4E-B3D4-C2C8ABFC1A31}"/>
              </a:ext>
            </a:extLst>
          </p:cNvPr>
          <p:cNvSpPr/>
          <p:nvPr userDrawn="1"/>
        </p:nvSpPr>
        <p:spPr bwMode="auto">
          <a:xfrm>
            <a:off x="4302124" y="0"/>
            <a:ext cx="7889875"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14" name="Picture Placeholder 2">
            <a:extLst>
              <a:ext uri="{FF2B5EF4-FFF2-40B4-BE49-F238E27FC236}">
                <a16:creationId xmlns:a16="http://schemas.microsoft.com/office/drawing/2014/main" id="{B0B5FC9B-C94B-DD4C-B568-43367EF1D400}"/>
              </a:ext>
            </a:extLst>
          </p:cNvPr>
          <p:cNvSpPr>
            <a:spLocks noGrp="1"/>
          </p:cNvSpPr>
          <p:nvPr>
            <p:ph type="pic" sz="quarter" idx="16"/>
          </p:nvPr>
        </p:nvSpPr>
        <p:spPr>
          <a:xfrm>
            <a:off x="4314697" y="0"/>
            <a:ext cx="7877303" cy="6858000"/>
          </a:xfrm>
          <a:prstGeom prst="rect">
            <a:avLst/>
          </a:prstGeom>
        </p:spPr>
        <p:txBody>
          <a:bodyPr/>
          <a:lstStyle/>
          <a:p>
            <a:endParaRPr lang="en-US"/>
          </a:p>
        </p:txBody>
      </p:sp>
      <p:sp>
        <p:nvSpPr>
          <p:cNvPr id="2" name="Title 1">
            <a:extLst>
              <a:ext uri="{FF2B5EF4-FFF2-40B4-BE49-F238E27FC236}">
                <a16:creationId xmlns:a16="http://schemas.microsoft.com/office/drawing/2014/main" id="{5CC81004-83D3-1FD9-8DEB-8753B675234C}"/>
              </a:ext>
            </a:extLst>
          </p:cNvPr>
          <p:cNvSpPr>
            <a:spLocks noGrp="1"/>
          </p:cNvSpPr>
          <p:nvPr>
            <p:ph type="title"/>
          </p:nvPr>
        </p:nvSpPr>
        <p:spPr>
          <a:xfrm>
            <a:off x="457201" y="723900"/>
            <a:ext cx="3611880" cy="457200"/>
          </a:xfrm>
        </p:spPr>
        <p:txBody>
          <a:bodyPr/>
          <a:lstStyle>
            <a:lvl1pPr>
              <a:defRPr b="1">
                <a:solidFill>
                  <a:schemeClr val="tx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6B05C9E2-FF8C-3AB5-99B5-2786F045CA73}"/>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4" name="TextBox 3">
            <a:extLst>
              <a:ext uri="{FF2B5EF4-FFF2-40B4-BE49-F238E27FC236}">
                <a16:creationId xmlns:a16="http://schemas.microsoft.com/office/drawing/2014/main" id="{7093178D-6CC8-41D7-8CEB-9ED5EE67A4B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ACC52C08-BA77-F41F-7A2A-48DD915C7E8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423919305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sv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0.xml"/><Relationship Id="rId1" Type="http://schemas.openxmlformats.org/officeDocument/2006/relationships/slideLayout" Target="../slideLayouts/slideLayout198.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1.xml"/><Relationship Id="rId1" Type="http://schemas.openxmlformats.org/officeDocument/2006/relationships/slideLayout" Target="../slideLayouts/slideLayout199.xml"/></Relationships>
</file>

<file path=ppt/slideMasters/_rels/slideMaster1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3.xml"/><Relationship Id="rId1" Type="http://schemas.openxmlformats.org/officeDocument/2006/relationships/slideLayout" Target="../slideLayouts/slideLayout200.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slideLayout" Target="../slideLayouts/slideLayout103.xml"/><Relationship Id="rId21" Type="http://schemas.openxmlformats.org/officeDocument/2006/relationships/slideLayout" Target="../slideLayouts/slideLayout85.xml"/><Relationship Id="rId34" Type="http://schemas.openxmlformats.org/officeDocument/2006/relationships/slideLayout" Target="../slideLayouts/slideLayout98.xml"/><Relationship Id="rId42" Type="http://schemas.openxmlformats.org/officeDocument/2006/relationships/slideLayout" Target="../slideLayouts/slideLayout106.xml"/><Relationship Id="rId47" Type="http://schemas.openxmlformats.org/officeDocument/2006/relationships/slideLayout" Target="../slideLayouts/slideLayout111.xml"/><Relationship Id="rId50" Type="http://schemas.openxmlformats.org/officeDocument/2006/relationships/slideLayout" Target="../slideLayouts/slideLayout114.xml"/><Relationship Id="rId55" Type="http://schemas.openxmlformats.org/officeDocument/2006/relationships/slideLayout" Target="../slideLayouts/slideLayout119.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9" Type="http://schemas.openxmlformats.org/officeDocument/2006/relationships/slideLayout" Target="../slideLayouts/slideLayout93.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40" Type="http://schemas.openxmlformats.org/officeDocument/2006/relationships/slideLayout" Target="../slideLayouts/slideLayout104.xml"/><Relationship Id="rId45" Type="http://schemas.openxmlformats.org/officeDocument/2006/relationships/slideLayout" Target="../slideLayouts/slideLayout109.xml"/><Relationship Id="rId53" Type="http://schemas.openxmlformats.org/officeDocument/2006/relationships/slideLayout" Target="../slideLayouts/slideLayout117.xml"/><Relationship Id="rId58" Type="http://schemas.openxmlformats.org/officeDocument/2006/relationships/theme" Target="../theme/theme2.xml"/><Relationship Id="rId5" Type="http://schemas.openxmlformats.org/officeDocument/2006/relationships/slideLayout" Target="../slideLayouts/slideLayout69.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43" Type="http://schemas.openxmlformats.org/officeDocument/2006/relationships/slideLayout" Target="../slideLayouts/slideLayout107.xml"/><Relationship Id="rId48" Type="http://schemas.openxmlformats.org/officeDocument/2006/relationships/slideLayout" Target="../slideLayouts/slideLayout112.xml"/><Relationship Id="rId56" Type="http://schemas.openxmlformats.org/officeDocument/2006/relationships/slideLayout" Target="../slideLayouts/slideLayout120.xml"/><Relationship Id="rId8" Type="http://schemas.openxmlformats.org/officeDocument/2006/relationships/slideLayout" Target="../slideLayouts/slideLayout72.xml"/><Relationship Id="rId51" Type="http://schemas.openxmlformats.org/officeDocument/2006/relationships/slideLayout" Target="../slideLayouts/slideLayout115.xml"/><Relationship Id="rId3" Type="http://schemas.openxmlformats.org/officeDocument/2006/relationships/slideLayout" Target="../slideLayouts/slideLayout67.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slideLayout" Target="../slideLayouts/slideLayout102.xml"/><Relationship Id="rId46" Type="http://schemas.openxmlformats.org/officeDocument/2006/relationships/slideLayout" Target="../slideLayouts/slideLayout110.xml"/><Relationship Id="rId59" Type="http://schemas.openxmlformats.org/officeDocument/2006/relationships/image" Target="../media/image1.svg"/><Relationship Id="rId20" Type="http://schemas.openxmlformats.org/officeDocument/2006/relationships/slideLayout" Target="../slideLayouts/slideLayout84.xml"/><Relationship Id="rId41" Type="http://schemas.openxmlformats.org/officeDocument/2006/relationships/slideLayout" Target="../slideLayouts/slideLayout105.xml"/><Relationship Id="rId54" Type="http://schemas.openxmlformats.org/officeDocument/2006/relationships/slideLayout" Target="../slideLayouts/slideLayout118.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49" Type="http://schemas.openxmlformats.org/officeDocument/2006/relationships/slideLayout" Target="../slideLayouts/slideLayout113.xml"/><Relationship Id="rId57" Type="http://schemas.openxmlformats.org/officeDocument/2006/relationships/slideLayout" Target="../slideLayouts/slideLayout121.xml"/><Relationship Id="rId10" Type="http://schemas.openxmlformats.org/officeDocument/2006/relationships/slideLayout" Target="../slideLayouts/slideLayout74.xml"/><Relationship Id="rId31" Type="http://schemas.openxmlformats.org/officeDocument/2006/relationships/slideLayout" Target="../slideLayouts/slideLayout95.xml"/><Relationship Id="rId44" Type="http://schemas.openxmlformats.org/officeDocument/2006/relationships/slideLayout" Target="../slideLayouts/slideLayout108.xml"/><Relationship Id="rId52" Type="http://schemas.openxmlformats.org/officeDocument/2006/relationships/slideLayout" Target="../slideLayouts/slideLayout116.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3.xml"/><Relationship Id="rId1" Type="http://schemas.openxmlformats.org/officeDocument/2006/relationships/slideLayout" Target="../slideLayouts/slideLayout12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4.xml"/><Relationship Id="rId1" Type="http://schemas.openxmlformats.org/officeDocument/2006/relationships/slideLayout" Target="../slideLayouts/slideLayout12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5.xml"/><Relationship Id="rId1" Type="http://schemas.openxmlformats.org/officeDocument/2006/relationships/slideLayout" Target="../slideLayouts/slideLayout124.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7.xml"/><Relationship Id="rId1" Type="http://schemas.openxmlformats.org/officeDocument/2006/relationships/slideLayout" Target="../slideLayouts/slideLayout125.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8.xml"/><Relationship Id="rId1" Type="http://schemas.openxmlformats.org/officeDocument/2006/relationships/slideLayout" Target="../slideLayouts/slideLayout126.xml"/></Relationships>
</file>

<file path=ppt/slideMasters/_rels/slideMaster9.xml.rels><?xml version="1.0" encoding="UTF-8" standalone="yes"?>
<Relationships xmlns="http://schemas.openxmlformats.org/package/2006/relationships"><Relationship Id="rId26" Type="http://schemas.openxmlformats.org/officeDocument/2006/relationships/slideLayout" Target="../slideLayouts/slideLayout152.xml"/><Relationship Id="rId21" Type="http://schemas.openxmlformats.org/officeDocument/2006/relationships/slideLayout" Target="../slideLayouts/slideLayout147.xml"/><Relationship Id="rId42" Type="http://schemas.openxmlformats.org/officeDocument/2006/relationships/slideLayout" Target="../slideLayouts/slideLayout168.xml"/><Relationship Id="rId47" Type="http://schemas.openxmlformats.org/officeDocument/2006/relationships/slideLayout" Target="../slideLayouts/slideLayout173.xml"/><Relationship Id="rId63" Type="http://schemas.openxmlformats.org/officeDocument/2006/relationships/slideLayout" Target="../slideLayouts/slideLayout189.xml"/><Relationship Id="rId68" Type="http://schemas.openxmlformats.org/officeDocument/2006/relationships/slideLayout" Target="../slideLayouts/slideLayout194.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9" Type="http://schemas.openxmlformats.org/officeDocument/2006/relationships/slideLayout" Target="../slideLayouts/slideLayout155.xml"/><Relationship Id="rId11" Type="http://schemas.openxmlformats.org/officeDocument/2006/relationships/slideLayout" Target="../slideLayouts/slideLayout137.xml"/><Relationship Id="rId24" Type="http://schemas.openxmlformats.org/officeDocument/2006/relationships/slideLayout" Target="../slideLayouts/slideLayout150.xml"/><Relationship Id="rId32" Type="http://schemas.openxmlformats.org/officeDocument/2006/relationships/slideLayout" Target="../slideLayouts/slideLayout158.xml"/><Relationship Id="rId37" Type="http://schemas.openxmlformats.org/officeDocument/2006/relationships/slideLayout" Target="../slideLayouts/slideLayout163.xml"/><Relationship Id="rId40" Type="http://schemas.openxmlformats.org/officeDocument/2006/relationships/slideLayout" Target="../slideLayouts/slideLayout166.xml"/><Relationship Id="rId45" Type="http://schemas.openxmlformats.org/officeDocument/2006/relationships/slideLayout" Target="../slideLayouts/slideLayout171.xml"/><Relationship Id="rId53" Type="http://schemas.openxmlformats.org/officeDocument/2006/relationships/slideLayout" Target="../slideLayouts/slideLayout179.xml"/><Relationship Id="rId58" Type="http://schemas.openxmlformats.org/officeDocument/2006/relationships/slideLayout" Target="../slideLayouts/slideLayout184.xml"/><Relationship Id="rId66" Type="http://schemas.openxmlformats.org/officeDocument/2006/relationships/slideLayout" Target="../slideLayouts/slideLayout192.xml"/><Relationship Id="rId5" Type="http://schemas.openxmlformats.org/officeDocument/2006/relationships/slideLayout" Target="../slideLayouts/slideLayout131.xml"/><Relationship Id="rId61" Type="http://schemas.openxmlformats.org/officeDocument/2006/relationships/slideLayout" Target="../slideLayouts/slideLayout187.xml"/><Relationship Id="rId19" Type="http://schemas.openxmlformats.org/officeDocument/2006/relationships/slideLayout" Target="../slideLayouts/slideLayout145.xml"/><Relationship Id="rId14" Type="http://schemas.openxmlformats.org/officeDocument/2006/relationships/slideLayout" Target="../slideLayouts/slideLayout140.xml"/><Relationship Id="rId22" Type="http://schemas.openxmlformats.org/officeDocument/2006/relationships/slideLayout" Target="../slideLayouts/slideLayout148.xml"/><Relationship Id="rId27" Type="http://schemas.openxmlformats.org/officeDocument/2006/relationships/slideLayout" Target="../slideLayouts/slideLayout153.xml"/><Relationship Id="rId30" Type="http://schemas.openxmlformats.org/officeDocument/2006/relationships/slideLayout" Target="../slideLayouts/slideLayout156.xml"/><Relationship Id="rId35" Type="http://schemas.openxmlformats.org/officeDocument/2006/relationships/slideLayout" Target="../slideLayouts/slideLayout161.xml"/><Relationship Id="rId43" Type="http://schemas.openxmlformats.org/officeDocument/2006/relationships/slideLayout" Target="../slideLayouts/slideLayout169.xml"/><Relationship Id="rId48" Type="http://schemas.openxmlformats.org/officeDocument/2006/relationships/slideLayout" Target="../slideLayouts/slideLayout174.xml"/><Relationship Id="rId56" Type="http://schemas.openxmlformats.org/officeDocument/2006/relationships/slideLayout" Target="../slideLayouts/slideLayout182.xml"/><Relationship Id="rId64" Type="http://schemas.openxmlformats.org/officeDocument/2006/relationships/slideLayout" Target="../slideLayouts/slideLayout190.xml"/><Relationship Id="rId69" Type="http://schemas.openxmlformats.org/officeDocument/2006/relationships/slideLayout" Target="../slideLayouts/slideLayout195.xml"/><Relationship Id="rId8" Type="http://schemas.openxmlformats.org/officeDocument/2006/relationships/slideLayout" Target="../slideLayouts/slideLayout134.xml"/><Relationship Id="rId51" Type="http://schemas.openxmlformats.org/officeDocument/2006/relationships/slideLayout" Target="../slideLayouts/slideLayout177.xml"/><Relationship Id="rId72" Type="http://schemas.openxmlformats.org/officeDocument/2006/relationships/theme" Target="../theme/theme9.xml"/><Relationship Id="rId3" Type="http://schemas.openxmlformats.org/officeDocument/2006/relationships/slideLayout" Target="../slideLayouts/slideLayout129.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5" Type="http://schemas.openxmlformats.org/officeDocument/2006/relationships/slideLayout" Target="../slideLayouts/slideLayout151.xml"/><Relationship Id="rId33" Type="http://schemas.openxmlformats.org/officeDocument/2006/relationships/slideLayout" Target="../slideLayouts/slideLayout159.xml"/><Relationship Id="rId38" Type="http://schemas.openxmlformats.org/officeDocument/2006/relationships/slideLayout" Target="../slideLayouts/slideLayout164.xml"/><Relationship Id="rId46" Type="http://schemas.openxmlformats.org/officeDocument/2006/relationships/slideLayout" Target="../slideLayouts/slideLayout172.xml"/><Relationship Id="rId59" Type="http://schemas.openxmlformats.org/officeDocument/2006/relationships/slideLayout" Target="../slideLayouts/slideLayout185.xml"/><Relationship Id="rId67" Type="http://schemas.openxmlformats.org/officeDocument/2006/relationships/slideLayout" Target="../slideLayouts/slideLayout193.xml"/><Relationship Id="rId20" Type="http://schemas.openxmlformats.org/officeDocument/2006/relationships/slideLayout" Target="../slideLayouts/slideLayout146.xml"/><Relationship Id="rId41" Type="http://schemas.openxmlformats.org/officeDocument/2006/relationships/slideLayout" Target="../slideLayouts/slideLayout167.xml"/><Relationship Id="rId54" Type="http://schemas.openxmlformats.org/officeDocument/2006/relationships/slideLayout" Target="../slideLayouts/slideLayout180.xml"/><Relationship Id="rId62" Type="http://schemas.openxmlformats.org/officeDocument/2006/relationships/slideLayout" Target="../slideLayouts/slideLayout188.xml"/><Relationship Id="rId70" Type="http://schemas.openxmlformats.org/officeDocument/2006/relationships/slideLayout" Target="../slideLayouts/slideLayout196.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5" Type="http://schemas.openxmlformats.org/officeDocument/2006/relationships/slideLayout" Target="../slideLayouts/slideLayout141.xml"/><Relationship Id="rId23" Type="http://schemas.openxmlformats.org/officeDocument/2006/relationships/slideLayout" Target="../slideLayouts/slideLayout149.xml"/><Relationship Id="rId28" Type="http://schemas.openxmlformats.org/officeDocument/2006/relationships/slideLayout" Target="../slideLayouts/slideLayout154.xml"/><Relationship Id="rId36" Type="http://schemas.openxmlformats.org/officeDocument/2006/relationships/slideLayout" Target="../slideLayouts/slideLayout162.xml"/><Relationship Id="rId49" Type="http://schemas.openxmlformats.org/officeDocument/2006/relationships/slideLayout" Target="../slideLayouts/slideLayout175.xml"/><Relationship Id="rId57" Type="http://schemas.openxmlformats.org/officeDocument/2006/relationships/slideLayout" Target="../slideLayouts/slideLayout183.xml"/><Relationship Id="rId10" Type="http://schemas.openxmlformats.org/officeDocument/2006/relationships/slideLayout" Target="../slideLayouts/slideLayout136.xml"/><Relationship Id="rId31" Type="http://schemas.openxmlformats.org/officeDocument/2006/relationships/slideLayout" Target="../slideLayouts/slideLayout157.xml"/><Relationship Id="rId44" Type="http://schemas.openxmlformats.org/officeDocument/2006/relationships/slideLayout" Target="../slideLayouts/slideLayout170.xml"/><Relationship Id="rId52" Type="http://schemas.openxmlformats.org/officeDocument/2006/relationships/slideLayout" Target="../slideLayouts/slideLayout178.xml"/><Relationship Id="rId60" Type="http://schemas.openxmlformats.org/officeDocument/2006/relationships/slideLayout" Target="../slideLayouts/slideLayout186.xml"/><Relationship Id="rId65" Type="http://schemas.openxmlformats.org/officeDocument/2006/relationships/slideLayout" Target="../slideLayouts/slideLayout191.xml"/><Relationship Id="rId73" Type="http://schemas.openxmlformats.org/officeDocument/2006/relationships/image" Target="../media/image3.emf"/><Relationship Id="rId4" Type="http://schemas.openxmlformats.org/officeDocument/2006/relationships/slideLayout" Target="../slideLayouts/slideLayout130.xml"/><Relationship Id="rId9" Type="http://schemas.openxmlformats.org/officeDocument/2006/relationships/slideLayout" Target="../slideLayouts/slideLayout135.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9" Type="http://schemas.openxmlformats.org/officeDocument/2006/relationships/slideLayout" Target="../slideLayouts/slideLayout165.xml"/><Relationship Id="rId34" Type="http://schemas.openxmlformats.org/officeDocument/2006/relationships/slideLayout" Target="../slideLayouts/slideLayout160.xml"/><Relationship Id="rId50" Type="http://schemas.openxmlformats.org/officeDocument/2006/relationships/slideLayout" Target="../slideLayouts/slideLayout176.xml"/><Relationship Id="rId55" Type="http://schemas.openxmlformats.org/officeDocument/2006/relationships/slideLayout" Target="../slideLayouts/slideLayout181.xml"/><Relationship Id="rId7" Type="http://schemas.openxmlformats.org/officeDocument/2006/relationships/slideLayout" Target="../slideLayouts/slideLayout133.xml"/><Relationship Id="rId71" Type="http://schemas.openxmlformats.org/officeDocument/2006/relationships/slideLayout" Target="../slideLayouts/slideLayout1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6"/>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84602E71-4C75-CF7B-9843-951794882D5C}"/>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135885590"/>
      </p:ext>
    </p:extLst>
  </p:cSld>
  <p:clrMap bg1="lt1" tx1="dk1" bg2="lt2" tx2="dk2" accent1="accent1" accent2="accent2" accent3="accent3" accent4="accent4" accent5="accent5" accent6="accent6" hlink="hlink" folHlink="folHlink"/>
  <p:sldLayoutIdLst>
    <p:sldLayoutId id="2147484351" r:id="rId1"/>
    <p:sldLayoutId id="2147484352" r:id="rId2"/>
    <p:sldLayoutId id="2147484353" r:id="rId3"/>
    <p:sldLayoutId id="2147484354" r:id="rId4"/>
    <p:sldLayoutId id="2147484355" r:id="rId5"/>
    <p:sldLayoutId id="2147484356" r:id="rId6"/>
    <p:sldLayoutId id="2147484357" r:id="rId7"/>
    <p:sldLayoutId id="2147484358" r:id="rId8"/>
    <p:sldLayoutId id="2147484359" r:id="rId9"/>
    <p:sldLayoutId id="2147484360" r:id="rId10"/>
    <p:sldLayoutId id="2147484361" r:id="rId11"/>
    <p:sldLayoutId id="2147484362" r:id="rId12"/>
    <p:sldLayoutId id="2147484363" r:id="rId13"/>
    <p:sldLayoutId id="2147484364" r:id="rId14"/>
    <p:sldLayoutId id="2147484365" r:id="rId15"/>
    <p:sldLayoutId id="2147484366" r:id="rId16"/>
    <p:sldLayoutId id="2147484367" r:id="rId17"/>
    <p:sldLayoutId id="2147484368" r:id="rId18"/>
    <p:sldLayoutId id="2147484369" r:id="rId19"/>
    <p:sldLayoutId id="2147484370" r:id="rId20"/>
    <p:sldLayoutId id="2147484371" r:id="rId21"/>
    <p:sldLayoutId id="2147484372" r:id="rId22"/>
    <p:sldLayoutId id="2147484373" r:id="rId23"/>
    <p:sldLayoutId id="2147484374" r:id="rId24"/>
    <p:sldLayoutId id="2147484375" r:id="rId25"/>
    <p:sldLayoutId id="2147484376" r:id="rId26"/>
    <p:sldLayoutId id="2147484377" r:id="rId27"/>
    <p:sldLayoutId id="2147484378" r:id="rId28"/>
    <p:sldLayoutId id="2147484379" r:id="rId29"/>
    <p:sldLayoutId id="2147484380" r:id="rId30"/>
    <p:sldLayoutId id="2147484381" r:id="rId31"/>
    <p:sldLayoutId id="2147484382" r:id="rId32"/>
    <p:sldLayoutId id="2147484383" r:id="rId33"/>
    <p:sldLayoutId id="2147484384" r:id="rId34"/>
    <p:sldLayoutId id="2147484385" r:id="rId35"/>
    <p:sldLayoutId id="2147484386" r:id="rId36"/>
    <p:sldLayoutId id="2147484387" r:id="rId37"/>
    <p:sldLayoutId id="2147484388" r:id="rId38"/>
    <p:sldLayoutId id="2147484389" r:id="rId39"/>
    <p:sldLayoutId id="2147484390" r:id="rId40"/>
    <p:sldLayoutId id="2147484391" r:id="rId41"/>
    <p:sldLayoutId id="2147484392" r:id="rId42"/>
    <p:sldLayoutId id="2147484393" r:id="rId43"/>
    <p:sldLayoutId id="2147484394" r:id="rId44"/>
    <p:sldLayoutId id="2147484395" r:id="rId45"/>
    <p:sldLayoutId id="2147484396" r:id="rId46"/>
    <p:sldLayoutId id="2147484397" r:id="rId47"/>
    <p:sldLayoutId id="2147484398" r:id="rId48"/>
    <p:sldLayoutId id="2147484399" r:id="rId49"/>
    <p:sldLayoutId id="2147484400" r:id="rId50"/>
    <p:sldLayoutId id="2147484401" r:id="rId51"/>
    <p:sldLayoutId id="2147484402" r:id="rId52"/>
    <p:sldLayoutId id="2147484403" r:id="rId53"/>
    <p:sldLayoutId id="2147484404" r:id="rId54"/>
    <p:sldLayoutId id="2147484405" r:id="rId55"/>
    <p:sldLayoutId id="2147484406" r:id="rId56"/>
    <p:sldLayoutId id="2147484407" r:id="rId57"/>
    <p:sldLayoutId id="2147484408" r:id="rId58"/>
    <p:sldLayoutId id="2147484409" r:id="rId59"/>
    <p:sldLayoutId id="2147484410" r:id="rId60"/>
    <p:sldLayoutId id="2147484411" r:id="rId61"/>
    <p:sldLayoutId id="2147484412" r:id="rId62"/>
    <p:sldLayoutId id="2147484413" r:id="rId63"/>
    <p:sldLayoutId id="2147484414" r:id="rId64"/>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4F80EE58-E849-A2D7-4B4F-D4D86BC700AF}"/>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4027238642"/>
      </p:ext>
    </p:extLst>
  </p:cSld>
  <p:clrMap bg1="lt1" tx1="dk1" bg2="lt2" tx2="dk2" accent1="accent1" accent2="accent2" accent3="accent3" accent4="accent4" accent5="accent5" accent6="accent6" hlink="hlink" folHlink="folHlink"/>
  <p:sldLayoutIdLst>
    <p:sldLayoutId id="2147484506"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E749D992-D608-25A5-6042-AA73FEE2C38F}"/>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4147680814"/>
      </p:ext>
    </p:extLst>
  </p:cSld>
  <p:clrMap bg1="lt1" tx1="dk1" bg2="lt2" tx2="dk2" accent1="accent1" accent2="accent2" accent3="accent3" accent4="accent4" accent5="accent5" accent6="accent6" hlink="hlink" folHlink="folHlink"/>
  <p:sldLayoutIdLst>
    <p:sldLayoutId id="2147484508"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41E59899-60AF-CA5E-08DD-DDB977B97447}"/>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2152447923"/>
      </p:ext>
    </p:extLst>
  </p:cSld>
  <p:clrMap bg1="lt1" tx1="dk1" bg2="lt2" tx2="dk2" accent1="accent1" accent2="accent2" accent3="accent3" accent4="accent4" accent5="accent5" accent6="accent6" hlink="hlink" folHlink="folHlink"/>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01EB597B-6422-40AE-4EC9-38A094843B4E}"/>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487139581"/>
      </p:ext>
    </p:extLst>
  </p:cSld>
  <p:clrMap bg1="lt1" tx1="dk1" bg2="lt2" tx2="dk2" accent1="accent1" accent2="accent2" accent3="accent3" accent4="accent4" accent5="accent5" accent6="accent6" hlink="hlink" folHlink="folHlink"/>
  <p:sldLayoutIdLst>
    <p:sldLayoutId id="2147484504"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a:off x="457201" y="6438901"/>
            <a:ext cx="540540" cy="190499"/>
          </a:xfrm>
          <a:prstGeom prst="rect">
            <a:avLst/>
          </a:prstGeom>
        </p:spPr>
      </p:pic>
      <p:sp>
        <p:nvSpPr>
          <p:cNvPr id="9" name="Text Placeholder 2">
            <a:extLst>
              <a:ext uri="{FF2B5EF4-FFF2-40B4-BE49-F238E27FC236}">
                <a16:creationId xmlns:a16="http://schemas.microsoft.com/office/drawing/2014/main" id="{E8369E08-22C8-4CA0-8BC3-06B27EF317DD}"/>
              </a:ext>
            </a:extLst>
          </p:cNvPr>
          <p:cNvSpPr>
            <a:spLocks noGrp="1"/>
          </p:cNvSpPr>
          <p:nvPr>
            <p:ph type="body" idx="1"/>
          </p:nvPr>
        </p:nvSpPr>
        <p:spPr>
          <a:xfrm>
            <a:off x="457200" y="1676400"/>
            <a:ext cx="11277600" cy="4495800"/>
          </a:xfrm>
          <a:prstGeom prst="rect">
            <a:avLst/>
          </a:prstGeom>
        </p:spPr>
        <p:txBody>
          <a:bodyPr vert="horz" lIns="0" tIns="0" rIns="0" bIns="0" rtlCol="0">
            <a:noAutofit/>
          </a:body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222222"/>
                </a:solidFill>
                <a:effectLst/>
                <a:uLnTx/>
                <a:uFillTx/>
                <a:latin typeface="Calibri"/>
                <a:cs typeface="Calibri" panose="020F0502020204030204" pitchFamily="34" charset="0"/>
              </a:rPr>
              <a:t>Edit Master text styles</a:t>
            </a:r>
          </a:p>
          <a:p>
            <a:pPr marL="182880" marR="0" lvl="1" indent="-182880" algn="l" defTabSz="914400" rtl="0" eaLnBrk="1" fontAlgn="auto" latinLnBrk="0" hangingPunct="1">
              <a:lnSpc>
                <a:spcPct val="100000"/>
              </a:lnSpc>
              <a:spcBef>
                <a:spcPts val="600"/>
              </a:spcBef>
              <a:spcAft>
                <a:spcPts val="0"/>
              </a:spcAft>
              <a:buClr>
                <a:srgbClr val="76CDD8"/>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cs typeface="Calibri" panose="020F0502020204030204" pitchFamily="34" charset="0"/>
              </a:rPr>
              <a:t>Second level</a:t>
            </a:r>
          </a:p>
          <a:p>
            <a:pPr marL="365760" marR="0" lvl="2" indent="-182880" algn="l" defTabSz="914400" rtl="0" eaLnBrk="1" fontAlgn="auto" latinLnBrk="0" hangingPunct="1">
              <a:lnSpc>
                <a:spcPct val="100000"/>
              </a:lnSpc>
              <a:spcBef>
                <a:spcPts val="600"/>
              </a:spcBef>
              <a:spcAft>
                <a:spcPts val="0"/>
              </a:spcAft>
              <a:buClr>
                <a:srgbClr val="A0A0A0"/>
              </a:buClr>
              <a:buSzTx/>
              <a:buFont typeface="Calibri" panose="020F0502020204030204" pitchFamily="34" charset="0"/>
              <a:buChar char="→"/>
              <a:tabLst/>
              <a:defRPr/>
            </a:pPr>
            <a:r>
              <a:rPr kumimoji="0" lang="en-US" sz="1200" b="0" i="0" u="none" strike="noStrike" kern="1200" cap="none" spc="0" normalizeH="0" baseline="0" noProof="0">
                <a:ln>
                  <a:noFill/>
                </a:ln>
                <a:solidFill>
                  <a:srgbClr val="222222"/>
                </a:solidFill>
                <a:effectLst/>
                <a:uLnTx/>
                <a:uFillTx/>
                <a:latin typeface="Calibri"/>
                <a:cs typeface="Calibri" panose="020F0502020204030204" pitchFamily="34" charset="0"/>
              </a:rPr>
              <a:t>Third level</a:t>
            </a:r>
            <a:endParaRPr lang="en-US"/>
          </a:p>
        </p:txBody>
      </p:sp>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4" name="TextBox 3">
            <a:extLst>
              <a:ext uri="{FF2B5EF4-FFF2-40B4-BE49-F238E27FC236}">
                <a16:creationId xmlns:a16="http://schemas.microsoft.com/office/drawing/2014/main" id="{2B5943C2-8581-D405-80CD-252519DBC8BC}"/>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259497710"/>
      </p:ext>
    </p:extLst>
  </p:cSld>
  <p:clrMap bg1="lt1" tx1="dk1" bg2="lt2" tx2="dk2" accent1="accent1" accent2="accent2" accent3="accent3" accent4="accent4" accent5="accent5" accent6="accent6" hlink="hlink" folHlink="folHlink"/>
  <p:sldLayoutIdLst>
    <p:sldLayoutId id="2147484293" r:id="rId1"/>
    <p:sldLayoutId id="2147484294" r:id="rId2"/>
    <p:sldLayoutId id="2147484295" r:id="rId3"/>
    <p:sldLayoutId id="2147484296" r:id="rId4"/>
    <p:sldLayoutId id="2147484297" r:id="rId5"/>
    <p:sldLayoutId id="2147484298" r:id="rId6"/>
    <p:sldLayoutId id="2147484299" r:id="rId7"/>
    <p:sldLayoutId id="2147484300" r:id="rId8"/>
    <p:sldLayoutId id="2147484301" r:id="rId9"/>
    <p:sldLayoutId id="2147484302" r:id="rId10"/>
    <p:sldLayoutId id="2147484303" r:id="rId11"/>
    <p:sldLayoutId id="2147484304" r:id="rId12"/>
    <p:sldLayoutId id="2147484305" r:id="rId13"/>
    <p:sldLayoutId id="2147484306" r:id="rId14"/>
    <p:sldLayoutId id="2147484307" r:id="rId15"/>
    <p:sldLayoutId id="2147484308" r:id="rId16"/>
    <p:sldLayoutId id="2147484309" r:id="rId17"/>
    <p:sldLayoutId id="2147484310" r:id="rId18"/>
    <p:sldLayoutId id="2147484311" r:id="rId19"/>
    <p:sldLayoutId id="2147484312" r:id="rId20"/>
    <p:sldLayoutId id="2147484313" r:id="rId21"/>
    <p:sldLayoutId id="2147484314" r:id="rId22"/>
    <p:sldLayoutId id="2147484315" r:id="rId23"/>
    <p:sldLayoutId id="2147484316" r:id="rId24"/>
    <p:sldLayoutId id="2147484317" r:id="rId25"/>
    <p:sldLayoutId id="2147484318" r:id="rId26"/>
    <p:sldLayoutId id="2147484319" r:id="rId27"/>
    <p:sldLayoutId id="2147484320" r:id="rId28"/>
    <p:sldLayoutId id="2147484321" r:id="rId29"/>
    <p:sldLayoutId id="2147484322" r:id="rId30"/>
    <p:sldLayoutId id="2147484323" r:id="rId31"/>
    <p:sldLayoutId id="2147484324" r:id="rId32"/>
    <p:sldLayoutId id="2147484325" r:id="rId33"/>
    <p:sldLayoutId id="2147484326" r:id="rId34"/>
    <p:sldLayoutId id="2147484327" r:id="rId35"/>
    <p:sldLayoutId id="2147484328" r:id="rId36"/>
    <p:sldLayoutId id="2147484329" r:id="rId37"/>
    <p:sldLayoutId id="2147484330" r:id="rId38"/>
    <p:sldLayoutId id="2147484331" r:id="rId39"/>
    <p:sldLayoutId id="2147484332" r:id="rId40"/>
    <p:sldLayoutId id="2147484333" r:id="rId41"/>
    <p:sldLayoutId id="2147484334" r:id="rId42"/>
    <p:sldLayoutId id="2147484335" r:id="rId43"/>
    <p:sldLayoutId id="2147484336" r:id="rId44"/>
    <p:sldLayoutId id="2147484337" r:id="rId45"/>
    <p:sldLayoutId id="2147484338" r:id="rId46"/>
    <p:sldLayoutId id="2147484339" r:id="rId47"/>
    <p:sldLayoutId id="2147484340" r:id="rId48"/>
    <p:sldLayoutId id="2147484341" r:id="rId49"/>
    <p:sldLayoutId id="2147484342" r:id="rId50"/>
    <p:sldLayoutId id="2147484343" r:id="rId51"/>
    <p:sldLayoutId id="2147484344" r:id="rId52"/>
    <p:sldLayoutId id="2147484345" r:id="rId53"/>
    <p:sldLayoutId id="2147484346" r:id="rId54"/>
    <p:sldLayoutId id="2147484347" r:id="rId55"/>
    <p:sldLayoutId id="2147484348" r:id="rId56"/>
    <p:sldLayoutId id="2147484349" r:id="rId57"/>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200" b="0" i="0" kern="1200">
          <a:solidFill>
            <a:schemeClr val="tx1"/>
          </a:solidFill>
          <a:latin typeface="+mn-lt"/>
          <a:ea typeface="Calibri" panose="020F0502020204030204" pitchFamily="34" charset="0"/>
          <a:cs typeface="Calibri" panose="020F0502020204030204" pitchFamily="34" charset="0"/>
        </a:defRPr>
      </a:lvl1pPr>
      <a:lvl2pPr marL="685800" indent="-228600" algn="l" defTabSz="914400" rtl="0" eaLnBrk="1" latinLnBrk="0" hangingPunct="1">
        <a:lnSpc>
          <a:spcPct val="110000"/>
        </a:lnSpc>
        <a:spcBef>
          <a:spcPts val="600"/>
        </a:spcBef>
        <a:spcAft>
          <a:spcPts val="0"/>
        </a:spcAft>
        <a:buClr>
          <a:schemeClr val="tx1"/>
        </a:buClr>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EE4B342A-5BEE-40A5-70B5-05AC9C62F92D}"/>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4126680669"/>
      </p:ext>
    </p:extLst>
  </p:cSld>
  <p:clrMap bg1="lt1" tx1="dk1" bg2="lt2" tx2="dk2" accent1="accent1" accent2="accent2" accent3="accent3" accent4="accent4" accent5="accent5" accent6="accent6" hlink="hlink" folHlink="folHlink"/>
  <p:sldLayoutIdLst>
    <p:sldLayoutId id="2147484416"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77D4096B-192A-42AB-8324-7A44AF88A6DC}"/>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3026515832"/>
      </p:ext>
    </p:extLst>
  </p:cSld>
  <p:clrMap bg1="lt1" tx1="dk1" bg2="lt2" tx2="dk2" accent1="accent1" accent2="accent2" accent3="accent3" accent4="accent4" accent5="accent5" accent6="accent6" hlink="hlink" folHlink="folHlink"/>
  <p:sldLayoutIdLst>
    <p:sldLayoutId id="2147484419"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B3D028B2-2C51-E416-7DD5-C3B02B9E1B16}"/>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3600343999"/>
      </p:ext>
    </p:extLst>
  </p:cSld>
  <p:clrMap bg1="lt1" tx1="dk1" bg2="lt2" tx2="dk2" accent1="accent1" accent2="accent2" accent3="accent3" accent4="accent4" accent5="accent5" accent6="accent6" hlink="hlink" folHlink="folHlink"/>
  <p:sldLayoutIdLst>
    <p:sldLayoutId id="2147484421"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6CAD17AE-44AB-DAF7-A71E-20345FFD3D55}"/>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452094751"/>
      </p:ext>
    </p:extLst>
  </p:cSld>
  <p:clrMap bg1="lt1" tx1="dk1" bg2="lt2" tx2="dk2" accent1="accent1" accent2="accent2" accent3="accent3" accent4="accent4" accent5="accent5" accent6="accent6" hlink="hlink" folHlink="folHlink"/>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6AA79777-A491-0BB9-F8C3-F7392F141C4D}"/>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3363182802"/>
      </p:ext>
    </p:extLst>
  </p:cSld>
  <p:clrMap bg1="lt1" tx1="dk1" bg2="lt2" tx2="dk2" accent1="accent1" accent2="accent2" accent3="accent3" accent4="accent4" accent5="accent5" accent6="accent6" hlink="hlink" folHlink="folHlink"/>
  <p:sldLayoutIdLst>
    <p:sldLayoutId id="2147484425"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endParaRPr lang="en-US" dirty="0"/>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dirty="0">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dirty="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p:txBody>
      </p:sp>
      <p:sp>
        <p:nvSpPr>
          <p:cNvPr id="5" name="TextBox 4">
            <a:extLst>
              <a:ext uri="{FF2B5EF4-FFF2-40B4-BE49-F238E27FC236}">
                <a16:creationId xmlns:a16="http://schemas.microsoft.com/office/drawing/2014/main" id="{AD82308A-E184-5FE2-D674-AB67A197C227}"/>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3647281955"/>
      </p:ext>
    </p:extLst>
  </p:cSld>
  <p:clrMap bg1="lt1" tx1="dk1" bg2="lt2" tx2="dk2" accent1="accent1" accent2="accent2" accent3="accent3" accent4="accent4" accent5="accent5" accent6="accent6" hlink="hlink" folHlink="folHlink"/>
  <p:sldLayoutIdLst>
    <p:sldLayoutId id="2147484427"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06060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0713" y="717613"/>
            <a:ext cx="10965687" cy="338554"/>
          </a:xfrm>
          <a:prstGeom prst="rect">
            <a:avLst/>
          </a:prstGeom>
        </p:spPr>
        <p:txBody>
          <a:bodyPr lIns="0" tIns="0" rIns="0" bIns="0">
            <a:noAutofit/>
          </a:bodyPr>
          <a:lstStyle/>
          <a:p>
            <a:pPr marL="0" lvl="0" indent="0">
              <a:spcBef>
                <a:spcPts val="0"/>
              </a:spcBef>
              <a:spcAft>
                <a:spcPts val="0"/>
              </a:spcAft>
              <a:buFont typeface="Arial" panose="020B0604020202020204" pitchFamily="34" charset="0"/>
            </a:pPr>
            <a:r>
              <a:rPr lang="en-US"/>
              <a:t>Click to edit Master title style</a:t>
            </a:r>
          </a:p>
        </p:txBody>
      </p:sp>
      <p:pic>
        <p:nvPicPr>
          <p:cNvPr id="4" name="Picture 3">
            <a:extLst>
              <a:ext uri="{FF2B5EF4-FFF2-40B4-BE49-F238E27FC236}">
                <a16:creationId xmlns:a16="http://schemas.microsoft.com/office/drawing/2014/main" id="{07D14E4D-CAE3-3A0B-B3F8-465622E4D6E8}"/>
              </a:ext>
            </a:extLst>
          </p:cNvPr>
          <p:cNvPicPr>
            <a:picLocks noChangeAspect="1"/>
          </p:cNvPicPr>
          <p:nvPr userDrawn="1"/>
        </p:nvPicPr>
        <p:blipFill>
          <a:blip r:embed="rId73" cstate="screen">
            <a:extLst>
              <a:ext uri="{28A0092B-C50C-407E-A947-70E740481C1C}">
                <a14:useLocalDpi xmlns:a14="http://schemas.microsoft.com/office/drawing/2010/main"/>
              </a:ext>
            </a:extLst>
          </a:blip>
          <a:stretch>
            <a:fillRect/>
          </a:stretch>
        </p:blipFill>
        <p:spPr>
          <a:xfrm>
            <a:off x="647699" y="6416865"/>
            <a:ext cx="488145" cy="179465"/>
          </a:xfrm>
          <a:prstGeom prst="rect">
            <a:avLst/>
          </a:prstGeom>
        </p:spPr>
      </p:pic>
      <p:sp>
        <p:nvSpPr>
          <p:cNvPr id="5" name="TextBox 4">
            <a:extLst>
              <a:ext uri="{FF2B5EF4-FFF2-40B4-BE49-F238E27FC236}">
                <a16:creationId xmlns:a16="http://schemas.microsoft.com/office/drawing/2014/main" id="{086C1CD2-C3C3-99BC-1F71-5CF176EF164E}"/>
              </a:ext>
            </a:extLst>
          </p:cNvPr>
          <p:cNvSpPr txBox="1"/>
          <p:nvPr userDrawn="1"/>
        </p:nvSpPr>
        <p:spPr>
          <a:xfrm>
            <a:off x="-579120" y="4592320"/>
            <a:ext cx="0" cy="0"/>
          </a:xfrm>
          <a:prstGeom prst="rect">
            <a:avLst/>
          </a:prstGeom>
          <a:noFill/>
        </p:spPr>
        <p:txBody>
          <a:bodyPr wrap="none" lIns="0" tIns="0" rIns="0" bIns="0" rtlCol="0">
            <a:noAutofit/>
          </a:bodyPr>
          <a:lstStyle/>
          <a:p>
            <a:pPr>
              <a:lnSpc>
                <a:spcPct val="110000"/>
              </a:lnSpc>
              <a:spcBef>
                <a:spcPts val="600"/>
              </a:spcBef>
            </a:pPr>
            <a:endParaRPr lang="en-US" sz="1200" err="1">
              <a:ea typeface="Human Sans" charset="0"/>
              <a:cs typeface="Human Sans" charset="0"/>
            </a:endParaRPr>
          </a:p>
        </p:txBody>
      </p:sp>
      <p:sp>
        <p:nvSpPr>
          <p:cNvPr id="37" name="TextBox 36">
            <a:extLst>
              <a:ext uri="{FF2B5EF4-FFF2-40B4-BE49-F238E27FC236}">
                <a16:creationId xmlns:a16="http://schemas.microsoft.com/office/drawing/2014/main" id="{D5DDA9FD-D621-0134-9699-89AED709AC96}"/>
              </a:ext>
            </a:extLst>
          </p:cNvPr>
          <p:cNvSpPr txBox="1"/>
          <p:nvPr userDrawn="1"/>
        </p:nvSpPr>
        <p:spPr>
          <a:xfrm>
            <a:off x="4429760" y="-53848"/>
            <a:ext cx="0" cy="0"/>
          </a:xfrm>
          <a:prstGeom prst="rect">
            <a:avLst/>
          </a:prstGeom>
          <a:noFill/>
        </p:spPr>
        <p:txBody>
          <a:bodyPr wrap="none" lIns="0" tIns="0" rIns="0" bIns="0" rtlCol="0">
            <a:noAutofit/>
          </a:bodyPr>
          <a:lstStyle/>
          <a:p>
            <a:pPr>
              <a:lnSpc>
                <a:spcPct val="110000"/>
              </a:lnSpc>
              <a:spcBef>
                <a:spcPts val="600"/>
              </a:spcBef>
            </a:pPr>
            <a:endParaRPr lang="en-US" sz="1200" err="1">
              <a:ea typeface="Human Sans" charset="0"/>
              <a:cs typeface="Human Sans" charset="0"/>
            </a:endParaRPr>
          </a:p>
        </p:txBody>
      </p:sp>
      <p:sp>
        <p:nvSpPr>
          <p:cNvPr id="6" name="Text Placeholder 5">
            <a:extLst>
              <a:ext uri="{FF2B5EF4-FFF2-40B4-BE49-F238E27FC236}">
                <a16:creationId xmlns:a16="http://schemas.microsoft.com/office/drawing/2014/main" id="{A94283C5-7CEB-C3A6-3D15-0C58149D104F}"/>
              </a:ext>
            </a:extLst>
          </p:cNvPr>
          <p:cNvSpPr>
            <a:spLocks noGrp="1"/>
          </p:cNvSpPr>
          <p:nvPr>
            <p:ph type="body" idx="1"/>
          </p:nvPr>
        </p:nvSpPr>
        <p:spPr>
          <a:xfrm>
            <a:off x="636410" y="1581502"/>
            <a:ext cx="10948386" cy="4628797"/>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TextBox 6">
            <a:extLst>
              <a:ext uri="{FF2B5EF4-FFF2-40B4-BE49-F238E27FC236}">
                <a16:creationId xmlns:a16="http://schemas.microsoft.com/office/drawing/2014/main" id="{07231C12-A9EE-2BB4-8E5F-012AFE04487A}"/>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79565806"/>
      </p:ext>
    </p:extLst>
  </p:cSld>
  <p:clrMap bg1="lt1" tx1="dk1" bg2="lt2" tx2="dk2" accent1="accent1" accent2="accent2" accent3="accent3" accent4="accent4" accent5="accent5" accent6="accent6" hlink="hlink" folHlink="folHlink"/>
  <p:sldLayoutIdLst>
    <p:sldLayoutId id="2147484429" r:id="rId1"/>
    <p:sldLayoutId id="2147484430" r:id="rId2"/>
    <p:sldLayoutId id="2147484431" r:id="rId3"/>
    <p:sldLayoutId id="2147484432" r:id="rId4"/>
    <p:sldLayoutId id="2147484433" r:id="rId5"/>
    <p:sldLayoutId id="2147484434" r:id="rId6"/>
    <p:sldLayoutId id="2147484435" r:id="rId7"/>
    <p:sldLayoutId id="2147484436" r:id="rId8"/>
    <p:sldLayoutId id="2147484437" r:id="rId9"/>
    <p:sldLayoutId id="2147484438" r:id="rId10"/>
    <p:sldLayoutId id="2147484439" r:id="rId11"/>
    <p:sldLayoutId id="2147484440" r:id="rId12"/>
    <p:sldLayoutId id="2147484441" r:id="rId13"/>
    <p:sldLayoutId id="2147484442" r:id="rId14"/>
    <p:sldLayoutId id="2147484443" r:id="rId15"/>
    <p:sldLayoutId id="2147484444" r:id="rId16"/>
    <p:sldLayoutId id="2147484445" r:id="rId17"/>
    <p:sldLayoutId id="2147484446" r:id="rId18"/>
    <p:sldLayoutId id="2147484447" r:id="rId19"/>
    <p:sldLayoutId id="2147484448" r:id="rId20"/>
    <p:sldLayoutId id="2147484449" r:id="rId21"/>
    <p:sldLayoutId id="2147484450" r:id="rId22"/>
    <p:sldLayoutId id="2147484451" r:id="rId23"/>
    <p:sldLayoutId id="2147484452" r:id="rId24"/>
    <p:sldLayoutId id="2147484453" r:id="rId25"/>
    <p:sldLayoutId id="2147484454" r:id="rId26"/>
    <p:sldLayoutId id="2147484455" r:id="rId27"/>
    <p:sldLayoutId id="2147484456" r:id="rId28"/>
    <p:sldLayoutId id="2147484457" r:id="rId29"/>
    <p:sldLayoutId id="2147484458" r:id="rId30"/>
    <p:sldLayoutId id="2147484459" r:id="rId31"/>
    <p:sldLayoutId id="2147484460" r:id="rId32"/>
    <p:sldLayoutId id="2147484461" r:id="rId33"/>
    <p:sldLayoutId id="2147484462" r:id="rId34"/>
    <p:sldLayoutId id="2147484463" r:id="rId35"/>
    <p:sldLayoutId id="2147484464" r:id="rId36"/>
    <p:sldLayoutId id="2147484465" r:id="rId37"/>
    <p:sldLayoutId id="2147484466" r:id="rId38"/>
    <p:sldLayoutId id="2147484467" r:id="rId39"/>
    <p:sldLayoutId id="2147484468" r:id="rId40"/>
    <p:sldLayoutId id="2147484469" r:id="rId41"/>
    <p:sldLayoutId id="2147484470" r:id="rId42"/>
    <p:sldLayoutId id="2147484471" r:id="rId43"/>
    <p:sldLayoutId id="2147484472" r:id="rId44"/>
    <p:sldLayoutId id="2147484473" r:id="rId45"/>
    <p:sldLayoutId id="2147484474" r:id="rId46"/>
    <p:sldLayoutId id="2147484475" r:id="rId47"/>
    <p:sldLayoutId id="2147484476" r:id="rId48"/>
    <p:sldLayoutId id="2147484477" r:id="rId49"/>
    <p:sldLayoutId id="2147484478" r:id="rId50"/>
    <p:sldLayoutId id="2147484479" r:id="rId51"/>
    <p:sldLayoutId id="2147484480" r:id="rId52"/>
    <p:sldLayoutId id="2147484481" r:id="rId53"/>
    <p:sldLayoutId id="2147484482" r:id="rId54"/>
    <p:sldLayoutId id="2147484483" r:id="rId55"/>
    <p:sldLayoutId id="2147484484" r:id="rId56"/>
    <p:sldLayoutId id="2147484485" r:id="rId57"/>
    <p:sldLayoutId id="2147484486" r:id="rId58"/>
    <p:sldLayoutId id="2147484487" r:id="rId59"/>
    <p:sldLayoutId id="2147484488" r:id="rId60"/>
    <p:sldLayoutId id="2147484489" r:id="rId61"/>
    <p:sldLayoutId id="2147484490" r:id="rId62"/>
    <p:sldLayoutId id="2147484491" r:id="rId63"/>
    <p:sldLayoutId id="2147484492" r:id="rId64"/>
    <p:sldLayoutId id="2147484493" r:id="rId65"/>
    <p:sldLayoutId id="2147484494" r:id="rId66"/>
    <p:sldLayoutId id="2147484495" r:id="rId67"/>
    <p:sldLayoutId id="2147484496" r:id="rId68"/>
    <p:sldLayoutId id="2147484497" r:id="rId69"/>
    <p:sldLayoutId id="2147484498" r:id="rId70"/>
    <p:sldLayoutId id="2147484499" r:id="rId71"/>
  </p:sldLayoutIdLst>
  <p:hf hdr="0" dt="0"/>
  <p:txStyles>
    <p:titleStyle>
      <a:lvl1pPr algn="l" defTabSz="914400" rtl="0" eaLnBrk="1" latinLnBrk="0" hangingPunct="1">
        <a:lnSpc>
          <a:spcPct val="100000"/>
        </a:lnSpc>
        <a:spcBef>
          <a:spcPct val="0"/>
        </a:spcBef>
        <a:buNone/>
        <a:defRPr lang="en-US" sz="2200" b="1" i="0" kern="1200" spc="0" dirty="0">
          <a:solidFill>
            <a:schemeClr val="bg1"/>
          </a:solidFill>
          <a:effectLst/>
          <a:latin typeface="Calibri" panose="020F0502020204030204" pitchFamily="34" charset="0"/>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00000"/>
        </a:lnSpc>
        <a:spcBef>
          <a:spcPts val="600"/>
        </a:spcBef>
        <a:spcAft>
          <a:spcPts val="0"/>
        </a:spcAft>
        <a:buFont typeface="Arial" panose="020B0604020202020204" pitchFamily="34" charset="0"/>
        <a:buNone/>
        <a:defRPr lang="en-US" sz="1400" b="0" i="0" kern="1200" dirty="0">
          <a:solidFill>
            <a:schemeClr val="bg1"/>
          </a:solidFill>
          <a:latin typeface="Calibri"/>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spcAft>
          <a:spcPts val="0"/>
        </a:spcAft>
        <a:buClr>
          <a:schemeClr val="bg1"/>
        </a:buClr>
        <a:buFont typeface="Arial" panose="020B0604020202020204" pitchFamily="34" charset="0"/>
        <a:buChar char="•"/>
        <a:defRPr lang="en-US" sz="1400" b="0" i="0" kern="1200" dirty="0">
          <a:solidFill>
            <a:schemeClr val="bg1"/>
          </a:solidFill>
          <a:latin typeface="Calibri"/>
          <a:ea typeface="Calibri" panose="020F0502020204030204" pitchFamily="34" charset="0"/>
          <a:cs typeface="Calibri" panose="020F0502020204030204" pitchFamily="34" charset="0"/>
        </a:defRPr>
      </a:lvl2pPr>
      <a:lvl3pPr marL="365760" indent="-182880" algn="l" defTabSz="914400" rtl="0" eaLnBrk="1" latinLnBrk="0" hangingPunct="1">
        <a:lnSpc>
          <a:spcPct val="100000"/>
        </a:lnSpc>
        <a:spcBef>
          <a:spcPts val="600"/>
        </a:spcBef>
        <a:spcAft>
          <a:spcPts val="0"/>
        </a:spcAft>
        <a:buClr>
          <a:schemeClr val="bg1"/>
        </a:buClr>
        <a:buFont typeface="Courier New" panose="02070309020205020404" pitchFamily="49" charset="0"/>
        <a:buChar char="o"/>
        <a:defRPr lang="en-US" sz="1200" b="0" i="0" kern="1200" dirty="0">
          <a:solidFill>
            <a:schemeClr val="bg1"/>
          </a:solidFill>
          <a:latin typeface="Calibri"/>
          <a:ea typeface="Calibri" panose="020F0502020204030204" pitchFamily="34" charset="0"/>
          <a:cs typeface="Calibri" panose="020F0502020204030204" pitchFamily="34" charset="0"/>
        </a:defRPr>
      </a:lvl3pPr>
      <a:lvl4pPr marL="16002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91">
          <p15:clr>
            <a:srgbClr val="F26B43"/>
          </p15:clr>
        </p15:guide>
        <p15:guide id="3" pos="7301">
          <p15:clr>
            <a:srgbClr val="F26B43"/>
          </p15:clr>
        </p15:guide>
        <p15:guide id="12" orient="horz" pos="3912">
          <p15:clr>
            <a:srgbClr val="F26B43"/>
          </p15:clr>
        </p15:guide>
        <p15:guide id="13" pos="826">
          <p15:clr>
            <a:srgbClr val="F26B43"/>
          </p15:clr>
        </p15:guide>
        <p15:guide id="14" pos="981">
          <p15:clr>
            <a:srgbClr val="F26B43"/>
          </p15:clr>
        </p15:guide>
        <p15:guide id="15" pos="1392">
          <p15:clr>
            <a:srgbClr val="F26B43"/>
          </p15:clr>
        </p15:guide>
        <p15:guide id="16" pos="1536">
          <p15:clr>
            <a:srgbClr val="F26B43"/>
          </p15:clr>
        </p15:guide>
        <p15:guide id="17" pos="2000">
          <p15:clr>
            <a:srgbClr val="F26B43"/>
          </p15:clr>
        </p15:guide>
        <p15:guide id="18" pos="2152">
          <p15:clr>
            <a:srgbClr val="F26B43"/>
          </p15:clr>
        </p15:guide>
        <p15:guide id="19" pos="2590">
          <p15:clr>
            <a:srgbClr val="F26B43"/>
          </p15:clr>
        </p15:guide>
        <p15:guide id="20" pos="2743">
          <p15:clr>
            <a:srgbClr val="F26B43"/>
          </p15:clr>
        </p15:guide>
        <p15:guide id="21" pos="3182">
          <p15:clr>
            <a:srgbClr val="F26B43"/>
          </p15:clr>
        </p15:guide>
        <p15:guide id="22" pos="3329">
          <p15:clr>
            <a:srgbClr val="F26B43"/>
          </p15:clr>
        </p15:guide>
        <p15:guide id="23" pos="3764">
          <p15:clr>
            <a:srgbClr val="F26B43"/>
          </p15:clr>
        </p15:guide>
        <p15:guide id="24" pos="3916">
          <p15:clr>
            <a:srgbClr val="F26B43"/>
          </p15:clr>
        </p15:guide>
        <p15:guide id="25" pos="4353">
          <p15:clr>
            <a:srgbClr val="F26B43"/>
          </p15:clr>
        </p15:guide>
        <p15:guide id="26" pos="4508">
          <p15:clr>
            <a:srgbClr val="F26B43"/>
          </p15:clr>
        </p15:guide>
        <p15:guide id="27" pos="4950">
          <p15:clr>
            <a:srgbClr val="F26B43"/>
          </p15:clr>
        </p15:guide>
        <p15:guide id="28" pos="5100">
          <p15:clr>
            <a:srgbClr val="F26B43"/>
          </p15:clr>
        </p15:guide>
        <p15:guide id="29" pos="5536">
          <p15:clr>
            <a:srgbClr val="F26B43"/>
          </p15:clr>
        </p15:guide>
        <p15:guide id="30" pos="5689">
          <p15:clr>
            <a:srgbClr val="F26B43"/>
          </p15:clr>
        </p15:guide>
        <p15:guide id="31" pos="6123">
          <p15:clr>
            <a:srgbClr val="F26B43"/>
          </p15:clr>
        </p15:guide>
        <p15:guide id="32" pos="6278">
          <p15:clr>
            <a:srgbClr val="F26B43"/>
          </p15:clr>
        </p15:guide>
        <p15:guide id="33" pos="6712">
          <p15:clr>
            <a:srgbClr val="F26B43"/>
          </p15:clr>
        </p15:guide>
        <p15:guide id="34" pos="6865">
          <p15:clr>
            <a:srgbClr val="F26B43"/>
          </p15:clr>
        </p15:guide>
        <p15:guide id="35" orient="horz" pos="984">
          <p15:clr>
            <a:srgbClr val="F26B43"/>
          </p15:clr>
        </p15:guide>
        <p15:guide id="36" orient="horz" pos="4128">
          <p15:clr>
            <a:srgbClr val="F26B43"/>
          </p15:clr>
        </p15:guide>
        <p15:guide id="37" orient="horz" pos="1080">
          <p15:clr>
            <a:srgbClr val="F26B43"/>
          </p15:clr>
        </p15:guide>
        <p15:guide id="38" orient="horz" pos="1248">
          <p15:clr>
            <a:srgbClr val="F26B43"/>
          </p15:clr>
        </p15:guide>
        <p15:guide id="39" orient="horz" pos="672">
          <p15:clr>
            <a:srgbClr val="F26B43"/>
          </p15:clr>
        </p15:guide>
        <p15:guide id="40"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8.xml"/><Relationship Id="rId1" Type="http://schemas.openxmlformats.org/officeDocument/2006/relationships/tags" Target="../tags/tag2.xml"/><Relationship Id="rId5" Type="http://schemas.openxmlformats.org/officeDocument/2006/relationships/chart" Target="../charts/chart2.xml"/><Relationship Id="rId4" Type="http://schemas.openxmlformats.org/officeDocument/2006/relationships/chart" Target="../charts/chart1.xml"/></Relationships>
</file>

<file path=ppt/slides/_rels/slide10.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svg"/><Relationship Id="rId2" Type="http://schemas.openxmlformats.org/officeDocument/2006/relationships/notesSlide" Target="../notesSlides/notesSlide10.xml"/><Relationship Id="rId1" Type="http://schemas.openxmlformats.org/officeDocument/2006/relationships/slideLayout" Target="../slideLayouts/slideLayout42.xml"/><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1.wdp"/><Relationship Id="rId4" Type="http://schemas.openxmlformats.org/officeDocument/2006/relationships/image" Target="../media/image54.png"/><Relationship Id="rId9" Type="http://schemas.openxmlformats.org/officeDocument/2006/relationships/image" Target="../media/image59.png"/></Relationships>
</file>

<file path=ppt/slides/_rels/slide1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42.xml"/><Relationship Id="rId6" Type="http://schemas.openxmlformats.org/officeDocument/2006/relationships/image" Target="../media/image48.png"/><Relationship Id="rId5" Type="http://schemas.openxmlformats.org/officeDocument/2006/relationships/image" Target="../media/image62.svg"/><Relationship Id="rId4" Type="http://schemas.openxmlformats.org/officeDocument/2006/relationships/image" Target="../media/image61.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3.png"/><Relationship Id="rId1" Type="http://schemas.openxmlformats.org/officeDocument/2006/relationships/slideLayout" Target="../slideLayouts/slideLayout59.x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1.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4.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39" Type="http://schemas.openxmlformats.org/officeDocument/2006/relationships/tags" Target="../tags/tag46.xml"/><Relationship Id="rId21" Type="http://schemas.openxmlformats.org/officeDocument/2006/relationships/tags" Target="../tags/tag28.xml"/><Relationship Id="rId34" Type="http://schemas.openxmlformats.org/officeDocument/2006/relationships/tags" Target="../tags/tag41.xml"/><Relationship Id="rId42" Type="http://schemas.openxmlformats.org/officeDocument/2006/relationships/tags" Target="../tags/tag49.xml"/><Relationship Id="rId47" Type="http://schemas.openxmlformats.org/officeDocument/2006/relationships/tags" Target="../tags/tag54.xml"/><Relationship Id="rId50" Type="http://schemas.openxmlformats.org/officeDocument/2006/relationships/image" Target="../media/image64.jpeg"/><Relationship Id="rId55" Type="http://schemas.openxmlformats.org/officeDocument/2006/relationships/image" Target="../media/image69.jpeg"/><Relationship Id="rId63" Type="http://schemas.openxmlformats.org/officeDocument/2006/relationships/image" Target="../media/image77.emf"/><Relationship Id="rId7" Type="http://schemas.openxmlformats.org/officeDocument/2006/relationships/tags" Target="../tags/tag14.xml"/><Relationship Id="rId2" Type="http://schemas.openxmlformats.org/officeDocument/2006/relationships/tags" Target="../tags/tag9.xml"/><Relationship Id="rId16" Type="http://schemas.openxmlformats.org/officeDocument/2006/relationships/tags" Target="../tags/tag23.xml"/><Relationship Id="rId29" Type="http://schemas.openxmlformats.org/officeDocument/2006/relationships/tags" Target="../tags/tag36.xml"/><Relationship Id="rId11" Type="http://schemas.openxmlformats.org/officeDocument/2006/relationships/tags" Target="../tags/tag18.xml"/><Relationship Id="rId24" Type="http://schemas.openxmlformats.org/officeDocument/2006/relationships/tags" Target="../tags/tag31.xml"/><Relationship Id="rId32" Type="http://schemas.openxmlformats.org/officeDocument/2006/relationships/tags" Target="../tags/tag39.xml"/><Relationship Id="rId37" Type="http://schemas.openxmlformats.org/officeDocument/2006/relationships/tags" Target="../tags/tag44.xml"/><Relationship Id="rId40" Type="http://schemas.openxmlformats.org/officeDocument/2006/relationships/tags" Target="../tags/tag47.xml"/><Relationship Id="rId45" Type="http://schemas.openxmlformats.org/officeDocument/2006/relationships/tags" Target="../tags/tag52.xml"/><Relationship Id="rId53" Type="http://schemas.openxmlformats.org/officeDocument/2006/relationships/image" Target="../media/image67.png"/><Relationship Id="rId58" Type="http://schemas.openxmlformats.org/officeDocument/2006/relationships/image" Target="../media/image72.png"/><Relationship Id="rId5" Type="http://schemas.openxmlformats.org/officeDocument/2006/relationships/tags" Target="../tags/tag12.xml"/><Relationship Id="rId61" Type="http://schemas.openxmlformats.org/officeDocument/2006/relationships/image" Target="../media/image75.emf"/><Relationship Id="rId19" Type="http://schemas.openxmlformats.org/officeDocument/2006/relationships/tags" Target="../tags/tag2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tags" Target="../tags/tag34.xml"/><Relationship Id="rId30" Type="http://schemas.openxmlformats.org/officeDocument/2006/relationships/tags" Target="../tags/tag37.xml"/><Relationship Id="rId35" Type="http://schemas.openxmlformats.org/officeDocument/2006/relationships/tags" Target="../tags/tag42.xml"/><Relationship Id="rId43" Type="http://schemas.openxmlformats.org/officeDocument/2006/relationships/tags" Target="../tags/tag50.xml"/><Relationship Id="rId48" Type="http://schemas.openxmlformats.org/officeDocument/2006/relationships/slideLayout" Target="../slideLayouts/slideLayout19.xml"/><Relationship Id="rId56" Type="http://schemas.openxmlformats.org/officeDocument/2006/relationships/image" Target="../media/image70.emf"/><Relationship Id="rId64" Type="http://schemas.openxmlformats.org/officeDocument/2006/relationships/image" Target="../media/image78.emf"/><Relationship Id="rId8" Type="http://schemas.openxmlformats.org/officeDocument/2006/relationships/tags" Target="../tags/tag15.xml"/><Relationship Id="rId51" Type="http://schemas.openxmlformats.org/officeDocument/2006/relationships/image" Target="../media/image65.emf"/><Relationship Id="rId3" Type="http://schemas.openxmlformats.org/officeDocument/2006/relationships/tags" Target="../tags/tag10.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33" Type="http://schemas.openxmlformats.org/officeDocument/2006/relationships/tags" Target="../tags/tag40.xml"/><Relationship Id="rId38" Type="http://schemas.openxmlformats.org/officeDocument/2006/relationships/tags" Target="../tags/tag45.xml"/><Relationship Id="rId46" Type="http://schemas.openxmlformats.org/officeDocument/2006/relationships/tags" Target="../tags/tag53.xml"/><Relationship Id="rId59" Type="http://schemas.openxmlformats.org/officeDocument/2006/relationships/image" Target="../media/image73.png"/><Relationship Id="rId20" Type="http://schemas.openxmlformats.org/officeDocument/2006/relationships/tags" Target="../tags/tag27.xml"/><Relationship Id="rId41" Type="http://schemas.openxmlformats.org/officeDocument/2006/relationships/tags" Target="../tags/tag48.xml"/><Relationship Id="rId54" Type="http://schemas.openxmlformats.org/officeDocument/2006/relationships/image" Target="../media/image68.png"/><Relationship Id="rId62" Type="http://schemas.openxmlformats.org/officeDocument/2006/relationships/image" Target="../media/image76.emf"/><Relationship Id="rId1" Type="http://schemas.openxmlformats.org/officeDocument/2006/relationships/tags" Target="../tags/tag8.xml"/><Relationship Id="rId6" Type="http://schemas.openxmlformats.org/officeDocument/2006/relationships/tags" Target="../tags/tag13.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tags" Target="../tags/tag43.xml"/><Relationship Id="rId49" Type="http://schemas.openxmlformats.org/officeDocument/2006/relationships/notesSlide" Target="../notesSlides/notesSlide17.xml"/><Relationship Id="rId57" Type="http://schemas.openxmlformats.org/officeDocument/2006/relationships/image" Target="../media/image71.png"/><Relationship Id="rId10" Type="http://schemas.openxmlformats.org/officeDocument/2006/relationships/tags" Target="../tags/tag17.xml"/><Relationship Id="rId31" Type="http://schemas.openxmlformats.org/officeDocument/2006/relationships/tags" Target="../tags/tag38.xml"/><Relationship Id="rId44" Type="http://schemas.openxmlformats.org/officeDocument/2006/relationships/tags" Target="../tags/tag51.xml"/><Relationship Id="rId52" Type="http://schemas.openxmlformats.org/officeDocument/2006/relationships/image" Target="../media/image66.emf"/><Relationship Id="rId60" Type="http://schemas.openxmlformats.org/officeDocument/2006/relationships/image" Target="../media/image74.png"/><Relationship Id="rId4" Type="http://schemas.openxmlformats.org/officeDocument/2006/relationships/tags" Target="../tags/tag11.xml"/><Relationship Id="rId9" Type="http://schemas.openxmlformats.org/officeDocument/2006/relationships/tags" Target="../tags/tag16.xml"/></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svg"/><Relationship Id="rId3" Type="http://schemas.openxmlformats.org/officeDocument/2006/relationships/notesSlide" Target="../notesSlides/notesSlide18.xml"/><Relationship Id="rId7" Type="http://schemas.openxmlformats.org/officeDocument/2006/relationships/image" Target="../media/image81.png"/><Relationship Id="rId12" Type="http://schemas.openxmlformats.org/officeDocument/2006/relationships/image" Target="../media/image86.svg"/><Relationship Id="rId2" Type="http://schemas.openxmlformats.org/officeDocument/2006/relationships/slideLayout" Target="../slideLayouts/slideLayout20.xml"/><Relationship Id="rId1" Type="http://schemas.openxmlformats.org/officeDocument/2006/relationships/tags" Target="../tags/tag55.xml"/><Relationship Id="rId6" Type="http://schemas.openxmlformats.org/officeDocument/2006/relationships/image" Target="../media/image80.png"/><Relationship Id="rId11" Type="http://schemas.openxmlformats.org/officeDocument/2006/relationships/image" Target="../media/image85.sv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hyperlink" Target="https://solutionshub.epam.com/" TargetMode="External"/><Relationship Id="rId9" Type="http://schemas.openxmlformats.org/officeDocument/2006/relationships/image" Target="../media/image83.png"/><Relationship Id="rId14" Type="http://schemas.openxmlformats.org/officeDocument/2006/relationships/image" Target="../media/image88.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9.xml"/><Relationship Id="rId1" Type="http://schemas.openxmlformats.org/officeDocument/2006/relationships/tags" Target="../tags/tag3.xml"/><Relationship Id="rId5" Type="http://schemas.openxmlformats.org/officeDocument/2006/relationships/chart" Target="../charts/chart4.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6.xml"/><Relationship Id="rId1" Type="http://schemas.openxmlformats.org/officeDocument/2006/relationships/tags" Target="../tags/tag4.xml"/><Relationship Id="rId5" Type="http://schemas.openxmlformats.org/officeDocument/2006/relationships/image" Target="../media/image36.png"/><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3" Type="http://schemas.openxmlformats.org/officeDocument/2006/relationships/image" Target="../media/image37.svg"/><Relationship Id="rId7" Type="http://schemas.openxmlformats.org/officeDocument/2006/relationships/image" Target="../media/image41.sv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40.svg"/><Relationship Id="rId5" Type="http://schemas.openxmlformats.org/officeDocument/2006/relationships/image" Target="../media/image39.svg"/><Relationship Id="rId4" Type="http://schemas.openxmlformats.org/officeDocument/2006/relationships/image" Target="../media/image38.svg"/></Relationships>
</file>

<file path=ppt/slides/_rels/slide7.xml.rels><?xml version="1.0" encoding="UTF-8" standalone="yes"?>
<Relationships xmlns="http://schemas.openxmlformats.org/package/2006/relationships"><Relationship Id="rId3" Type="http://schemas.openxmlformats.org/officeDocument/2006/relationships/image" Target="../media/image37.svg"/><Relationship Id="rId7" Type="http://schemas.openxmlformats.org/officeDocument/2006/relationships/image" Target="../media/image41.sv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40.svg"/><Relationship Id="rId5" Type="http://schemas.openxmlformats.org/officeDocument/2006/relationships/image" Target="../media/image39.svg"/><Relationship Id="rId4" Type="http://schemas.openxmlformats.org/officeDocument/2006/relationships/image" Target="../media/image38.svg"/></Relationships>
</file>

<file path=ppt/slides/_rels/slide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8.xml"/><Relationship Id="rId7" Type="http://schemas.openxmlformats.org/officeDocument/2006/relationships/image" Target="../media/image45.png"/><Relationship Id="rId2" Type="http://schemas.openxmlformats.org/officeDocument/2006/relationships/slideLayout" Target="../slideLayouts/slideLayout19.xml"/><Relationship Id="rId1" Type="http://schemas.openxmlformats.org/officeDocument/2006/relationships/tags" Target="../tags/tag5.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42.xml"/><Relationship Id="rId5" Type="http://schemas.openxmlformats.org/officeDocument/2006/relationships/image" Target="../media/image52.svg"/><Relationship Id="rId4" Type="http://schemas.openxmlformats.org/officeDocument/2006/relationships/image" Target="../media/image5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47445-F302-74DF-9815-8F368261235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4BC727D4-5365-96FB-85E3-A7CDFF96990A}"/>
              </a:ext>
            </a:extLst>
          </p:cNvPr>
          <p:cNvSpPr>
            <a:spLocks noGrp="1"/>
          </p:cNvSpPr>
          <p:nvPr>
            <p:ph type="title"/>
          </p:nvPr>
        </p:nvSpPr>
        <p:spPr/>
        <p:txBody>
          <a:bodyPr/>
          <a:lstStyle/>
          <a:p>
            <a:r>
              <a:rPr lang="en-US" dirty="0"/>
              <a:t>EPAM Fast Facts – Q3 2025</a:t>
            </a:r>
          </a:p>
        </p:txBody>
      </p:sp>
      <p:sp>
        <p:nvSpPr>
          <p:cNvPr id="51" name="TextBox 50">
            <a:extLst>
              <a:ext uri="{FF2B5EF4-FFF2-40B4-BE49-F238E27FC236}">
                <a16:creationId xmlns:a16="http://schemas.microsoft.com/office/drawing/2014/main" id="{7A2CF7D7-EA7C-459A-3434-8CBF03513B62}"/>
              </a:ext>
            </a:extLst>
          </p:cNvPr>
          <p:cNvSpPr txBox="1"/>
          <p:nvPr/>
        </p:nvSpPr>
        <p:spPr>
          <a:xfrm>
            <a:off x="4913199" y="2319510"/>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Calibri"/>
              <a:ea typeface="Human Sans" charset="0"/>
              <a:cs typeface="Human Sans" charset="0"/>
            </a:endParaRPr>
          </a:p>
        </p:txBody>
      </p:sp>
      <p:graphicFrame>
        <p:nvGraphicFramePr>
          <p:cNvPr id="47" name="Chart 46">
            <a:extLst>
              <a:ext uri="{FF2B5EF4-FFF2-40B4-BE49-F238E27FC236}">
                <a16:creationId xmlns:a16="http://schemas.microsoft.com/office/drawing/2014/main" id="{4D43F94B-F57D-974E-C70C-5A73E3E7063F}"/>
              </a:ext>
            </a:extLst>
          </p:cNvPr>
          <p:cNvGraphicFramePr/>
          <p:nvPr/>
        </p:nvGraphicFramePr>
        <p:xfrm>
          <a:off x="2129444" y="3788437"/>
          <a:ext cx="1938530" cy="1940747"/>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7A2B117F-F6BB-610F-E760-9A3954CDDA6C}"/>
              </a:ext>
            </a:extLst>
          </p:cNvPr>
          <p:cNvSpPr txBox="1"/>
          <p:nvPr/>
        </p:nvSpPr>
        <p:spPr>
          <a:xfrm>
            <a:off x="524753" y="5383157"/>
            <a:ext cx="733021" cy="246221"/>
          </a:xfrm>
          <a:prstGeom prst="rect">
            <a:avLst/>
          </a:prstGeom>
          <a:noFill/>
        </p:spPr>
        <p:txBody>
          <a:bodyPr wrap="non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50" normalizeH="0" baseline="0" noProof="0">
                <a:ln>
                  <a:noFill/>
                </a:ln>
                <a:solidFill>
                  <a:srgbClr val="7BA8FF"/>
                </a:solidFill>
                <a:effectLst/>
                <a:uLnTx/>
                <a:uFillTx/>
                <a:latin typeface="Calibri" panose="020F0502020204030204"/>
                <a:ea typeface="+mn-ea"/>
                <a:cs typeface="Arial Black"/>
              </a:rPr>
              <a:t>Emerging</a:t>
            </a:r>
          </a:p>
        </p:txBody>
      </p:sp>
      <p:sp>
        <p:nvSpPr>
          <p:cNvPr id="13" name="TextBox 12">
            <a:extLst>
              <a:ext uri="{FF2B5EF4-FFF2-40B4-BE49-F238E27FC236}">
                <a16:creationId xmlns:a16="http://schemas.microsoft.com/office/drawing/2014/main" id="{4BDA0A6B-E533-3A1D-B727-44466DD41163}"/>
              </a:ext>
            </a:extLst>
          </p:cNvPr>
          <p:cNvSpPr txBox="1"/>
          <p:nvPr/>
        </p:nvSpPr>
        <p:spPr>
          <a:xfrm>
            <a:off x="4067280" y="5383157"/>
            <a:ext cx="1790778" cy="246221"/>
          </a:xfrm>
          <a:prstGeom prst="rect">
            <a:avLst/>
          </a:prstGeom>
          <a:noFill/>
        </p:spPr>
        <p:txBody>
          <a:bodyPr wrap="square" rtlCol="0">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0" normalizeH="0" baseline="0" noProof="0" dirty="0">
                <a:ln>
                  <a:noFill/>
                </a:ln>
                <a:solidFill>
                  <a:srgbClr val="7BA8FF"/>
                </a:solidFill>
                <a:effectLst/>
                <a:uLnTx/>
                <a:uFillTx/>
                <a:latin typeface="Calibri" panose="020F0502020204030204"/>
                <a:ea typeface="+mn-ea"/>
                <a:cs typeface="+mn-cs"/>
              </a:rPr>
              <a:t>Business Information &amp; Media</a:t>
            </a:r>
          </a:p>
        </p:txBody>
      </p:sp>
      <p:sp>
        <p:nvSpPr>
          <p:cNvPr id="15" name="TextBox 14">
            <a:extLst>
              <a:ext uri="{FF2B5EF4-FFF2-40B4-BE49-F238E27FC236}">
                <a16:creationId xmlns:a16="http://schemas.microsoft.com/office/drawing/2014/main" id="{F426B16E-84B5-E66C-E4A9-2746E8E86647}"/>
              </a:ext>
            </a:extLst>
          </p:cNvPr>
          <p:cNvSpPr txBox="1"/>
          <p:nvPr/>
        </p:nvSpPr>
        <p:spPr>
          <a:xfrm>
            <a:off x="1139445" y="5688499"/>
            <a:ext cx="323807" cy="160813"/>
          </a:xfrm>
          <a:prstGeom prst="rect">
            <a:avLst/>
          </a:prstGeom>
          <a:noFill/>
        </p:spPr>
        <p:txBody>
          <a:bodyPr wrap="none" lIns="0" tIns="0" rIns="0" bIns="0" rtlCol="0">
            <a:spAutoFit/>
          </a:body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Human Sans" charset="0"/>
                <a:cs typeface="Human Sans" charset="0"/>
              </a:rPr>
              <a:t>17.4%</a:t>
            </a:r>
          </a:p>
        </p:txBody>
      </p:sp>
      <p:sp>
        <p:nvSpPr>
          <p:cNvPr id="17" name="TextBox 16">
            <a:extLst>
              <a:ext uri="{FF2B5EF4-FFF2-40B4-BE49-F238E27FC236}">
                <a16:creationId xmlns:a16="http://schemas.microsoft.com/office/drawing/2014/main" id="{3D442D42-29EA-0404-B9BC-6B2712921F39}"/>
              </a:ext>
            </a:extLst>
          </p:cNvPr>
          <p:cNvSpPr txBox="1"/>
          <p:nvPr/>
        </p:nvSpPr>
        <p:spPr>
          <a:xfrm>
            <a:off x="5449108" y="5688499"/>
            <a:ext cx="323807" cy="160813"/>
          </a:xfrm>
          <a:prstGeom prst="rect">
            <a:avLst/>
          </a:prstGeom>
          <a:noFill/>
        </p:spPr>
        <p:txBody>
          <a:bodyPr wrap="none" lIns="0" tIns="0" rIns="0" bIns="0" rtlCol="0" anchor="t">
            <a:spAutoFit/>
          </a:bodyPr>
          <a:lstStyle>
            <a:defPPr>
              <a:defRPr lang="en-US"/>
            </a:defPPr>
            <a:lvl1pPr marR="0" lvl="0" indent="0" algn="r" fontAlgn="auto">
              <a:lnSpc>
                <a:spcPct val="110000"/>
              </a:lnSpc>
              <a:spcBef>
                <a:spcPts val="600"/>
              </a:spcBef>
              <a:spcAft>
                <a:spcPts val="0"/>
              </a:spcAft>
              <a:buClrTx/>
              <a:buSzTx/>
              <a:buFontTx/>
              <a:buNone/>
              <a:tabLst/>
              <a:defRPr kumimoji="0" sz="1000" b="1" i="0" u="none" strike="noStrike" cap="none" spc="0" normalizeH="0" baseline="0">
                <a:ln>
                  <a:noFill/>
                </a:ln>
                <a:effectLst/>
                <a:uLnTx/>
                <a:uFillTx/>
                <a:latin typeface="Calibri"/>
                <a:ea typeface="Human Sans" charset="0"/>
                <a:cs typeface="Human Sans" charset="0"/>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rPr>
              <a:t>12.0%</a:t>
            </a:r>
          </a:p>
        </p:txBody>
      </p:sp>
      <p:sp>
        <p:nvSpPr>
          <p:cNvPr id="18" name="TextBox 17">
            <a:extLst>
              <a:ext uri="{FF2B5EF4-FFF2-40B4-BE49-F238E27FC236}">
                <a16:creationId xmlns:a16="http://schemas.microsoft.com/office/drawing/2014/main" id="{DAE9F04E-DA55-348A-F3FA-E149CD5715AA}"/>
              </a:ext>
            </a:extLst>
          </p:cNvPr>
          <p:cNvSpPr txBox="1"/>
          <p:nvPr/>
        </p:nvSpPr>
        <p:spPr>
          <a:xfrm>
            <a:off x="4934986" y="5688499"/>
            <a:ext cx="375103"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$168M</a:t>
            </a:r>
          </a:p>
        </p:txBody>
      </p:sp>
      <p:sp>
        <p:nvSpPr>
          <p:cNvPr id="19" name="Rectangle 18">
            <a:extLst>
              <a:ext uri="{FF2B5EF4-FFF2-40B4-BE49-F238E27FC236}">
                <a16:creationId xmlns:a16="http://schemas.microsoft.com/office/drawing/2014/main" id="{7D5B9B19-72A9-B553-5906-D9C5587EB931}"/>
              </a:ext>
            </a:extLst>
          </p:cNvPr>
          <p:cNvSpPr/>
          <p:nvPr/>
        </p:nvSpPr>
        <p:spPr>
          <a:xfrm>
            <a:off x="597934" y="5688499"/>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$242M</a:t>
            </a:r>
          </a:p>
        </p:txBody>
      </p:sp>
      <p:grpSp>
        <p:nvGrpSpPr>
          <p:cNvPr id="20" name="Group 19">
            <a:extLst>
              <a:ext uri="{FF2B5EF4-FFF2-40B4-BE49-F238E27FC236}">
                <a16:creationId xmlns:a16="http://schemas.microsoft.com/office/drawing/2014/main" id="{B4AEA962-0E9C-9406-B26E-4B801AC6AD5E}"/>
              </a:ext>
            </a:extLst>
          </p:cNvPr>
          <p:cNvGrpSpPr/>
          <p:nvPr/>
        </p:nvGrpSpPr>
        <p:grpSpPr>
          <a:xfrm>
            <a:off x="3544405" y="5543935"/>
            <a:ext cx="2226428" cy="88888"/>
            <a:chOff x="9606445" y="5941936"/>
            <a:chExt cx="2226428" cy="88888"/>
          </a:xfrm>
        </p:grpSpPr>
        <p:cxnSp>
          <p:nvCxnSpPr>
            <p:cNvPr id="45" name="Straight Connector 44">
              <a:extLst>
                <a:ext uri="{FF2B5EF4-FFF2-40B4-BE49-F238E27FC236}">
                  <a16:creationId xmlns:a16="http://schemas.microsoft.com/office/drawing/2014/main" id="{2DE5F7ED-D372-961D-25BD-224B92D1464A}"/>
                </a:ext>
              </a:extLst>
            </p:cNvPr>
            <p:cNvCxnSpPr>
              <a:cxnSpLocks/>
            </p:cNvCxnSpPr>
            <p:nvPr/>
          </p:nvCxnSpPr>
          <p:spPr>
            <a:xfrm>
              <a:off x="9606445" y="6030824"/>
              <a:ext cx="2226428" cy="0"/>
            </a:xfrm>
            <a:prstGeom prst="line">
              <a:avLst/>
            </a:prstGeom>
            <a:ln w="9525">
              <a:solidFill>
                <a:schemeClr val="tx1"/>
              </a:solidFill>
            </a:ln>
          </p:spPr>
          <p:style>
            <a:lnRef idx="1">
              <a:schemeClr val="accent3"/>
            </a:lnRef>
            <a:fillRef idx="0">
              <a:schemeClr val="accent3"/>
            </a:fillRef>
            <a:effectRef idx="0">
              <a:schemeClr val="accent3"/>
            </a:effectRef>
            <a:fontRef idx="minor">
              <a:schemeClr val="tx1"/>
            </a:fontRef>
          </p:style>
        </p:cxnSp>
        <p:cxnSp>
          <p:nvCxnSpPr>
            <p:cNvPr id="46" name="Straight Connector 45">
              <a:extLst>
                <a:ext uri="{FF2B5EF4-FFF2-40B4-BE49-F238E27FC236}">
                  <a16:creationId xmlns:a16="http://schemas.microsoft.com/office/drawing/2014/main" id="{61AAAC2E-55BE-A302-A029-6EB73025F69F}"/>
                </a:ext>
              </a:extLst>
            </p:cNvPr>
            <p:cNvCxnSpPr>
              <a:cxnSpLocks/>
            </p:cNvCxnSpPr>
            <p:nvPr/>
          </p:nvCxnSpPr>
          <p:spPr>
            <a:xfrm flipV="1">
              <a:off x="9606445" y="5941936"/>
              <a:ext cx="0" cy="8888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641EF514-19EB-63C6-39A1-CCF28BBA1591}"/>
              </a:ext>
            </a:extLst>
          </p:cNvPr>
          <p:cNvSpPr txBox="1"/>
          <p:nvPr/>
        </p:nvSpPr>
        <p:spPr>
          <a:xfrm>
            <a:off x="521091" y="4681056"/>
            <a:ext cx="1665414" cy="246221"/>
          </a:xfrm>
          <a:prstGeom prst="rect">
            <a:avLst/>
          </a:prstGeom>
          <a:noFill/>
        </p:spPr>
        <p:txBody>
          <a:bodyPr wrap="squar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0" normalizeH="0" baseline="0" noProof="0">
                <a:ln>
                  <a:noFill/>
                </a:ln>
                <a:solidFill>
                  <a:srgbClr val="7BA8FF"/>
                </a:solidFill>
                <a:effectLst/>
                <a:uLnTx/>
                <a:uFillTx/>
                <a:latin typeface="Calibri" panose="020F0502020204030204"/>
                <a:ea typeface="+mn-ea"/>
                <a:cs typeface="+mn-cs"/>
              </a:rPr>
              <a:t>Life Sciences &amp; Healthcare</a:t>
            </a:r>
            <a:endParaRPr kumimoji="0" lang="en-US" sz="1000" b="1" i="0" u="none" strike="noStrike" kern="800" cap="none" spc="50" normalizeH="0" baseline="0" noProof="0">
              <a:ln>
                <a:noFill/>
              </a:ln>
              <a:solidFill>
                <a:srgbClr val="7BA8FF"/>
              </a:solidFill>
              <a:effectLst/>
              <a:uLnTx/>
              <a:uFillTx/>
              <a:latin typeface="Calibri"/>
              <a:ea typeface="+mn-ea"/>
              <a:cs typeface="Arial Black"/>
            </a:endParaRPr>
          </a:p>
        </p:txBody>
      </p:sp>
      <p:cxnSp>
        <p:nvCxnSpPr>
          <p:cNvPr id="22" name="Straight Connector 21">
            <a:extLst>
              <a:ext uri="{FF2B5EF4-FFF2-40B4-BE49-F238E27FC236}">
                <a16:creationId xmlns:a16="http://schemas.microsoft.com/office/drawing/2014/main" id="{43620910-6402-942F-AAFE-0BDD94D74473}"/>
              </a:ext>
            </a:extLst>
          </p:cNvPr>
          <p:cNvCxnSpPr>
            <a:cxnSpLocks/>
          </p:cNvCxnSpPr>
          <p:nvPr/>
        </p:nvCxnSpPr>
        <p:spPr>
          <a:xfrm>
            <a:off x="604232" y="4945254"/>
            <a:ext cx="158227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F8F139A-D6F0-8C59-3695-8FA9B6C660F1}"/>
              </a:ext>
            </a:extLst>
          </p:cNvPr>
          <p:cNvSpPr txBox="1"/>
          <p:nvPr/>
        </p:nvSpPr>
        <p:spPr>
          <a:xfrm>
            <a:off x="1139445" y="4990513"/>
            <a:ext cx="323807" cy="160813"/>
          </a:xfrm>
          <a:prstGeom prst="rect">
            <a:avLst/>
          </a:prstGeom>
          <a:noFill/>
        </p:spPr>
        <p:txBody>
          <a:bodyPr wrap="none" lIns="0" tIns="0" rIns="0" bIns="0" rtlCol="0" anchor="t">
            <a:spAutoFit/>
          </a:body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Human Sans" charset="0"/>
                <a:cs typeface="Human Sans" charset="0"/>
              </a:rPr>
              <a:t>11.4%</a:t>
            </a:r>
          </a:p>
        </p:txBody>
      </p:sp>
      <p:sp>
        <p:nvSpPr>
          <p:cNvPr id="25" name="Rectangle 24">
            <a:extLst>
              <a:ext uri="{FF2B5EF4-FFF2-40B4-BE49-F238E27FC236}">
                <a16:creationId xmlns:a16="http://schemas.microsoft.com/office/drawing/2014/main" id="{25A526DE-BDA1-79B1-47A0-9C8EA8B86C76}"/>
              </a:ext>
            </a:extLst>
          </p:cNvPr>
          <p:cNvSpPr/>
          <p:nvPr/>
        </p:nvSpPr>
        <p:spPr>
          <a:xfrm>
            <a:off x="597934" y="4990513"/>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$159M</a:t>
            </a:r>
          </a:p>
        </p:txBody>
      </p:sp>
      <p:cxnSp>
        <p:nvCxnSpPr>
          <p:cNvPr id="26" name="Straight Connector 25">
            <a:extLst>
              <a:ext uri="{FF2B5EF4-FFF2-40B4-BE49-F238E27FC236}">
                <a16:creationId xmlns:a16="http://schemas.microsoft.com/office/drawing/2014/main" id="{818EF661-3389-61D5-1B79-EFB61DD0A7C8}"/>
              </a:ext>
            </a:extLst>
          </p:cNvPr>
          <p:cNvCxnSpPr>
            <a:cxnSpLocks/>
          </p:cNvCxnSpPr>
          <p:nvPr/>
        </p:nvCxnSpPr>
        <p:spPr>
          <a:xfrm>
            <a:off x="3877935" y="4208270"/>
            <a:ext cx="1900539"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EACF944-8C29-F254-9FBF-243E5FD55D4B}"/>
              </a:ext>
            </a:extLst>
          </p:cNvPr>
          <p:cNvSpPr txBox="1"/>
          <p:nvPr/>
        </p:nvSpPr>
        <p:spPr>
          <a:xfrm>
            <a:off x="4621611" y="3791884"/>
            <a:ext cx="1242000" cy="400110"/>
          </a:xfrm>
          <a:prstGeom prst="rect">
            <a:avLst/>
          </a:prstGeom>
          <a:noFill/>
        </p:spPr>
        <p:txBody>
          <a:bodyPr wrap="square" rtlCol="0">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BA8FF"/>
                </a:solidFill>
                <a:effectLst/>
                <a:uLnTx/>
                <a:uFillTx/>
                <a:latin typeface="Calibri"/>
                <a:ea typeface="+mn-ea"/>
                <a:cs typeface="+mn-cs"/>
              </a:rPr>
              <a:t>Consumer Goods, Retail &amp; Travel</a:t>
            </a:r>
          </a:p>
        </p:txBody>
      </p:sp>
      <p:sp>
        <p:nvSpPr>
          <p:cNvPr id="28" name="TextBox 27">
            <a:extLst>
              <a:ext uri="{FF2B5EF4-FFF2-40B4-BE49-F238E27FC236}">
                <a16:creationId xmlns:a16="http://schemas.microsoft.com/office/drawing/2014/main" id="{539C9548-AB4C-6A92-DD69-A710D20AF15B}"/>
              </a:ext>
            </a:extLst>
          </p:cNvPr>
          <p:cNvSpPr txBox="1"/>
          <p:nvPr/>
        </p:nvSpPr>
        <p:spPr>
          <a:xfrm>
            <a:off x="5450250" y="4247168"/>
            <a:ext cx="323807" cy="160813"/>
          </a:xfrm>
          <a:prstGeom prst="rect">
            <a:avLst/>
          </a:prstGeom>
          <a:noFill/>
        </p:spPr>
        <p:txBody>
          <a:bodyPr wrap="none" lIns="0" tIns="0" rIns="0" bIns="0" rtlCol="0" anchor="t">
            <a:spAutoFit/>
          </a:bodyPr>
          <a:lstStyle>
            <a:defPPr>
              <a:defRPr lang="en-US"/>
            </a:defPPr>
            <a:lvl1pPr marR="0" lvl="0" indent="0" algn="r" fontAlgn="auto">
              <a:lnSpc>
                <a:spcPct val="110000"/>
              </a:lnSpc>
              <a:spcBef>
                <a:spcPts val="600"/>
              </a:spcBef>
              <a:spcAft>
                <a:spcPts val="0"/>
              </a:spcAft>
              <a:buClrTx/>
              <a:buSzTx/>
              <a:buFontTx/>
              <a:buNone/>
              <a:tabLst/>
              <a:defRPr kumimoji="0" sz="1000" b="1" i="0" u="none" strike="noStrike" cap="none" spc="0" normalizeH="0" baseline="0">
                <a:ln>
                  <a:noFill/>
                </a:ln>
                <a:effectLst/>
                <a:uLnTx/>
                <a:uFillTx/>
                <a:latin typeface="Calibri"/>
                <a:ea typeface="Human Sans" charset="0"/>
                <a:cs typeface="Human Sans" charset="0"/>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rPr>
              <a:t>19.8%</a:t>
            </a:r>
          </a:p>
        </p:txBody>
      </p:sp>
      <p:sp>
        <p:nvSpPr>
          <p:cNvPr id="29" name="TextBox 28">
            <a:extLst>
              <a:ext uri="{FF2B5EF4-FFF2-40B4-BE49-F238E27FC236}">
                <a16:creationId xmlns:a16="http://schemas.microsoft.com/office/drawing/2014/main" id="{4EB08CD5-E726-33F7-3003-3D57431F8A90}"/>
              </a:ext>
            </a:extLst>
          </p:cNvPr>
          <p:cNvSpPr txBox="1"/>
          <p:nvPr/>
        </p:nvSpPr>
        <p:spPr>
          <a:xfrm>
            <a:off x="4934986" y="4247168"/>
            <a:ext cx="375103"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$276M</a:t>
            </a:r>
          </a:p>
        </p:txBody>
      </p:sp>
      <p:sp>
        <p:nvSpPr>
          <p:cNvPr id="30" name="TextBox 29">
            <a:extLst>
              <a:ext uri="{FF2B5EF4-FFF2-40B4-BE49-F238E27FC236}">
                <a16:creationId xmlns:a16="http://schemas.microsoft.com/office/drawing/2014/main" id="{1FC2FFED-CECC-647D-9CB4-FA3593FBC04B}"/>
              </a:ext>
            </a:extLst>
          </p:cNvPr>
          <p:cNvSpPr txBox="1"/>
          <p:nvPr/>
        </p:nvSpPr>
        <p:spPr>
          <a:xfrm>
            <a:off x="4091425" y="4681056"/>
            <a:ext cx="1790778" cy="246221"/>
          </a:xfrm>
          <a:prstGeom prst="rect">
            <a:avLst/>
          </a:prstGeom>
          <a:noFill/>
        </p:spPr>
        <p:txBody>
          <a:bodyPr wrap="square" rtlCol="0">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0" normalizeH="0" baseline="0" noProof="0" dirty="0">
                <a:ln>
                  <a:noFill/>
                </a:ln>
                <a:solidFill>
                  <a:srgbClr val="7BA8FF"/>
                </a:solidFill>
                <a:effectLst/>
                <a:uLnTx/>
                <a:uFillTx/>
                <a:latin typeface="Calibri" panose="020F0502020204030204"/>
                <a:ea typeface="+mn-ea"/>
                <a:cs typeface="+mn-cs"/>
              </a:rPr>
              <a:t>Software &amp; Hi-Tech</a:t>
            </a:r>
          </a:p>
        </p:txBody>
      </p:sp>
      <p:sp>
        <p:nvSpPr>
          <p:cNvPr id="31" name="TextBox 30">
            <a:extLst>
              <a:ext uri="{FF2B5EF4-FFF2-40B4-BE49-F238E27FC236}">
                <a16:creationId xmlns:a16="http://schemas.microsoft.com/office/drawing/2014/main" id="{ED7475AD-2788-AE95-61E9-1025134375AA}"/>
              </a:ext>
            </a:extLst>
          </p:cNvPr>
          <p:cNvSpPr txBox="1"/>
          <p:nvPr/>
        </p:nvSpPr>
        <p:spPr>
          <a:xfrm>
            <a:off x="5450250" y="4990513"/>
            <a:ext cx="323807" cy="160813"/>
          </a:xfrm>
          <a:prstGeom prst="rect">
            <a:avLst/>
          </a:prstGeom>
          <a:noFill/>
        </p:spPr>
        <p:txBody>
          <a:bodyPr wrap="none" lIns="0" tIns="0" rIns="0" bIns="0" rtlCol="0" anchor="t">
            <a:spAutoFit/>
          </a:bodyPr>
          <a:lstStyle>
            <a:defPPr>
              <a:defRPr lang="en-US"/>
            </a:defPPr>
            <a:lvl1pPr marR="0" lvl="0" indent="0" algn="r" fontAlgn="auto">
              <a:lnSpc>
                <a:spcPct val="110000"/>
              </a:lnSpc>
              <a:spcBef>
                <a:spcPts val="600"/>
              </a:spcBef>
              <a:spcAft>
                <a:spcPts val="0"/>
              </a:spcAft>
              <a:buClrTx/>
              <a:buSzTx/>
              <a:buFontTx/>
              <a:buNone/>
              <a:tabLst/>
              <a:defRPr kumimoji="0" sz="1000" b="1" i="0" u="none" strike="noStrike" cap="none" spc="0" normalizeH="0" baseline="0">
                <a:ln>
                  <a:noFill/>
                </a:ln>
                <a:effectLst/>
                <a:uLnTx/>
                <a:uFillTx/>
                <a:latin typeface="Calibri"/>
                <a:ea typeface="Human Sans" charset="0"/>
                <a:cs typeface="Human Sans" charset="0"/>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rPr>
              <a:t>15.2%</a:t>
            </a:r>
          </a:p>
        </p:txBody>
      </p:sp>
      <p:cxnSp>
        <p:nvCxnSpPr>
          <p:cNvPr id="43" name="Straight Connector 42">
            <a:extLst>
              <a:ext uri="{FF2B5EF4-FFF2-40B4-BE49-F238E27FC236}">
                <a16:creationId xmlns:a16="http://schemas.microsoft.com/office/drawing/2014/main" id="{A2622998-58D8-B570-DB1F-AF7B27F26A7F}"/>
              </a:ext>
            </a:extLst>
          </p:cNvPr>
          <p:cNvCxnSpPr>
            <a:cxnSpLocks/>
          </p:cNvCxnSpPr>
          <p:nvPr/>
        </p:nvCxnSpPr>
        <p:spPr>
          <a:xfrm>
            <a:off x="3992235" y="4945254"/>
            <a:ext cx="1809961" cy="0"/>
          </a:xfrm>
          <a:prstGeom prst="line">
            <a:avLst/>
          </a:prstGeom>
          <a:ln w="9525">
            <a:solidFill>
              <a:schemeClr val="tx1"/>
            </a:solidFill>
          </a:ln>
        </p:spPr>
        <p:style>
          <a:lnRef idx="1">
            <a:schemeClr val="accent3"/>
          </a:lnRef>
          <a:fillRef idx="0">
            <a:schemeClr val="accent3"/>
          </a:fillRef>
          <a:effectRef idx="0">
            <a:schemeClr val="accent3"/>
          </a:effectRef>
          <a:fontRef idx="minor">
            <a:schemeClr val="tx1"/>
          </a:fontRef>
        </p:style>
      </p:cxnSp>
      <p:grpSp>
        <p:nvGrpSpPr>
          <p:cNvPr id="35" name="Group 34">
            <a:extLst>
              <a:ext uri="{FF2B5EF4-FFF2-40B4-BE49-F238E27FC236}">
                <a16:creationId xmlns:a16="http://schemas.microsoft.com/office/drawing/2014/main" id="{D17B9B50-B6E3-1A21-53CE-FCF1503BD6CB}"/>
              </a:ext>
            </a:extLst>
          </p:cNvPr>
          <p:cNvGrpSpPr/>
          <p:nvPr/>
        </p:nvGrpSpPr>
        <p:grpSpPr>
          <a:xfrm>
            <a:off x="594643" y="5526124"/>
            <a:ext cx="2007805" cy="109660"/>
            <a:chOff x="3684787" y="5810620"/>
            <a:chExt cx="2007805" cy="109660"/>
          </a:xfrm>
        </p:grpSpPr>
        <p:cxnSp>
          <p:nvCxnSpPr>
            <p:cNvPr id="41" name="Straight Connector 40">
              <a:extLst>
                <a:ext uri="{FF2B5EF4-FFF2-40B4-BE49-F238E27FC236}">
                  <a16:creationId xmlns:a16="http://schemas.microsoft.com/office/drawing/2014/main" id="{D3D5E90A-5871-1E60-0C6C-84EC3B8E7A2F}"/>
                </a:ext>
              </a:extLst>
            </p:cNvPr>
            <p:cNvCxnSpPr>
              <a:cxnSpLocks/>
            </p:cNvCxnSpPr>
            <p:nvPr/>
          </p:nvCxnSpPr>
          <p:spPr>
            <a:xfrm>
              <a:off x="3684787" y="5920280"/>
              <a:ext cx="2007805"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E43C61-49D2-A293-8000-59304FE2E83A}"/>
                </a:ext>
              </a:extLst>
            </p:cNvPr>
            <p:cNvCxnSpPr>
              <a:cxnSpLocks/>
            </p:cNvCxnSpPr>
            <p:nvPr/>
          </p:nvCxnSpPr>
          <p:spPr>
            <a:xfrm flipV="1">
              <a:off x="5692592" y="5810620"/>
              <a:ext cx="0" cy="1096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A118CC7C-9B83-1FA2-E527-18D86D894FF5}"/>
              </a:ext>
            </a:extLst>
          </p:cNvPr>
          <p:cNvSpPr txBox="1"/>
          <p:nvPr/>
        </p:nvSpPr>
        <p:spPr>
          <a:xfrm>
            <a:off x="521090" y="3956683"/>
            <a:ext cx="2013477" cy="246221"/>
          </a:xfrm>
          <a:prstGeom prst="rect">
            <a:avLst/>
          </a:prstGeom>
          <a:noFill/>
        </p:spPr>
        <p:txBody>
          <a:bodyPr wrap="squar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BA8FF"/>
                </a:solidFill>
                <a:effectLst/>
                <a:uLnTx/>
                <a:uFillTx/>
                <a:latin typeface="Calibri"/>
                <a:ea typeface="+mn-ea"/>
                <a:cs typeface="+mn-cs"/>
              </a:rPr>
              <a:t>Financial Services</a:t>
            </a:r>
          </a:p>
        </p:txBody>
      </p:sp>
      <p:cxnSp>
        <p:nvCxnSpPr>
          <p:cNvPr id="37" name="Straight Connector 36">
            <a:extLst>
              <a:ext uri="{FF2B5EF4-FFF2-40B4-BE49-F238E27FC236}">
                <a16:creationId xmlns:a16="http://schemas.microsoft.com/office/drawing/2014/main" id="{C59A2D48-2B77-66F4-0ACD-597C4B9B26CA}"/>
              </a:ext>
            </a:extLst>
          </p:cNvPr>
          <p:cNvCxnSpPr>
            <a:cxnSpLocks/>
          </p:cNvCxnSpPr>
          <p:nvPr/>
        </p:nvCxnSpPr>
        <p:spPr>
          <a:xfrm>
            <a:off x="604232" y="4210775"/>
            <a:ext cx="1742446"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87E0CA5-C94A-315D-5069-3818DE0B085A}"/>
              </a:ext>
            </a:extLst>
          </p:cNvPr>
          <p:cNvSpPr txBox="1"/>
          <p:nvPr/>
        </p:nvSpPr>
        <p:spPr>
          <a:xfrm>
            <a:off x="1139445" y="4247168"/>
            <a:ext cx="323807" cy="160813"/>
          </a:xfrm>
          <a:prstGeom prst="rect">
            <a:avLst/>
          </a:prstGeom>
          <a:noFill/>
        </p:spPr>
        <p:txBody>
          <a:bodyPr wrap="none" lIns="0" tIns="0" rIns="0" bIns="0" rtlCol="0" anchor="t">
            <a:spAutoFit/>
          </a:body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Human Sans" charset="0"/>
                <a:cs typeface="Human Sans" charset="0"/>
              </a:rPr>
              <a:t>24.2%</a:t>
            </a:r>
          </a:p>
        </p:txBody>
      </p:sp>
      <p:sp>
        <p:nvSpPr>
          <p:cNvPr id="39" name="Rectangle 38">
            <a:extLst>
              <a:ext uri="{FF2B5EF4-FFF2-40B4-BE49-F238E27FC236}">
                <a16:creationId xmlns:a16="http://schemas.microsoft.com/office/drawing/2014/main" id="{875E5D06-E735-E72A-DDE8-F3BF98CB0978}"/>
              </a:ext>
            </a:extLst>
          </p:cNvPr>
          <p:cNvSpPr/>
          <p:nvPr/>
        </p:nvSpPr>
        <p:spPr>
          <a:xfrm>
            <a:off x="597934" y="4247168"/>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$338M</a:t>
            </a:r>
          </a:p>
        </p:txBody>
      </p:sp>
      <p:sp>
        <p:nvSpPr>
          <p:cNvPr id="88" name="TextBox 87">
            <a:extLst>
              <a:ext uri="{FF2B5EF4-FFF2-40B4-BE49-F238E27FC236}">
                <a16:creationId xmlns:a16="http://schemas.microsoft.com/office/drawing/2014/main" id="{80F9A284-024E-7B1A-D627-6E634CAC6976}"/>
              </a:ext>
            </a:extLst>
          </p:cNvPr>
          <p:cNvSpPr txBox="1"/>
          <p:nvPr/>
        </p:nvSpPr>
        <p:spPr>
          <a:xfrm>
            <a:off x="1251180" y="3346390"/>
            <a:ext cx="3670135" cy="440377"/>
          </a:xfrm>
          <a:prstGeom prst="rect">
            <a:avLst/>
          </a:prstGeom>
          <a:noFill/>
        </p:spPr>
        <p:txBody>
          <a:bodyPr wrap="square" rtlCol="0">
            <a:spAutoFit/>
          </a:bodyPr>
          <a:lstStyle/>
          <a:p>
            <a:pPr marL="0" marR="0" lvl="0" indent="0" algn="ctr" defTabSz="914377" rtl="0" eaLnBrk="1" fontAlgn="auto" latinLnBrk="0" hangingPunct="1">
              <a:lnSpc>
                <a:spcPts val="1100"/>
              </a:lnSpc>
              <a:spcBef>
                <a:spcPts val="0"/>
              </a:spcBef>
              <a:spcAft>
                <a:spcPts val="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REVENUES BY INDUSTRY VERTICAL</a:t>
            </a:r>
          </a:p>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sz="1000" b="0" i="0" u="none" strike="noStrike" kern="800" cap="none" spc="0" normalizeH="0" baseline="0" noProof="0" dirty="0">
                <a:ln>
                  <a:noFill/>
                </a:ln>
                <a:solidFill>
                  <a:srgbClr val="000000"/>
                </a:solidFill>
                <a:effectLst/>
                <a:uLnTx/>
                <a:uFillTx/>
                <a:latin typeface="Calibri"/>
                <a:ea typeface="+mn-ea"/>
                <a:cs typeface="Arial Black"/>
              </a:rPr>
              <a:t>(Reported $ &amp; % of Total Revenue)</a:t>
            </a:r>
          </a:p>
        </p:txBody>
      </p:sp>
      <p:sp>
        <p:nvSpPr>
          <p:cNvPr id="79" name="TextBox 78">
            <a:extLst>
              <a:ext uri="{FF2B5EF4-FFF2-40B4-BE49-F238E27FC236}">
                <a16:creationId xmlns:a16="http://schemas.microsoft.com/office/drawing/2014/main" id="{067074B1-1CF2-365B-8B1D-56B4F546B813}"/>
              </a:ext>
            </a:extLst>
          </p:cNvPr>
          <p:cNvSpPr txBox="1"/>
          <p:nvPr/>
        </p:nvSpPr>
        <p:spPr>
          <a:xfrm>
            <a:off x="10580646" y="4029772"/>
            <a:ext cx="980445" cy="264688"/>
          </a:xfrm>
          <a:prstGeom prst="rect">
            <a:avLst/>
          </a:prstGeom>
          <a:noFill/>
        </p:spPr>
        <p:txBody>
          <a:bodyPr wrap="square" rtlCol="0">
            <a:spAutoFit/>
          </a:bodyPr>
          <a:lstStyle/>
          <a:p>
            <a:pPr marL="0" marR="0" lvl="0" indent="0" algn="r" defTabSz="685783" rtl="0" eaLnBrk="1" fontAlgn="auto" latinLnBrk="0" hangingPunct="1">
              <a:lnSpc>
                <a:spcPct val="12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7802"/>
                </a:solidFill>
                <a:effectLst/>
                <a:uLnTx/>
                <a:uFillTx/>
                <a:latin typeface="Calibri" panose="020F0502020204030204"/>
                <a:ea typeface="+mn-ea"/>
                <a:cs typeface="+mn-cs"/>
              </a:rPr>
              <a:t>EMEA</a:t>
            </a:r>
          </a:p>
        </p:txBody>
      </p:sp>
      <p:sp>
        <p:nvSpPr>
          <p:cNvPr id="80" name="TextBox 79">
            <a:extLst>
              <a:ext uri="{FF2B5EF4-FFF2-40B4-BE49-F238E27FC236}">
                <a16:creationId xmlns:a16="http://schemas.microsoft.com/office/drawing/2014/main" id="{2884D55F-5CED-67E6-4A29-523424992D7B}"/>
              </a:ext>
            </a:extLst>
          </p:cNvPr>
          <p:cNvSpPr txBox="1"/>
          <p:nvPr/>
        </p:nvSpPr>
        <p:spPr>
          <a:xfrm>
            <a:off x="6397634" y="4693973"/>
            <a:ext cx="1058085" cy="264688"/>
          </a:xfrm>
          <a:prstGeom prst="rect">
            <a:avLst/>
          </a:prstGeom>
          <a:noFill/>
        </p:spPr>
        <p:txBody>
          <a:bodyPr wrap="square" rtlCol="0">
            <a:spAutoFit/>
          </a:bodyPr>
          <a:lstStyle/>
          <a:p>
            <a:pPr marL="0" marR="0" lvl="0" indent="0" algn="l" defTabSz="685783" rtl="0" eaLnBrk="1" fontAlgn="auto" latinLnBrk="0" hangingPunct="1">
              <a:lnSpc>
                <a:spcPct val="12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7802"/>
                </a:solidFill>
                <a:effectLst/>
                <a:uLnTx/>
                <a:uFillTx/>
                <a:latin typeface="Calibri"/>
                <a:ea typeface="+mn-ea"/>
                <a:cs typeface="+mn-cs"/>
              </a:rPr>
              <a:t>Americas</a:t>
            </a:r>
          </a:p>
        </p:txBody>
      </p:sp>
      <p:graphicFrame>
        <p:nvGraphicFramePr>
          <p:cNvPr id="81" name="Chart 80">
            <a:extLst>
              <a:ext uri="{FF2B5EF4-FFF2-40B4-BE49-F238E27FC236}">
                <a16:creationId xmlns:a16="http://schemas.microsoft.com/office/drawing/2014/main" id="{2E72FEB6-326B-C3C7-D786-3A563A2A1E96}"/>
              </a:ext>
            </a:extLst>
          </p:cNvPr>
          <p:cNvGraphicFramePr/>
          <p:nvPr/>
        </p:nvGraphicFramePr>
        <p:xfrm>
          <a:off x="7971404" y="3832913"/>
          <a:ext cx="1939796" cy="1938528"/>
        </p:xfrm>
        <a:graphic>
          <a:graphicData uri="http://schemas.openxmlformats.org/drawingml/2006/chart">
            <c:chart xmlns:c="http://schemas.openxmlformats.org/drawingml/2006/chart" xmlns:r="http://schemas.openxmlformats.org/officeDocument/2006/relationships" r:id="rId5"/>
          </a:graphicData>
        </a:graphic>
      </p:graphicFrame>
      <p:cxnSp>
        <p:nvCxnSpPr>
          <p:cNvPr id="84" name="Straight Connector 83">
            <a:extLst>
              <a:ext uri="{FF2B5EF4-FFF2-40B4-BE49-F238E27FC236}">
                <a16:creationId xmlns:a16="http://schemas.microsoft.com/office/drawing/2014/main" id="{46EA1CC3-71DE-D88A-3A98-9F61138F45C4}"/>
              </a:ext>
            </a:extLst>
          </p:cNvPr>
          <p:cNvCxnSpPr>
            <a:cxnSpLocks/>
          </p:cNvCxnSpPr>
          <p:nvPr/>
        </p:nvCxnSpPr>
        <p:spPr>
          <a:xfrm>
            <a:off x="9762067" y="4299562"/>
            <a:ext cx="1739828"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5C13A61E-77CE-76F0-F2B9-DFEF399BC837}"/>
              </a:ext>
            </a:extLst>
          </p:cNvPr>
          <p:cNvCxnSpPr>
            <a:cxnSpLocks/>
          </p:cNvCxnSpPr>
          <p:nvPr/>
        </p:nvCxnSpPr>
        <p:spPr>
          <a:xfrm>
            <a:off x="6489312" y="4960694"/>
            <a:ext cx="15320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42C34D03-76B0-82A8-9B1C-36EFA99A27D0}"/>
              </a:ext>
            </a:extLst>
          </p:cNvPr>
          <p:cNvSpPr txBox="1"/>
          <p:nvPr/>
        </p:nvSpPr>
        <p:spPr>
          <a:xfrm>
            <a:off x="11248359" y="5671369"/>
            <a:ext cx="258084"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2.1%</a:t>
            </a:r>
          </a:p>
        </p:txBody>
      </p:sp>
      <p:sp>
        <p:nvSpPr>
          <p:cNvPr id="66" name="TextBox 65">
            <a:extLst>
              <a:ext uri="{FF2B5EF4-FFF2-40B4-BE49-F238E27FC236}">
                <a16:creationId xmlns:a16="http://schemas.microsoft.com/office/drawing/2014/main" id="{BF38E515-8EFD-EAEF-7385-96D0C7C53A23}"/>
              </a:ext>
            </a:extLst>
          </p:cNvPr>
          <p:cNvSpPr txBox="1"/>
          <p:nvPr/>
        </p:nvSpPr>
        <p:spPr>
          <a:xfrm>
            <a:off x="11182636" y="4330226"/>
            <a:ext cx="323807"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39.9%</a:t>
            </a:r>
          </a:p>
        </p:txBody>
      </p:sp>
      <p:sp>
        <p:nvSpPr>
          <p:cNvPr id="67" name="TextBox 66">
            <a:extLst>
              <a:ext uri="{FF2B5EF4-FFF2-40B4-BE49-F238E27FC236}">
                <a16:creationId xmlns:a16="http://schemas.microsoft.com/office/drawing/2014/main" id="{34896BB4-1746-933F-2CF0-1573759DF8F2}"/>
              </a:ext>
            </a:extLst>
          </p:cNvPr>
          <p:cNvSpPr txBox="1"/>
          <p:nvPr/>
        </p:nvSpPr>
        <p:spPr>
          <a:xfrm>
            <a:off x="7025633" y="5022223"/>
            <a:ext cx="323807"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58.0%</a:t>
            </a:r>
          </a:p>
        </p:txBody>
      </p:sp>
      <p:sp>
        <p:nvSpPr>
          <p:cNvPr id="71" name="Rectangle 70">
            <a:extLst>
              <a:ext uri="{FF2B5EF4-FFF2-40B4-BE49-F238E27FC236}">
                <a16:creationId xmlns:a16="http://schemas.microsoft.com/office/drawing/2014/main" id="{4AF310E2-4D1C-42DA-80A3-7416B1447B34}"/>
              </a:ext>
            </a:extLst>
          </p:cNvPr>
          <p:cNvSpPr/>
          <p:nvPr/>
        </p:nvSpPr>
        <p:spPr>
          <a:xfrm>
            <a:off x="6489312" y="5022223"/>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$809M</a:t>
            </a:r>
          </a:p>
        </p:txBody>
      </p:sp>
      <p:sp>
        <p:nvSpPr>
          <p:cNvPr id="72" name="Rectangle 71">
            <a:extLst>
              <a:ext uri="{FF2B5EF4-FFF2-40B4-BE49-F238E27FC236}">
                <a16:creationId xmlns:a16="http://schemas.microsoft.com/office/drawing/2014/main" id="{D13BFE2D-A9BF-0AA0-D438-A00F227B1A54}"/>
              </a:ext>
            </a:extLst>
          </p:cNvPr>
          <p:cNvSpPr/>
          <p:nvPr/>
        </p:nvSpPr>
        <p:spPr>
          <a:xfrm>
            <a:off x="10673255" y="4330226"/>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$556M</a:t>
            </a:r>
          </a:p>
        </p:txBody>
      </p:sp>
      <p:sp>
        <p:nvSpPr>
          <p:cNvPr id="73" name="Rectangle 72">
            <a:extLst>
              <a:ext uri="{FF2B5EF4-FFF2-40B4-BE49-F238E27FC236}">
                <a16:creationId xmlns:a16="http://schemas.microsoft.com/office/drawing/2014/main" id="{01A05A2A-8A67-6B7D-5B62-C7B78144325D}"/>
              </a:ext>
            </a:extLst>
          </p:cNvPr>
          <p:cNvSpPr/>
          <p:nvPr/>
        </p:nvSpPr>
        <p:spPr>
          <a:xfrm>
            <a:off x="10738978" y="5671369"/>
            <a:ext cx="309380"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$30M</a:t>
            </a:r>
          </a:p>
        </p:txBody>
      </p:sp>
      <p:sp>
        <p:nvSpPr>
          <p:cNvPr id="89" name="TextBox 88">
            <a:extLst>
              <a:ext uri="{FF2B5EF4-FFF2-40B4-BE49-F238E27FC236}">
                <a16:creationId xmlns:a16="http://schemas.microsoft.com/office/drawing/2014/main" id="{FB53E0E3-B307-9158-02E9-850069A79BE6}"/>
              </a:ext>
            </a:extLst>
          </p:cNvPr>
          <p:cNvSpPr txBox="1"/>
          <p:nvPr/>
        </p:nvSpPr>
        <p:spPr>
          <a:xfrm>
            <a:off x="7138816" y="3346390"/>
            <a:ext cx="3670135" cy="487313"/>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sz="1100" b="1" i="0" u="none" strike="noStrike" kern="800" cap="none" spc="133" normalizeH="0" baseline="0" noProof="0">
                <a:ln>
                  <a:noFill/>
                </a:ln>
                <a:solidFill>
                  <a:srgbClr val="000000"/>
                </a:solidFill>
                <a:effectLst/>
                <a:uLnTx/>
                <a:uFillTx/>
                <a:latin typeface="Calibri"/>
                <a:ea typeface="+mn-ea"/>
                <a:cs typeface="Arial Black"/>
              </a:rPr>
              <a:t>REVENUES BY GEOGRAPHY</a:t>
            </a:r>
          </a:p>
          <a:p>
            <a:pPr marL="0" marR="0" lvl="0" indent="0" algn="ctr" defTabSz="914377" rtl="0" eaLnBrk="1" fontAlgn="auto" latinLnBrk="0" hangingPunct="1">
              <a:lnSpc>
                <a:spcPts val="1100"/>
              </a:lnSpc>
              <a:spcBef>
                <a:spcPts val="0"/>
              </a:spcBef>
              <a:spcAft>
                <a:spcPts val="0"/>
              </a:spcAft>
              <a:buClrTx/>
              <a:buSzTx/>
              <a:buFontTx/>
              <a:buNone/>
              <a:tabLst/>
              <a:defRPr/>
            </a:pPr>
            <a:r>
              <a:rPr kumimoji="0" lang="en-US" sz="1000" b="0" i="0" u="none" strike="noStrike" kern="800" cap="none" spc="0" normalizeH="0" baseline="0" noProof="0">
                <a:ln>
                  <a:noFill/>
                </a:ln>
                <a:solidFill>
                  <a:srgbClr val="000000"/>
                </a:solidFill>
                <a:effectLst/>
                <a:uLnTx/>
                <a:uFillTx/>
                <a:latin typeface="Calibri"/>
                <a:ea typeface="+mn-ea"/>
                <a:cs typeface="Arial Black"/>
              </a:rPr>
              <a:t>(Reported $ &amp; % of Total Revenue)</a:t>
            </a:r>
          </a:p>
        </p:txBody>
      </p:sp>
      <p:sp>
        <p:nvSpPr>
          <p:cNvPr id="7" name="TextBox 6">
            <a:extLst>
              <a:ext uri="{FF2B5EF4-FFF2-40B4-BE49-F238E27FC236}">
                <a16:creationId xmlns:a16="http://schemas.microsoft.com/office/drawing/2014/main" id="{50A32A09-E542-69D3-91F1-04A871059B45}"/>
              </a:ext>
            </a:extLst>
          </p:cNvPr>
          <p:cNvSpPr txBox="1"/>
          <p:nvPr/>
        </p:nvSpPr>
        <p:spPr>
          <a:xfrm>
            <a:off x="10638428" y="5342006"/>
            <a:ext cx="980445" cy="264688"/>
          </a:xfrm>
          <a:prstGeom prst="rect">
            <a:avLst/>
          </a:prstGeom>
          <a:noFill/>
        </p:spPr>
        <p:txBody>
          <a:bodyPr wrap="square" rtlCol="0">
            <a:spAutoFit/>
          </a:bodyPr>
          <a:lstStyle/>
          <a:p>
            <a:pPr marL="0" marR="0" lvl="0" indent="0" algn="r" defTabSz="685783" rtl="0" eaLnBrk="1" fontAlgn="auto" latinLnBrk="0" hangingPunct="1">
              <a:lnSpc>
                <a:spcPct val="12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7802"/>
                </a:solidFill>
                <a:effectLst/>
                <a:uLnTx/>
                <a:uFillTx/>
                <a:latin typeface="Calibri" panose="020F0502020204030204"/>
                <a:ea typeface="+mn-ea"/>
                <a:cs typeface="+mn-cs"/>
              </a:rPr>
              <a:t>APAC</a:t>
            </a:r>
          </a:p>
        </p:txBody>
      </p:sp>
      <p:sp>
        <p:nvSpPr>
          <p:cNvPr id="11" name="TextBox 10">
            <a:extLst>
              <a:ext uri="{FF2B5EF4-FFF2-40B4-BE49-F238E27FC236}">
                <a16:creationId xmlns:a16="http://schemas.microsoft.com/office/drawing/2014/main" id="{5D18772B-0102-E19D-66DE-1AC42C62D0BE}"/>
              </a:ext>
            </a:extLst>
          </p:cNvPr>
          <p:cNvSpPr txBox="1"/>
          <p:nvPr/>
        </p:nvSpPr>
        <p:spPr>
          <a:xfrm>
            <a:off x="497153" y="1211667"/>
            <a:ext cx="1813705" cy="564257"/>
          </a:xfrm>
          <a:prstGeom prst="rect">
            <a:avLst/>
          </a:prstGeom>
          <a:noFill/>
        </p:spPr>
        <p:txBody>
          <a:bodyPr wrap="square" lIns="0" tIns="0" rIns="0" bIns="0" rtlCol="0">
            <a:spAutoFit/>
          </a:bodyPr>
          <a:lstStyle/>
          <a:p>
            <a:pPr marL="0" marR="0" lvl="0" indent="0" algn="l" defTabSz="914400" rtl="0" eaLnBrk="1" fontAlgn="auto" latinLnBrk="0" hangingPunct="1">
              <a:lnSpc>
                <a:spcPts val="1100"/>
              </a:lnSpc>
              <a:spcBef>
                <a:spcPts val="0"/>
              </a:spcBef>
              <a:spcAft>
                <a:spcPts val="300"/>
              </a:spcAft>
              <a:buClrTx/>
              <a:buSzTx/>
              <a:buFontTx/>
              <a:buNone/>
              <a:tabLst/>
              <a:defRPr/>
            </a:pPr>
            <a:r>
              <a:rPr kumimoji="0" lang="en-US" sz="1100" b="1" i="0" u="none" strike="noStrike" kern="800" cap="none" spc="133" normalizeH="0" baseline="0" noProof="0">
                <a:ln>
                  <a:noFill/>
                </a:ln>
                <a:solidFill>
                  <a:srgbClr val="000000"/>
                </a:solidFill>
                <a:effectLst/>
                <a:uLnTx/>
                <a:uFillTx/>
                <a:latin typeface="Calibri"/>
                <a:ea typeface="+mn-ea"/>
                <a:cs typeface="Arial Black"/>
              </a:rPr>
              <a:t>FOUNDED IN </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1993</a:t>
            </a:r>
          </a:p>
        </p:txBody>
      </p:sp>
      <p:sp>
        <p:nvSpPr>
          <p:cNvPr id="16" name="TextBox 15">
            <a:extLst>
              <a:ext uri="{FF2B5EF4-FFF2-40B4-BE49-F238E27FC236}">
                <a16:creationId xmlns:a16="http://schemas.microsoft.com/office/drawing/2014/main" id="{6118F7E2-B61E-B334-0BD0-A5F3C65AC49F}"/>
              </a:ext>
            </a:extLst>
          </p:cNvPr>
          <p:cNvSpPr txBox="1"/>
          <p:nvPr/>
        </p:nvSpPr>
        <p:spPr>
          <a:xfrm>
            <a:off x="9303074" y="2180848"/>
            <a:ext cx="2033368" cy="76174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800" cap="none" spc="133" normalizeH="0" baseline="0" noProof="0">
                <a:ln>
                  <a:noFill/>
                </a:ln>
                <a:solidFill>
                  <a:srgbClr val="000000"/>
                </a:solidFill>
                <a:effectLst/>
                <a:uLnTx/>
                <a:uFillTx/>
                <a:latin typeface="Calibri"/>
                <a:ea typeface="+mn-ea"/>
                <a:cs typeface="Arial Black"/>
              </a:rPr>
              <a:t>U.S. HEADQUARTERED</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100" b="1" i="0" u="none" strike="noStrike" kern="800" cap="none" spc="133" normalizeH="0" baseline="0" noProof="0">
                <a:ln>
                  <a:noFill/>
                </a:ln>
                <a:solidFill>
                  <a:srgbClr val="000000"/>
                </a:solidFill>
                <a:effectLst/>
                <a:uLnTx/>
                <a:uFillTx/>
                <a:latin typeface="Calibri"/>
                <a:ea typeface="+mn-ea"/>
                <a:cs typeface="Arial Black"/>
              </a:rPr>
              <a:t>PUBLIC COMPANY</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(NYSE:EPAM)</a:t>
            </a:r>
          </a:p>
        </p:txBody>
      </p:sp>
      <p:sp>
        <p:nvSpPr>
          <p:cNvPr id="125" name="TextBox 124">
            <a:extLst>
              <a:ext uri="{FF2B5EF4-FFF2-40B4-BE49-F238E27FC236}">
                <a16:creationId xmlns:a16="http://schemas.microsoft.com/office/drawing/2014/main" id="{ABA99DAB-6CE1-2C50-E8EF-B021DB1F3F2A}"/>
              </a:ext>
            </a:extLst>
          </p:cNvPr>
          <p:cNvSpPr txBox="1"/>
          <p:nvPr/>
        </p:nvSpPr>
        <p:spPr>
          <a:xfrm>
            <a:off x="3006015" y="1211667"/>
            <a:ext cx="1541263" cy="59247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Q3 2025 REVENUES</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dirty="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$1.394B</a:t>
            </a:r>
          </a:p>
        </p:txBody>
      </p:sp>
      <p:sp>
        <p:nvSpPr>
          <p:cNvPr id="129" name="TextBox 128">
            <a:extLst>
              <a:ext uri="{FF2B5EF4-FFF2-40B4-BE49-F238E27FC236}">
                <a16:creationId xmlns:a16="http://schemas.microsoft.com/office/drawing/2014/main" id="{2EB6FA7D-D948-1C33-1EF9-DF6D75A2551B}"/>
              </a:ext>
            </a:extLst>
          </p:cNvPr>
          <p:cNvSpPr txBox="1"/>
          <p:nvPr/>
        </p:nvSpPr>
        <p:spPr>
          <a:xfrm>
            <a:off x="9303074" y="1211667"/>
            <a:ext cx="1985713" cy="73096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5-YEAR REVENUE GROWTH </a:t>
            </a:r>
            <a:r>
              <a:rPr kumimoji="0" lang="en-US" sz="2500" b="0" i="0" u="none" strike="noStrike" kern="1200" cap="none" spc="0" normalizeH="0" baseline="0" noProof="0" dirty="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CAGR of 16%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a:ea typeface="+mn-ea"/>
                <a:cs typeface="+mn-cs"/>
              </a:rPr>
              <a:t>(2019-2024)</a:t>
            </a:r>
          </a:p>
        </p:txBody>
      </p:sp>
      <p:sp>
        <p:nvSpPr>
          <p:cNvPr id="147" name="TextBox 146">
            <a:extLst>
              <a:ext uri="{FF2B5EF4-FFF2-40B4-BE49-F238E27FC236}">
                <a16:creationId xmlns:a16="http://schemas.microsoft.com/office/drawing/2014/main" id="{E06CC67B-5047-9F5C-8E7C-EBFA9B663B92}"/>
              </a:ext>
            </a:extLst>
          </p:cNvPr>
          <p:cNvSpPr txBox="1"/>
          <p:nvPr/>
        </p:nvSpPr>
        <p:spPr>
          <a:xfrm>
            <a:off x="6185052" y="1211667"/>
            <a:ext cx="1344009" cy="564257"/>
          </a:xfrm>
          <a:prstGeom prst="rect">
            <a:avLst/>
          </a:prstGeom>
          <a:noFill/>
        </p:spPr>
        <p:txBody>
          <a:bodyPr wrap="square" lIns="0" tIns="0" rIns="0" bIns="0" rtlCol="0">
            <a:spAutoFit/>
          </a:bodyPr>
          <a:lstStyle/>
          <a:p>
            <a:pPr marL="0" marR="0" lvl="0" indent="0" algn="l" defTabSz="914377" rtl="0" eaLnBrk="1" fontAlgn="auto" latinLnBrk="0" hangingPunct="1">
              <a:lnSpc>
                <a:spcPts val="1100"/>
              </a:lnSpc>
              <a:spcBef>
                <a:spcPts val="0"/>
              </a:spcBef>
              <a:spcAft>
                <a:spcPts val="30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2024 REVENUES</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dirty="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$4.728B</a:t>
            </a:r>
          </a:p>
        </p:txBody>
      </p:sp>
      <p:sp>
        <p:nvSpPr>
          <p:cNvPr id="14" name="TextBox 13">
            <a:extLst>
              <a:ext uri="{FF2B5EF4-FFF2-40B4-BE49-F238E27FC236}">
                <a16:creationId xmlns:a16="http://schemas.microsoft.com/office/drawing/2014/main" id="{E9F56E9B-C1FB-E662-99C2-F9A8C2E46BC8}"/>
              </a:ext>
            </a:extLst>
          </p:cNvPr>
          <p:cNvSpPr txBox="1"/>
          <p:nvPr/>
        </p:nvSpPr>
        <p:spPr>
          <a:xfrm>
            <a:off x="6185052" y="2180848"/>
            <a:ext cx="1813705" cy="59247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ts val="30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COUNTRIES &amp; REGIONS</a:t>
            </a:r>
            <a:endParaRPr kumimoji="0" lang="en-US" sz="25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dirty="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55+</a:t>
            </a:r>
          </a:p>
        </p:txBody>
      </p:sp>
      <p:sp>
        <p:nvSpPr>
          <p:cNvPr id="33" name="TextBox 32">
            <a:extLst>
              <a:ext uri="{FF2B5EF4-FFF2-40B4-BE49-F238E27FC236}">
                <a16:creationId xmlns:a16="http://schemas.microsoft.com/office/drawing/2014/main" id="{18C66ACD-F867-B21D-C449-5EDE47B182D7}"/>
              </a:ext>
            </a:extLst>
          </p:cNvPr>
          <p:cNvSpPr txBox="1"/>
          <p:nvPr/>
        </p:nvSpPr>
        <p:spPr>
          <a:xfrm>
            <a:off x="497153" y="2180848"/>
            <a:ext cx="1813705" cy="564257"/>
          </a:xfrm>
          <a:prstGeom prst="rect">
            <a:avLst/>
          </a:prstGeom>
          <a:noFill/>
        </p:spPr>
        <p:txBody>
          <a:bodyPr wrap="square" lIns="0" tIns="0" rIns="0" bIns="0" rtlCol="0">
            <a:spAutoFit/>
          </a:bodyPr>
          <a:lstStyle/>
          <a:p>
            <a:pPr marL="0" marR="0" lvl="0" indent="0" algn="l" defTabSz="914377" rtl="0" eaLnBrk="1" fontAlgn="auto" latinLnBrk="0" hangingPunct="1">
              <a:lnSpc>
                <a:spcPts val="1100"/>
              </a:lnSpc>
              <a:spcBef>
                <a:spcPct val="0"/>
              </a:spcBef>
              <a:spcAft>
                <a:spcPts val="30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EPAMERS</a:t>
            </a:r>
            <a:endParaRPr kumimoji="0" lang="en-US" sz="25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dirty="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62,350+</a:t>
            </a:r>
          </a:p>
        </p:txBody>
      </p:sp>
      <p:sp>
        <p:nvSpPr>
          <p:cNvPr id="34" name="TextBox 33">
            <a:extLst>
              <a:ext uri="{FF2B5EF4-FFF2-40B4-BE49-F238E27FC236}">
                <a16:creationId xmlns:a16="http://schemas.microsoft.com/office/drawing/2014/main" id="{AC2675DC-878A-38A0-782E-D6DD977C4B02}"/>
              </a:ext>
            </a:extLst>
          </p:cNvPr>
          <p:cNvSpPr txBox="1"/>
          <p:nvPr/>
        </p:nvSpPr>
        <p:spPr>
          <a:xfrm>
            <a:off x="3006015" y="2180848"/>
            <a:ext cx="1813705" cy="72327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800" cap="none" spc="133" normalizeH="0" baseline="0" noProof="0" dirty="0">
                <a:ln>
                  <a:noFill/>
                </a:ln>
                <a:solidFill>
                  <a:srgbClr val="000000"/>
                </a:solidFill>
                <a:effectLst/>
                <a:uLnTx/>
                <a:uFillTx/>
                <a:latin typeface="Calibri"/>
                <a:ea typeface="+mn-ea"/>
                <a:cs typeface="Arial Black"/>
              </a:rPr>
              <a:t>ENGINEERS, DESIGNERS &amp; CONSULTANTS</a:t>
            </a:r>
            <a:endParaRPr kumimoji="0" lang="en-US" sz="25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2500" b="0" i="0" u="none" strike="noStrike" kern="1200" cap="none" spc="0" normalizeH="0" baseline="0" noProof="0" dirty="0">
                <a:ln>
                  <a:noFill/>
                </a:ln>
                <a:gradFill>
                  <a:gsLst>
                    <a:gs pos="100000">
                      <a:srgbClr val="8353D2"/>
                    </a:gs>
                    <a:gs pos="75000">
                      <a:srgbClr val="3055DA"/>
                    </a:gs>
                    <a:gs pos="35000">
                      <a:srgbClr val="418DFF"/>
                    </a:gs>
                  </a:gsLst>
                  <a:lin ang="2700000" scaled="1"/>
                </a:gradFill>
                <a:effectLst/>
                <a:uLnTx/>
                <a:uFillTx/>
                <a:latin typeface="Calibri Light" panose="020F0302020204030204" pitchFamily="34" charset="0"/>
                <a:ea typeface="+mn-ea"/>
                <a:cs typeface="Calibri Light" panose="020F0302020204030204" pitchFamily="34" charset="0"/>
              </a:rPr>
              <a:t>56,100+</a:t>
            </a:r>
          </a:p>
        </p:txBody>
      </p:sp>
      <p:sp>
        <p:nvSpPr>
          <p:cNvPr id="44" name="Text Placeholder 2">
            <a:extLst>
              <a:ext uri="{FF2B5EF4-FFF2-40B4-BE49-F238E27FC236}">
                <a16:creationId xmlns:a16="http://schemas.microsoft.com/office/drawing/2014/main" id="{73AB2633-9372-4426-30C8-C30D6F2DF085}"/>
              </a:ext>
            </a:extLst>
          </p:cNvPr>
          <p:cNvSpPr txBox="1">
            <a:spLocks/>
          </p:cNvSpPr>
          <p:nvPr/>
        </p:nvSpPr>
        <p:spPr>
          <a:xfrm>
            <a:off x="1353798" y="6453280"/>
            <a:ext cx="7637632" cy="110287"/>
          </a:xfrm>
          <a:prstGeom prst="rect">
            <a:avLst/>
          </a:prstGeom>
        </p:spPr>
        <p:txBody>
          <a:bodyPr vert="horz" wrap="square" lIns="0" tIns="0" rIns="0" bIns="0" rtlCol="0"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lang="en-US" sz="1200" b="0" i="0" kern="1200">
                <a:solidFill>
                  <a:schemeClr val="bg1"/>
                </a:solidFill>
                <a:latin typeface="Calibri Light" panose="020F0302020204030204" pitchFamily="34" charset="0"/>
                <a:ea typeface="Calibri" panose="020F0502020204030204" pitchFamily="34" charset="0"/>
                <a:cs typeface="Calibri Light" panose="020F0302020204030204" pitchFamily="34" charset="0"/>
              </a:defRPr>
            </a:lvl1pPr>
            <a:lvl2pPr marL="685800" indent="-228600" algn="l" defTabSz="914400" rtl="0" eaLnBrk="1" latinLnBrk="0" hangingPunct="1">
              <a:lnSpc>
                <a:spcPct val="100000"/>
              </a:lnSpc>
              <a:spcBef>
                <a:spcPts val="600"/>
              </a:spcBef>
              <a:spcAft>
                <a:spcPts val="0"/>
              </a:spcAft>
              <a:buClr>
                <a:schemeClr val="accent4"/>
              </a:buClr>
              <a:buFont typeface="Arial" panose="020B0604020202020204" pitchFamily="34" charset="0"/>
              <a:buChar char="•"/>
              <a:defRPr lang="en-US" sz="1400" b="0" i="0" kern="1200" dirty="0">
                <a:solidFill>
                  <a:schemeClr val="bg1"/>
                </a:solidFill>
                <a:latin typeface="Calibri"/>
                <a:ea typeface="Calibri" panose="020F0502020204030204" pitchFamily="34" charset="0"/>
                <a:cs typeface="Calibri" panose="020F0502020204030204" pitchFamily="34" charset="0"/>
              </a:defRPr>
            </a:lvl2pPr>
            <a:lvl3pPr marL="11430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Calibri"/>
                <a:ea typeface="Calibri" panose="020F0502020204030204" pitchFamily="34" charset="0"/>
                <a:cs typeface="Calibri" panose="020F0502020204030204" pitchFamily="34" charset="0"/>
              </a:defRPr>
            </a:lvl3pPr>
            <a:lvl4pPr marL="16002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900"/>
              </a:lnSpc>
              <a:spcBef>
                <a:spcPts val="0"/>
              </a:spcBef>
              <a:spcAft>
                <a:spcPts val="0"/>
              </a:spcAft>
              <a:buClrTx/>
              <a:buSzTx/>
              <a:buFont typeface="Arial" panose="020B0604020202020204" pitchFamily="34" charset="0"/>
              <a:buNone/>
              <a:tabLst/>
              <a:defRPr/>
            </a:pPr>
            <a:r>
              <a:rPr kumimoji="0" lang="en-US" sz="700" b="0" i="0" u="none" strike="noStrike" kern="1200" cap="none" spc="0" normalizeH="0" baseline="0" noProof="0" dirty="0">
                <a:ln>
                  <a:noFill/>
                </a:ln>
                <a:solidFill>
                  <a:srgbClr val="000000"/>
                </a:solidFill>
                <a:effectLst/>
                <a:uLnTx/>
                <a:uFillTx/>
                <a:latin typeface="Calibri"/>
                <a:ea typeface="Calibri" panose="020F0502020204030204" pitchFamily="34" charset="0"/>
                <a:cs typeface="Calibri Light" panose="020F0302020204030204" pitchFamily="34" charset="0"/>
              </a:rPr>
              <a:t>Figures are as of Q3 2025 unless otherwise noted. Refer to EPAM’s 3rd Quarter 2025 Earnings Release for additional information and reconciliation of GAAP Diluted EPS to Non-GAAP Diluted EPS.</a:t>
            </a:r>
          </a:p>
        </p:txBody>
      </p:sp>
      <p:sp>
        <p:nvSpPr>
          <p:cNvPr id="3" name="TextBox 2">
            <a:extLst>
              <a:ext uri="{FF2B5EF4-FFF2-40B4-BE49-F238E27FC236}">
                <a16:creationId xmlns:a16="http://schemas.microsoft.com/office/drawing/2014/main" id="{F722DCC3-3F9A-0DEA-4036-D4A88F8D3ACC}"/>
              </a:ext>
            </a:extLst>
          </p:cNvPr>
          <p:cNvSpPr txBox="1"/>
          <p:nvPr/>
        </p:nvSpPr>
        <p:spPr>
          <a:xfrm>
            <a:off x="4934986" y="4990513"/>
            <a:ext cx="375103"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mn-ea"/>
                <a:cs typeface="+mn-cs"/>
              </a:rPr>
              <a:t>$212M</a:t>
            </a:r>
          </a:p>
        </p:txBody>
      </p:sp>
      <p:grpSp>
        <p:nvGrpSpPr>
          <p:cNvPr id="32" name="Group 31">
            <a:extLst>
              <a:ext uri="{FF2B5EF4-FFF2-40B4-BE49-F238E27FC236}">
                <a16:creationId xmlns:a16="http://schemas.microsoft.com/office/drawing/2014/main" id="{5396A416-B39C-32D0-D498-AF12BEC9334D}"/>
              </a:ext>
            </a:extLst>
          </p:cNvPr>
          <p:cNvGrpSpPr/>
          <p:nvPr/>
        </p:nvGrpSpPr>
        <p:grpSpPr>
          <a:xfrm>
            <a:off x="9402022" y="5544356"/>
            <a:ext cx="2131236" cy="88888"/>
            <a:chOff x="9402022" y="5544356"/>
            <a:chExt cx="2131236" cy="88888"/>
          </a:xfrm>
        </p:grpSpPr>
        <p:cxnSp>
          <p:nvCxnSpPr>
            <p:cNvPr id="82" name="Straight Connector 81">
              <a:extLst>
                <a:ext uri="{FF2B5EF4-FFF2-40B4-BE49-F238E27FC236}">
                  <a16:creationId xmlns:a16="http://schemas.microsoft.com/office/drawing/2014/main" id="{0ED45B38-289F-D584-B07E-DD1582F5D5E1}"/>
                </a:ext>
              </a:extLst>
            </p:cNvPr>
            <p:cNvCxnSpPr>
              <a:cxnSpLocks/>
            </p:cNvCxnSpPr>
            <p:nvPr/>
          </p:nvCxnSpPr>
          <p:spPr>
            <a:xfrm>
              <a:off x="9402022" y="5629378"/>
              <a:ext cx="2131236"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78877AAE-DAD7-B452-6DF6-38525DE545AA}"/>
                </a:ext>
              </a:extLst>
            </p:cNvPr>
            <p:cNvCxnSpPr>
              <a:cxnSpLocks/>
            </p:cNvCxnSpPr>
            <p:nvPr/>
          </p:nvCxnSpPr>
          <p:spPr>
            <a:xfrm flipV="1">
              <a:off x="9404562" y="5544356"/>
              <a:ext cx="0" cy="8888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685707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B957AF-75B5-2B37-F02B-2D99BFBD64F3}"/>
              </a:ext>
            </a:extLst>
          </p:cNvPr>
          <p:cNvSpPr>
            <a:spLocks noGrp="1"/>
          </p:cNvSpPr>
          <p:nvPr>
            <p:ph type="title"/>
          </p:nvPr>
        </p:nvSpPr>
        <p:spPr>
          <a:xfrm>
            <a:off x="470864" y="1600200"/>
            <a:ext cx="1907211" cy="2154436"/>
          </a:xfrm>
        </p:spPr>
        <p:txBody>
          <a:bodyPr/>
          <a:lstStyle/>
          <a:p>
            <a:r>
              <a:rPr lang="en-US" sz="2800"/>
              <a:t>EPAM is recognized as a leading </a:t>
            </a:r>
            <a:r>
              <a:rPr lang="en-US" sz="2800">
                <a:gradFill>
                  <a:gsLst>
                    <a:gs pos="46000">
                      <a:schemeClr val="accent5"/>
                    </a:gs>
                    <a:gs pos="0">
                      <a:schemeClr val="accent2"/>
                    </a:gs>
                    <a:gs pos="100000">
                      <a:schemeClr val="accent4"/>
                    </a:gs>
                  </a:gsLst>
                  <a:lin ang="1800000" scaled="0"/>
                </a:gradFill>
              </a:rPr>
              <a:t>Engineering Company</a:t>
            </a:r>
          </a:p>
        </p:txBody>
      </p:sp>
      <p:cxnSp>
        <p:nvCxnSpPr>
          <p:cNvPr id="10" name="Straight Connector 9">
            <a:extLst>
              <a:ext uri="{FF2B5EF4-FFF2-40B4-BE49-F238E27FC236}">
                <a16:creationId xmlns:a16="http://schemas.microsoft.com/office/drawing/2014/main" id="{B9FA8527-C954-B6F4-2EB2-DFC499FBF9A6}"/>
              </a:ext>
            </a:extLst>
          </p:cNvPr>
          <p:cNvCxnSpPr/>
          <p:nvPr/>
        </p:nvCxnSpPr>
        <p:spPr>
          <a:xfrm>
            <a:off x="7695788" y="0"/>
            <a:ext cx="0" cy="685800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14EDFFB-E864-3062-179A-EC4EBF983C99}"/>
              </a:ext>
            </a:extLst>
          </p:cNvPr>
          <p:cNvSpPr txBox="1"/>
          <p:nvPr/>
        </p:nvSpPr>
        <p:spPr>
          <a:xfrm>
            <a:off x="3598737" y="552895"/>
            <a:ext cx="3564000" cy="396000"/>
          </a:xfrm>
          <a:prstGeom prst="rect">
            <a:avLst/>
          </a:prstGeom>
          <a:noFill/>
          <a:ln w="6350">
            <a:solidFill>
              <a:schemeClr val="accent2"/>
            </a:solidFill>
          </a:ln>
        </p:spPr>
        <p:txBody>
          <a:bodyPr wrap="square"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46000">
                      <a:srgbClr val="3055DA"/>
                    </a:gs>
                    <a:gs pos="0">
                      <a:srgbClr val="418DFF"/>
                    </a:gs>
                    <a:gs pos="100000">
                      <a:srgbClr val="8353D2"/>
                    </a:gs>
                  </a:gsLst>
                  <a:lin ang="1800000" scaled="0"/>
                </a:gradFill>
                <a:effectLst/>
                <a:uLnTx/>
                <a:uFillTx/>
                <a:latin typeface="Calibri"/>
                <a:ea typeface="+mn-ea"/>
                <a:cs typeface="Calibri"/>
              </a:rPr>
              <a:t>Active Open-Source Contributor</a:t>
            </a:r>
          </a:p>
        </p:txBody>
      </p:sp>
      <p:cxnSp>
        <p:nvCxnSpPr>
          <p:cNvPr id="14" name="Straight Connector 13">
            <a:extLst>
              <a:ext uri="{FF2B5EF4-FFF2-40B4-BE49-F238E27FC236}">
                <a16:creationId xmlns:a16="http://schemas.microsoft.com/office/drawing/2014/main" id="{652BFF98-2D3A-F165-8100-DB6761CA43C3}"/>
              </a:ext>
            </a:extLst>
          </p:cNvPr>
          <p:cNvCxnSpPr>
            <a:cxnSpLocks/>
            <a:stCxn id="12" idx="3"/>
          </p:cNvCxnSpPr>
          <p:nvPr/>
        </p:nvCxnSpPr>
        <p:spPr>
          <a:xfrm>
            <a:off x="7162737" y="750895"/>
            <a:ext cx="402555"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AB291BE-7795-CB08-959D-A660E0788BA6}"/>
              </a:ext>
            </a:extLst>
          </p:cNvPr>
          <p:cNvSpPr txBox="1"/>
          <p:nvPr/>
        </p:nvSpPr>
        <p:spPr>
          <a:xfrm>
            <a:off x="8104505" y="1229485"/>
            <a:ext cx="3564000" cy="396000"/>
          </a:xfrm>
          <a:prstGeom prst="rect">
            <a:avLst/>
          </a:prstGeom>
          <a:noFill/>
          <a:ln w="6350">
            <a:solidFill>
              <a:schemeClr val="accent2"/>
            </a:solidFill>
          </a:ln>
        </p:spPr>
        <p:txBody>
          <a:bodyPr wrap="square"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46000">
                      <a:srgbClr val="3055DA"/>
                    </a:gs>
                    <a:gs pos="0">
                      <a:srgbClr val="418DFF"/>
                    </a:gs>
                    <a:gs pos="100000">
                      <a:srgbClr val="8353D2"/>
                    </a:gs>
                  </a:gsLst>
                  <a:lin ang="1800000" scaled="0"/>
                </a:gradFill>
                <a:effectLst/>
                <a:uLnTx/>
                <a:uFillTx/>
                <a:latin typeface="Calibri"/>
                <a:ea typeface="+mn-ea"/>
                <a:cs typeface="Calibri"/>
              </a:rPr>
              <a:t>Top 10 Engineering Services Firm</a:t>
            </a:r>
          </a:p>
        </p:txBody>
      </p:sp>
      <p:cxnSp>
        <p:nvCxnSpPr>
          <p:cNvPr id="24" name="Straight Connector 23">
            <a:extLst>
              <a:ext uri="{FF2B5EF4-FFF2-40B4-BE49-F238E27FC236}">
                <a16:creationId xmlns:a16="http://schemas.microsoft.com/office/drawing/2014/main" id="{D70F1ADA-B79A-E45D-AD86-F162381D26DF}"/>
              </a:ext>
            </a:extLst>
          </p:cNvPr>
          <p:cNvCxnSpPr>
            <a:cxnSpLocks/>
          </p:cNvCxnSpPr>
          <p:nvPr/>
        </p:nvCxnSpPr>
        <p:spPr>
          <a:xfrm>
            <a:off x="7816505" y="1427485"/>
            <a:ext cx="288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99E7C11-BA7B-1E3A-889A-52715A1C59E4}"/>
              </a:ext>
            </a:extLst>
          </p:cNvPr>
          <p:cNvSpPr txBox="1"/>
          <p:nvPr/>
        </p:nvSpPr>
        <p:spPr>
          <a:xfrm>
            <a:off x="3542197" y="4723923"/>
            <a:ext cx="3722456"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Calibri"/>
                <a:ea typeface="+mn-ea"/>
                <a:cs typeface="+mn-cs"/>
              </a:rPr>
              <a:t>EPAM is the only engineering company among the top 20 technology leaders</a:t>
            </a:r>
          </a:p>
        </p:txBody>
      </p:sp>
      <p:grpSp>
        <p:nvGrpSpPr>
          <p:cNvPr id="26" name="Group 25">
            <a:extLst>
              <a:ext uri="{FF2B5EF4-FFF2-40B4-BE49-F238E27FC236}">
                <a16:creationId xmlns:a16="http://schemas.microsoft.com/office/drawing/2014/main" id="{D5F6153B-4D8B-AEBE-913F-7F0D455BBFE2}"/>
              </a:ext>
            </a:extLst>
          </p:cNvPr>
          <p:cNvGrpSpPr/>
          <p:nvPr/>
        </p:nvGrpSpPr>
        <p:grpSpPr>
          <a:xfrm>
            <a:off x="3601153" y="1731744"/>
            <a:ext cx="3632330" cy="2041859"/>
            <a:chOff x="3502617" y="2614442"/>
            <a:chExt cx="3632330" cy="2041859"/>
          </a:xfrm>
        </p:grpSpPr>
        <p:pic>
          <p:nvPicPr>
            <p:cNvPr id="18" name="Picture 17">
              <a:extLst>
                <a:ext uri="{FF2B5EF4-FFF2-40B4-BE49-F238E27FC236}">
                  <a16:creationId xmlns:a16="http://schemas.microsoft.com/office/drawing/2014/main" id="{3038F1A1-9103-EC99-EA3C-8D3F388FD3A9}"/>
                </a:ext>
              </a:extLst>
            </p:cNvPr>
            <p:cNvPicPr>
              <a:picLocks noChangeAspect="1"/>
            </p:cNvPicPr>
            <p:nvPr/>
          </p:nvPicPr>
          <p:blipFill>
            <a:blip r:embed="rId3"/>
            <a:stretch>
              <a:fillRect/>
            </a:stretch>
          </p:blipFill>
          <p:spPr>
            <a:xfrm>
              <a:off x="3502617" y="2614442"/>
              <a:ext cx="2164328" cy="2041859"/>
            </a:xfrm>
            <a:prstGeom prst="rect">
              <a:avLst/>
            </a:prstGeom>
          </p:spPr>
        </p:pic>
        <p:pic>
          <p:nvPicPr>
            <p:cNvPr id="19" name="Picture 18">
              <a:extLst>
                <a:ext uri="{FF2B5EF4-FFF2-40B4-BE49-F238E27FC236}">
                  <a16:creationId xmlns:a16="http://schemas.microsoft.com/office/drawing/2014/main" id="{3124DA66-A4E1-9F5B-22E1-AD423A22B375}"/>
                </a:ext>
              </a:extLst>
            </p:cNvPr>
            <p:cNvPicPr>
              <a:picLocks noChangeAspect="1"/>
            </p:cNvPicPr>
            <p:nvPr/>
          </p:nvPicPr>
          <p:blipFill>
            <a:blip r:embed="rId4"/>
            <a:stretch>
              <a:fillRect/>
            </a:stretch>
          </p:blipFill>
          <p:spPr>
            <a:xfrm>
              <a:off x="5061151" y="2614442"/>
              <a:ext cx="2073796" cy="2041859"/>
            </a:xfrm>
            <a:prstGeom prst="rect">
              <a:avLst/>
            </a:prstGeom>
          </p:spPr>
        </p:pic>
      </p:grpSp>
      <p:cxnSp>
        <p:nvCxnSpPr>
          <p:cNvPr id="20" name="Straight Connector 19">
            <a:extLst>
              <a:ext uri="{FF2B5EF4-FFF2-40B4-BE49-F238E27FC236}">
                <a16:creationId xmlns:a16="http://schemas.microsoft.com/office/drawing/2014/main" id="{38EDBC8C-DC34-DDDA-DEC3-BD69CA161ADF}"/>
              </a:ext>
            </a:extLst>
          </p:cNvPr>
          <p:cNvCxnSpPr>
            <a:cxnSpLocks/>
          </p:cNvCxnSpPr>
          <p:nvPr/>
        </p:nvCxnSpPr>
        <p:spPr>
          <a:xfrm>
            <a:off x="5157625" y="1734132"/>
            <a:ext cx="0" cy="2039471"/>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43E834A-84D9-5AC1-456A-DAD0DB4AC149}"/>
              </a:ext>
            </a:extLst>
          </p:cNvPr>
          <p:cNvCxnSpPr>
            <a:cxnSpLocks/>
          </p:cNvCxnSpPr>
          <p:nvPr/>
        </p:nvCxnSpPr>
        <p:spPr>
          <a:xfrm>
            <a:off x="7228634" y="1734132"/>
            <a:ext cx="0" cy="200917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378E3DF1-0CB1-AB12-82D6-AF075F22094B}"/>
              </a:ext>
            </a:extLst>
          </p:cNvPr>
          <p:cNvSpPr/>
          <p:nvPr/>
        </p:nvSpPr>
        <p:spPr bwMode="auto">
          <a:xfrm>
            <a:off x="5155565" y="3174611"/>
            <a:ext cx="2073068" cy="187323"/>
          </a:xfrm>
          <a:prstGeom prst="roundRect">
            <a:avLst>
              <a:gd name="adj" fmla="val 13277"/>
            </a:avLst>
          </a:prstGeom>
          <a:noFill/>
          <a:ln w="19050">
            <a:solidFill>
              <a:schemeClr val="accent2"/>
            </a:solid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cxnSp>
        <p:nvCxnSpPr>
          <p:cNvPr id="42" name="Straight Connector 41">
            <a:extLst>
              <a:ext uri="{FF2B5EF4-FFF2-40B4-BE49-F238E27FC236}">
                <a16:creationId xmlns:a16="http://schemas.microsoft.com/office/drawing/2014/main" id="{13AEE0CF-049F-8D31-5189-251779C6DE3F}"/>
              </a:ext>
            </a:extLst>
          </p:cNvPr>
          <p:cNvCxnSpPr>
            <a:cxnSpLocks/>
            <a:stCxn id="22" idx="2"/>
          </p:cNvCxnSpPr>
          <p:nvPr/>
        </p:nvCxnSpPr>
        <p:spPr>
          <a:xfrm>
            <a:off x="6192099" y="3361934"/>
            <a:ext cx="0" cy="65745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E8CFE874-039E-11E1-3BA4-4DDB6F0D2841}"/>
              </a:ext>
            </a:extLst>
          </p:cNvPr>
          <p:cNvSpPr txBox="1"/>
          <p:nvPr/>
        </p:nvSpPr>
        <p:spPr>
          <a:xfrm>
            <a:off x="3598737" y="1229485"/>
            <a:ext cx="3634739" cy="502920"/>
          </a:xfrm>
          <a:prstGeom prst="rect">
            <a:avLst/>
          </a:prstGeom>
          <a:solidFill>
            <a:schemeClr val="bg1"/>
          </a:solidFill>
        </p:spPr>
        <p:txBody>
          <a:bodyPr wrap="square" lIns="1417320" tIns="91440" rIns="91440" bIns="91440" rtlCol="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23047"/>
                </a:solidFill>
                <a:effectLst/>
                <a:uLnTx/>
                <a:uFillTx/>
                <a:latin typeface="Calibri"/>
                <a:ea typeface="+mn-ea"/>
                <a:cs typeface="+mn-cs"/>
              </a:rPr>
              <a:t>OPEN SOURCE CONTRIBUTOR INDEX</a:t>
            </a:r>
            <a:endParaRPr kumimoji="0" lang="en-GB" sz="1000" b="0" i="0" u="none" strike="noStrike" kern="1200" cap="none" spc="0" normalizeH="0" baseline="0" noProof="0">
              <a:ln>
                <a:noFill/>
              </a:ln>
              <a:solidFill>
                <a:srgbClr val="023047"/>
              </a:solidFill>
              <a:effectLst/>
              <a:uLnTx/>
              <a:uFillTx/>
              <a:latin typeface="Calibri"/>
              <a:ea typeface="+mn-ea"/>
              <a:cs typeface="+mn-cs"/>
            </a:endParaRPr>
          </a:p>
        </p:txBody>
      </p:sp>
      <p:pic>
        <p:nvPicPr>
          <p:cNvPr id="25" name="Picture 24">
            <a:extLst>
              <a:ext uri="{FF2B5EF4-FFF2-40B4-BE49-F238E27FC236}">
                <a16:creationId xmlns:a16="http://schemas.microsoft.com/office/drawing/2014/main" id="{CF05BCEC-11F9-01AC-BA6E-8942A23D34D3}"/>
              </a:ext>
            </a:extLst>
          </p:cNvPr>
          <p:cNvPicPr>
            <a:picLocks noChangeAspect="1"/>
          </p:cNvPicPr>
          <p:nvPr/>
        </p:nvPicPr>
        <p:blipFill rotWithShape="1">
          <a:blip r:embed="rId5"/>
          <a:srcRect t="9623"/>
          <a:stretch/>
        </p:blipFill>
        <p:spPr>
          <a:xfrm>
            <a:off x="3832816" y="1229485"/>
            <a:ext cx="1146677" cy="504647"/>
          </a:xfrm>
          <a:prstGeom prst="rect">
            <a:avLst/>
          </a:prstGeom>
        </p:spPr>
      </p:pic>
      <p:pic>
        <p:nvPicPr>
          <p:cNvPr id="40" name="Picture 39">
            <a:extLst>
              <a:ext uri="{FF2B5EF4-FFF2-40B4-BE49-F238E27FC236}">
                <a16:creationId xmlns:a16="http://schemas.microsoft.com/office/drawing/2014/main" id="{097F7451-CA25-8366-74A9-FB4B00822F33}"/>
              </a:ext>
            </a:extLst>
          </p:cNvPr>
          <p:cNvPicPr>
            <a:picLocks noChangeAspect="1"/>
          </p:cNvPicPr>
          <p:nvPr/>
        </p:nvPicPr>
        <p:blipFill rotWithShape="1">
          <a:blip r:embed="rId4"/>
          <a:srcRect t="71128" b="20140"/>
          <a:stretch/>
        </p:blipFill>
        <p:spPr>
          <a:xfrm>
            <a:off x="3571278" y="4044933"/>
            <a:ext cx="3722455" cy="320040"/>
          </a:xfrm>
          <a:prstGeom prst="rect">
            <a:avLst/>
          </a:prstGeom>
          <a:ln w="19050">
            <a:solidFill>
              <a:schemeClr val="accent2"/>
            </a:solidFill>
          </a:ln>
        </p:spPr>
      </p:pic>
      <p:grpSp>
        <p:nvGrpSpPr>
          <p:cNvPr id="49" name="Group 48">
            <a:extLst>
              <a:ext uri="{FF2B5EF4-FFF2-40B4-BE49-F238E27FC236}">
                <a16:creationId xmlns:a16="http://schemas.microsoft.com/office/drawing/2014/main" id="{F0673C3E-8FB5-5A5F-8758-2C4AE0D4B8CD}"/>
              </a:ext>
            </a:extLst>
          </p:cNvPr>
          <p:cNvGrpSpPr/>
          <p:nvPr/>
        </p:nvGrpSpPr>
        <p:grpSpPr>
          <a:xfrm>
            <a:off x="8104505" y="1850864"/>
            <a:ext cx="2413565" cy="1024381"/>
            <a:chOff x="8242805" y="4627535"/>
            <a:chExt cx="3350884" cy="1422204"/>
          </a:xfrm>
        </p:grpSpPr>
        <p:pic>
          <p:nvPicPr>
            <p:cNvPr id="47" name="Picture 46">
              <a:extLst>
                <a:ext uri="{FF2B5EF4-FFF2-40B4-BE49-F238E27FC236}">
                  <a16:creationId xmlns:a16="http://schemas.microsoft.com/office/drawing/2014/main" id="{5A294FD3-D0AA-1F76-4375-D17AE22E292C}"/>
                </a:ext>
              </a:extLst>
            </p:cNvPr>
            <p:cNvPicPr>
              <a:picLocks noChangeAspect="1"/>
            </p:cNvPicPr>
            <p:nvPr/>
          </p:nvPicPr>
          <p:blipFill rotWithShape="1">
            <a:blip r:embed="rId6"/>
            <a:srcRect l="49729" t="53970" b="27282"/>
            <a:stretch/>
          </p:blipFill>
          <p:spPr>
            <a:xfrm>
              <a:off x="8242805" y="4627535"/>
              <a:ext cx="3350884" cy="1422204"/>
            </a:xfrm>
            <a:prstGeom prst="rect">
              <a:avLst/>
            </a:prstGeom>
          </p:spPr>
        </p:pic>
        <p:sp>
          <p:nvSpPr>
            <p:cNvPr id="48" name="TextBox 47">
              <a:extLst>
                <a:ext uri="{FF2B5EF4-FFF2-40B4-BE49-F238E27FC236}">
                  <a16:creationId xmlns:a16="http://schemas.microsoft.com/office/drawing/2014/main" id="{AC5D02ED-3B7A-BC40-39D0-030F7B4C85A3}"/>
                </a:ext>
              </a:extLst>
            </p:cNvPr>
            <p:cNvSpPr txBox="1"/>
            <p:nvPr/>
          </p:nvSpPr>
          <p:spPr>
            <a:xfrm>
              <a:off x="10963767" y="4699151"/>
              <a:ext cx="512961" cy="276999"/>
            </a:xfrm>
            <a:prstGeom prst="rect">
              <a:avLst/>
            </a:prstGeom>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lumMod val="95000"/>
                    </a:srgbClr>
                  </a:solidFill>
                  <a:effectLst/>
                  <a:uLnTx/>
                  <a:uFillTx/>
                  <a:latin typeface="Arial" panose="020B0604020202020204" pitchFamily="34" charset="0"/>
                  <a:ea typeface="+mn-ea"/>
                  <a:cs typeface="Arial" panose="020B0604020202020204" pitchFamily="34" charset="0"/>
                </a:rPr>
                <a:t>2022</a:t>
              </a:r>
            </a:p>
          </p:txBody>
        </p:sp>
      </p:grpSp>
      <p:pic>
        <p:nvPicPr>
          <p:cNvPr id="5" name="Graphic 4">
            <a:extLst>
              <a:ext uri="{FF2B5EF4-FFF2-40B4-BE49-F238E27FC236}">
                <a16:creationId xmlns:a16="http://schemas.microsoft.com/office/drawing/2014/main" id="{6421E1B8-A46C-DACB-993C-B5254893FC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4977" y="568015"/>
            <a:ext cx="482490" cy="365760"/>
          </a:xfrm>
          <a:prstGeom prst="rect">
            <a:avLst/>
          </a:prstGeom>
        </p:spPr>
      </p:pic>
      <p:pic>
        <p:nvPicPr>
          <p:cNvPr id="6" name="Graphic 5">
            <a:extLst>
              <a:ext uri="{FF2B5EF4-FFF2-40B4-BE49-F238E27FC236}">
                <a16:creationId xmlns:a16="http://schemas.microsoft.com/office/drawing/2014/main" id="{611353CE-0A32-F2E2-3172-6CD77DE8F1C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4977" y="1244605"/>
            <a:ext cx="482490" cy="365760"/>
          </a:xfrm>
          <a:prstGeom prst="rect">
            <a:avLst/>
          </a:prstGeom>
        </p:spPr>
      </p:pic>
      <p:sp>
        <p:nvSpPr>
          <p:cNvPr id="2" name="TextBox 1">
            <a:extLst>
              <a:ext uri="{FF2B5EF4-FFF2-40B4-BE49-F238E27FC236}">
                <a16:creationId xmlns:a16="http://schemas.microsoft.com/office/drawing/2014/main" id="{0D5C5A9A-9536-AC55-1888-6E3606E781F3}"/>
              </a:ext>
            </a:extLst>
          </p:cNvPr>
          <p:cNvSpPr txBox="1"/>
          <p:nvPr/>
        </p:nvSpPr>
        <p:spPr>
          <a:xfrm>
            <a:off x="8104505" y="3231511"/>
            <a:ext cx="3564000" cy="548640"/>
          </a:xfrm>
          <a:prstGeom prst="rect">
            <a:avLst/>
          </a:prstGeom>
          <a:noFill/>
          <a:ln w="6350">
            <a:solidFill>
              <a:schemeClr val="accent2"/>
            </a:solidFill>
          </a:ln>
        </p:spPr>
        <p:txBody>
          <a:bodyPr wrap="square"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46000">
                      <a:srgbClr val="3055DA"/>
                    </a:gs>
                    <a:gs pos="0">
                      <a:srgbClr val="418DFF"/>
                    </a:gs>
                    <a:gs pos="100000">
                      <a:srgbClr val="8353D2"/>
                    </a:gs>
                  </a:gsLst>
                  <a:lin ang="1800000" scaled="0"/>
                </a:gradFill>
                <a:effectLst/>
                <a:uLnTx/>
                <a:uFillTx/>
                <a:latin typeface="Calibri"/>
                <a:ea typeface="+mn-ea"/>
                <a:cs typeface="Calibri"/>
              </a:rPr>
              <a:t>A Leader in Custom Software Development Services</a:t>
            </a:r>
          </a:p>
        </p:txBody>
      </p:sp>
      <p:cxnSp>
        <p:nvCxnSpPr>
          <p:cNvPr id="3" name="Straight Connector 2">
            <a:extLst>
              <a:ext uri="{FF2B5EF4-FFF2-40B4-BE49-F238E27FC236}">
                <a16:creationId xmlns:a16="http://schemas.microsoft.com/office/drawing/2014/main" id="{6F6A5440-65C9-33ED-11B4-82E0E9A29A6E}"/>
              </a:ext>
            </a:extLst>
          </p:cNvPr>
          <p:cNvCxnSpPr>
            <a:cxnSpLocks/>
          </p:cNvCxnSpPr>
          <p:nvPr/>
        </p:nvCxnSpPr>
        <p:spPr>
          <a:xfrm>
            <a:off x="7816505" y="3429511"/>
            <a:ext cx="288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B23DE5A1-BE96-295B-C7D9-AD638E1D833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4977" y="3246631"/>
            <a:ext cx="482490" cy="365760"/>
          </a:xfrm>
          <a:prstGeom prst="rect">
            <a:avLst/>
          </a:prstGeom>
        </p:spPr>
      </p:pic>
      <p:grpSp>
        <p:nvGrpSpPr>
          <p:cNvPr id="8" name="Group 7">
            <a:extLst>
              <a:ext uri="{FF2B5EF4-FFF2-40B4-BE49-F238E27FC236}">
                <a16:creationId xmlns:a16="http://schemas.microsoft.com/office/drawing/2014/main" id="{4620B646-459D-78DD-8EB7-E5BCE7B26016}"/>
              </a:ext>
            </a:extLst>
          </p:cNvPr>
          <p:cNvGrpSpPr/>
          <p:nvPr/>
        </p:nvGrpSpPr>
        <p:grpSpPr>
          <a:xfrm>
            <a:off x="8023737" y="4002676"/>
            <a:ext cx="2318739" cy="2408234"/>
            <a:chOff x="3144154" y="1614976"/>
            <a:chExt cx="4346104" cy="4513848"/>
          </a:xfrm>
        </p:grpSpPr>
        <p:pic>
          <p:nvPicPr>
            <p:cNvPr id="9" name="Picture 8" descr="A screenshot of a computer&#10;&#10;Description automatically generated">
              <a:extLst>
                <a:ext uri="{FF2B5EF4-FFF2-40B4-BE49-F238E27FC236}">
                  <a16:creationId xmlns:a16="http://schemas.microsoft.com/office/drawing/2014/main" id="{C080DF90-2F05-731B-9E0F-8EE91D92A289}"/>
                </a:ext>
              </a:extLst>
            </p:cNvPr>
            <p:cNvPicPr>
              <a:picLocks noChangeAspect="1"/>
            </p:cNvPicPr>
            <p:nvPr/>
          </p:nvPicPr>
          <p:blipFill>
            <a:blip r:embed="rId9" cstate="print">
              <a:duotone>
                <a:schemeClr val="accent5">
                  <a:shade val="45000"/>
                  <a:satMod val="135000"/>
                </a:schemeClr>
                <a:prstClr val="white"/>
              </a:duotone>
              <a:extLst>
                <a:ext uri="{BEBA8EAE-BF5A-486C-A8C5-ECC9F3942E4B}">
                  <a14:imgProps xmlns:a14="http://schemas.microsoft.com/office/drawing/2010/main">
                    <a14:imgLayer r:embed="rId10">
                      <a14:imgEffect>
                        <a14:colorTemperature colorTemp="5300"/>
                      </a14:imgEffect>
                    </a14:imgLayer>
                  </a14:imgProps>
                </a:ext>
                <a:ext uri="{28A0092B-C50C-407E-A947-70E740481C1C}">
                  <a14:useLocalDpi xmlns:a14="http://schemas.microsoft.com/office/drawing/2010/main" val="0"/>
                </a:ext>
              </a:extLst>
            </a:blip>
            <a:stretch>
              <a:fillRect/>
            </a:stretch>
          </p:blipFill>
          <p:spPr>
            <a:xfrm>
              <a:off x="3144154" y="1614976"/>
              <a:ext cx="4346104" cy="4513848"/>
            </a:xfrm>
            <a:prstGeom prst="rect">
              <a:avLst/>
            </a:prstGeom>
          </p:spPr>
        </p:pic>
        <p:sp>
          <p:nvSpPr>
            <p:cNvPr id="11" name="Rectangle 10">
              <a:extLst>
                <a:ext uri="{FF2B5EF4-FFF2-40B4-BE49-F238E27FC236}">
                  <a16:creationId xmlns:a16="http://schemas.microsoft.com/office/drawing/2014/main" id="{06F966C3-D8A5-C68D-0725-BADDC723B272}"/>
                </a:ext>
              </a:extLst>
            </p:cNvPr>
            <p:cNvSpPr/>
            <p:nvPr/>
          </p:nvSpPr>
          <p:spPr>
            <a:xfrm>
              <a:off x="5334874" y="2923520"/>
              <a:ext cx="510714" cy="194832"/>
            </a:xfrm>
            <a:prstGeom prst="rect">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a:ea typeface="+mn-ea"/>
                <a:cs typeface="+mn-cs"/>
              </a:endParaRPr>
            </a:p>
          </p:txBody>
        </p:sp>
      </p:grpSp>
    </p:spTree>
    <p:extLst>
      <p:ext uri="{BB962C8B-B14F-4D97-AF65-F5344CB8AC3E}">
        <p14:creationId xmlns:p14="http://schemas.microsoft.com/office/powerpoint/2010/main" val="219181340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631E93D1-4F6F-64A6-981A-E2D4C685261F}"/>
              </a:ext>
            </a:extLst>
          </p:cNvPr>
          <p:cNvGrpSpPr/>
          <p:nvPr/>
        </p:nvGrpSpPr>
        <p:grpSpPr>
          <a:xfrm>
            <a:off x="8396826" y="3845174"/>
            <a:ext cx="3004807" cy="1419116"/>
            <a:chOff x="8031901" y="2726414"/>
            <a:chExt cx="3956423" cy="1868549"/>
          </a:xfrm>
        </p:grpSpPr>
        <p:pic>
          <p:nvPicPr>
            <p:cNvPr id="54" name="Picture 53">
              <a:extLst>
                <a:ext uri="{FF2B5EF4-FFF2-40B4-BE49-F238E27FC236}">
                  <a16:creationId xmlns:a16="http://schemas.microsoft.com/office/drawing/2014/main" id="{DF615102-9B47-0A94-2E3A-1AE3E69CFFFF}"/>
                </a:ext>
              </a:extLst>
            </p:cNvPr>
            <p:cNvPicPr>
              <a:picLocks noChangeAspect="1"/>
            </p:cNvPicPr>
            <p:nvPr/>
          </p:nvPicPr>
          <p:blipFill rotWithShape="1">
            <a:blip r:embed="rId3"/>
            <a:srcRect l="29774" r="803"/>
            <a:stretch/>
          </p:blipFill>
          <p:spPr>
            <a:xfrm>
              <a:off x="8031901" y="2726414"/>
              <a:ext cx="3956423" cy="1868549"/>
            </a:xfrm>
            <a:prstGeom prst="rect">
              <a:avLst/>
            </a:prstGeom>
          </p:spPr>
        </p:pic>
        <p:sp>
          <p:nvSpPr>
            <p:cNvPr id="56" name="TextBox 55">
              <a:extLst>
                <a:ext uri="{FF2B5EF4-FFF2-40B4-BE49-F238E27FC236}">
                  <a16:creationId xmlns:a16="http://schemas.microsoft.com/office/drawing/2014/main" id="{3044A294-4180-B06E-5860-B390D15D3E4B}"/>
                </a:ext>
              </a:extLst>
            </p:cNvPr>
            <p:cNvSpPr txBox="1"/>
            <p:nvPr/>
          </p:nvSpPr>
          <p:spPr>
            <a:xfrm>
              <a:off x="8383183" y="4239098"/>
              <a:ext cx="1312971" cy="193699"/>
            </a:xfrm>
            <a:prstGeom prst="rect">
              <a:avLst/>
            </a:prstGeom>
            <a:noFill/>
            <a:ln w="19050">
              <a:solidFill>
                <a:schemeClr val="accent2"/>
              </a:solidFill>
            </a:ln>
          </p:spPr>
          <p:txBody>
            <a:bodyPr wrap="square" lIns="0" tIns="0" rIns="0" bIns="0" rtlCol="0">
              <a:noAutofit/>
            </a:bodyPr>
            <a:lstStyle/>
            <a:p>
              <a:pPr marL="0" marR="0" lvl="0" indent="0" algn="l" defTabSz="685800" rtl="0" eaLnBrk="1" fontAlgn="auto" latinLnBrk="0" hangingPunct="1">
                <a:lnSpc>
                  <a:spcPct val="110000"/>
                </a:lnSpc>
                <a:spcBef>
                  <a:spcPts val="600"/>
                </a:spcBef>
                <a:spcAft>
                  <a:spcPts val="0"/>
                </a:spcAft>
                <a:buClrTx/>
                <a:buSzTx/>
                <a:buFontTx/>
                <a:buNone/>
                <a:tabLst/>
                <a:defRPr/>
              </a:pPr>
              <a:endParaRPr kumimoji="0" lang="en-US" sz="1200" b="0" i="0" u="none" strike="noStrike" kern="1200" cap="none" spc="0" normalizeH="0" baseline="0" noProof="0" err="1">
                <a:ln>
                  <a:noFill/>
                </a:ln>
                <a:solidFill>
                  <a:srgbClr val="222222"/>
                </a:solidFill>
                <a:effectLst/>
                <a:uLnTx/>
                <a:uFillTx/>
                <a:latin typeface="Calibri" panose="020F0502020204030204"/>
                <a:ea typeface="Human Sans" charset="0"/>
                <a:cs typeface="Human Sans" charset="0"/>
              </a:endParaRPr>
            </a:p>
          </p:txBody>
        </p:sp>
      </p:grpSp>
      <p:sp>
        <p:nvSpPr>
          <p:cNvPr id="4" name="Title 3">
            <a:extLst>
              <a:ext uri="{FF2B5EF4-FFF2-40B4-BE49-F238E27FC236}">
                <a16:creationId xmlns:a16="http://schemas.microsoft.com/office/drawing/2014/main" id="{DFB957AF-75B5-2B37-F02B-2D99BFBD64F3}"/>
              </a:ext>
            </a:extLst>
          </p:cNvPr>
          <p:cNvSpPr>
            <a:spLocks noGrp="1"/>
          </p:cNvSpPr>
          <p:nvPr>
            <p:ph type="title"/>
          </p:nvPr>
        </p:nvSpPr>
        <p:spPr>
          <a:xfrm>
            <a:off x="472190" y="1600200"/>
            <a:ext cx="1677285" cy="861774"/>
          </a:xfrm>
        </p:spPr>
        <p:txBody>
          <a:bodyPr/>
          <a:lstStyle/>
          <a:p>
            <a:r>
              <a:rPr lang="en-US" sz="2800"/>
              <a:t>We don’t only envision the future – we make it real</a:t>
            </a:r>
          </a:p>
        </p:txBody>
      </p:sp>
      <p:cxnSp>
        <p:nvCxnSpPr>
          <p:cNvPr id="10" name="Straight Connector 9">
            <a:extLst>
              <a:ext uri="{FF2B5EF4-FFF2-40B4-BE49-F238E27FC236}">
                <a16:creationId xmlns:a16="http://schemas.microsoft.com/office/drawing/2014/main" id="{B9FA8527-C954-B6F4-2EB2-DFC499FBF9A6}"/>
              </a:ext>
            </a:extLst>
          </p:cNvPr>
          <p:cNvCxnSpPr>
            <a:cxnSpLocks/>
          </p:cNvCxnSpPr>
          <p:nvPr/>
        </p:nvCxnSpPr>
        <p:spPr>
          <a:xfrm>
            <a:off x="7695788" y="0"/>
            <a:ext cx="0" cy="1884218"/>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14EDFFB-E864-3062-179A-EC4EBF983C99}"/>
              </a:ext>
            </a:extLst>
          </p:cNvPr>
          <p:cNvSpPr txBox="1"/>
          <p:nvPr/>
        </p:nvSpPr>
        <p:spPr>
          <a:xfrm>
            <a:off x="3805879" y="1885882"/>
            <a:ext cx="7779816" cy="468000"/>
          </a:xfrm>
          <a:prstGeom prst="rect">
            <a:avLst/>
          </a:prstGeom>
          <a:solidFill>
            <a:schemeClr val="bg1"/>
          </a:solidFill>
          <a:ln w="6350">
            <a:solidFill>
              <a:schemeClr val="tx2"/>
            </a:solidFill>
          </a:ln>
        </p:spPr>
        <p:txBody>
          <a:bodyPr wrap="square" tIns="91440" bIns="9144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Calibri"/>
                <a:ea typeface="+mn-ea"/>
                <a:cs typeface="Calibri"/>
              </a:rPr>
              <a:t>One of only 4 companies present in both Forrester’s categories together </a:t>
            </a:r>
          </a:p>
        </p:txBody>
      </p:sp>
      <p:grpSp>
        <p:nvGrpSpPr>
          <p:cNvPr id="110" name="Group 109">
            <a:extLst>
              <a:ext uri="{FF2B5EF4-FFF2-40B4-BE49-F238E27FC236}">
                <a16:creationId xmlns:a16="http://schemas.microsoft.com/office/drawing/2014/main" id="{9B83A312-DF53-927D-BB11-3C770FB643D9}"/>
              </a:ext>
            </a:extLst>
          </p:cNvPr>
          <p:cNvGrpSpPr/>
          <p:nvPr/>
        </p:nvGrpSpPr>
        <p:grpSpPr>
          <a:xfrm>
            <a:off x="3957147" y="3847276"/>
            <a:ext cx="3004808" cy="1425638"/>
            <a:chOff x="4094742" y="5129468"/>
            <a:chExt cx="2572508" cy="1220532"/>
          </a:xfrm>
        </p:grpSpPr>
        <p:pic>
          <p:nvPicPr>
            <p:cNvPr id="106" name="Picture 105" descr="A picture containing table">
              <a:extLst>
                <a:ext uri="{FF2B5EF4-FFF2-40B4-BE49-F238E27FC236}">
                  <a16:creationId xmlns:a16="http://schemas.microsoft.com/office/drawing/2014/main" id="{36E5C236-480A-6AA5-6C42-886E48411EB1}"/>
                </a:ext>
              </a:extLst>
            </p:cNvPr>
            <p:cNvPicPr>
              <a:picLocks noChangeAspect="1"/>
            </p:cNvPicPr>
            <p:nvPr/>
          </p:nvPicPr>
          <p:blipFill rotWithShape="1">
            <a:blip r:embed="rId4">
              <a:extLst>
                <a:ext uri="{28A0092B-C50C-407E-A947-70E740481C1C}">
                  <a14:useLocalDpi xmlns:a14="http://schemas.microsoft.com/office/drawing/2010/main" val="0"/>
                </a:ext>
              </a:extLst>
            </a:blip>
            <a:srcRect l="30341" r="3456" b="9010"/>
            <a:stretch/>
          </p:blipFill>
          <p:spPr>
            <a:xfrm>
              <a:off x="4094742" y="5129468"/>
              <a:ext cx="2572508" cy="1220532"/>
            </a:xfrm>
            <a:prstGeom prst="rect">
              <a:avLst/>
            </a:prstGeom>
          </p:spPr>
        </p:pic>
        <p:sp>
          <p:nvSpPr>
            <p:cNvPr id="108" name="TextBox 107">
              <a:extLst>
                <a:ext uri="{FF2B5EF4-FFF2-40B4-BE49-F238E27FC236}">
                  <a16:creationId xmlns:a16="http://schemas.microsoft.com/office/drawing/2014/main" id="{0814C3C7-F3BD-0F04-F0EC-5308D3424C79}"/>
                </a:ext>
              </a:extLst>
            </p:cNvPr>
            <p:cNvSpPr txBox="1"/>
            <p:nvPr/>
          </p:nvSpPr>
          <p:spPr>
            <a:xfrm>
              <a:off x="4330856" y="6079110"/>
              <a:ext cx="345220" cy="147226"/>
            </a:xfrm>
            <a:prstGeom prst="rect">
              <a:avLst/>
            </a:prstGeom>
            <a:noFill/>
            <a:ln w="19050">
              <a:solidFill>
                <a:schemeClr val="accent2"/>
              </a:solidFill>
            </a:ln>
          </p:spPr>
          <p:txBody>
            <a:bodyPr wrap="square" lIns="0" tIns="0" rIns="0" bIns="0" rtlCol="0">
              <a:noAutofit/>
            </a:bodyPr>
            <a:lstStyle/>
            <a:p>
              <a:pPr marL="0" marR="0" lvl="0" indent="0" algn="l" defTabSz="685800" rtl="0" eaLnBrk="1" fontAlgn="auto" latinLnBrk="0" hangingPunct="1">
                <a:lnSpc>
                  <a:spcPct val="110000"/>
                </a:lnSpc>
                <a:spcBef>
                  <a:spcPts val="600"/>
                </a:spcBef>
                <a:spcAft>
                  <a:spcPts val="0"/>
                </a:spcAft>
                <a:buClrTx/>
                <a:buSzTx/>
                <a:buFontTx/>
                <a:buNone/>
                <a:tabLst/>
                <a:defRPr/>
              </a:pPr>
              <a:endParaRPr kumimoji="0" lang="en-US" sz="1200" b="0" i="0" u="none" strike="noStrike" kern="1200" cap="none" spc="0" normalizeH="0" baseline="0" noProof="0" err="1">
                <a:ln>
                  <a:noFill/>
                </a:ln>
                <a:solidFill>
                  <a:srgbClr val="222222"/>
                </a:solidFill>
                <a:effectLst/>
                <a:uLnTx/>
                <a:uFillTx/>
                <a:latin typeface="Calibri" panose="020F0502020204030204"/>
                <a:ea typeface="Human Sans" charset="0"/>
                <a:cs typeface="Human Sans" charset="0"/>
              </a:endParaRPr>
            </a:p>
          </p:txBody>
        </p:sp>
      </p:grpSp>
      <p:sp>
        <p:nvSpPr>
          <p:cNvPr id="109" name="TextBox 108">
            <a:extLst>
              <a:ext uri="{FF2B5EF4-FFF2-40B4-BE49-F238E27FC236}">
                <a16:creationId xmlns:a16="http://schemas.microsoft.com/office/drawing/2014/main" id="{120E29F4-AECF-AA81-BE66-695740C53252}"/>
              </a:ext>
            </a:extLst>
          </p:cNvPr>
          <p:cNvSpPr txBox="1"/>
          <p:nvPr/>
        </p:nvSpPr>
        <p:spPr>
          <a:xfrm>
            <a:off x="3957147" y="3215843"/>
            <a:ext cx="3004809"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Now Tech: </a:t>
            </a:r>
            <a:r>
              <a:rPr kumimoji="0" lang="en-US" sz="1400" b="1" i="0" u="none" strike="noStrike" kern="1200" cap="none" spc="0" normalizeH="0" baseline="0" noProof="0">
                <a:ln>
                  <a:noFill/>
                </a:ln>
                <a:solidFill>
                  <a:srgbClr val="000000"/>
                </a:solidFill>
                <a:effectLst/>
                <a:uLnTx/>
                <a:uFillTx/>
                <a:latin typeface="Calibri"/>
                <a:ea typeface="+mn-ea"/>
                <a:cs typeface="+mn-cs"/>
              </a:rPr>
              <a:t>Modern Application Development Services</a:t>
            </a:r>
            <a:r>
              <a:rPr kumimoji="0" lang="en-US" sz="1400" b="0" i="0" u="none" strike="noStrike" kern="1200" cap="none" spc="0" normalizeH="0" baseline="0" noProof="0">
                <a:ln>
                  <a:noFill/>
                </a:ln>
                <a:solidFill>
                  <a:srgbClr val="000000"/>
                </a:solidFill>
                <a:effectLst/>
                <a:uLnTx/>
                <a:uFillTx/>
                <a:latin typeface="Calibri"/>
                <a:ea typeface="+mn-ea"/>
                <a:cs typeface="+mn-cs"/>
              </a:rPr>
              <a:t>, Q1 2022</a:t>
            </a:r>
          </a:p>
        </p:txBody>
      </p:sp>
      <p:sp>
        <p:nvSpPr>
          <p:cNvPr id="112" name="TextBox 111">
            <a:extLst>
              <a:ext uri="{FF2B5EF4-FFF2-40B4-BE49-F238E27FC236}">
                <a16:creationId xmlns:a16="http://schemas.microsoft.com/office/drawing/2014/main" id="{2CA944BA-A9F1-A9D9-3895-A7CEF3BE802C}"/>
              </a:ext>
            </a:extLst>
          </p:cNvPr>
          <p:cNvSpPr txBox="1"/>
          <p:nvPr/>
        </p:nvSpPr>
        <p:spPr>
          <a:xfrm>
            <a:off x="8396825" y="3215843"/>
            <a:ext cx="3004809"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Now Tech: </a:t>
            </a:r>
            <a:r>
              <a:rPr kumimoji="0" lang="en-US" sz="1400" b="1" i="0" u="none" strike="noStrike" kern="1200" cap="none" spc="0" normalizeH="0" baseline="0" noProof="0">
                <a:ln>
                  <a:noFill/>
                </a:ln>
                <a:solidFill>
                  <a:srgbClr val="000000"/>
                </a:solidFill>
                <a:effectLst/>
                <a:uLnTx/>
                <a:uFillTx/>
                <a:latin typeface="Calibri"/>
                <a:ea typeface="+mn-ea"/>
                <a:cs typeface="+mn-cs"/>
              </a:rPr>
              <a:t>Customer Experience Strategy Consulting Services</a:t>
            </a:r>
            <a:r>
              <a:rPr kumimoji="0" lang="en-US" sz="1400" b="0" i="0" u="none" strike="noStrike" kern="1200" cap="none" spc="0" normalizeH="0" baseline="0" noProof="0">
                <a:ln>
                  <a:noFill/>
                </a:ln>
                <a:solidFill>
                  <a:srgbClr val="000000"/>
                </a:solidFill>
                <a:effectLst/>
                <a:uLnTx/>
                <a:uFillTx/>
                <a:latin typeface="Calibri"/>
                <a:ea typeface="+mn-ea"/>
                <a:cs typeface="+mn-cs"/>
              </a:rPr>
              <a:t>, Q1 2022</a:t>
            </a:r>
          </a:p>
        </p:txBody>
      </p:sp>
      <p:pic>
        <p:nvPicPr>
          <p:cNvPr id="3" name="Graphic 2">
            <a:extLst>
              <a:ext uri="{FF2B5EF4-FFF2-40B4-BE49-F238E27FC236}">
                <a16:creationId xmlns:a16="http://schemas.microsoft.com/office/drawing/2014/main" id="{ABAF6ED8-1419-3FE8-396E-345605144B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44977" y="1623715"/>
            <a:ext cx="482490" cy="365760"/>
          </a:xfrm>
          <a:prstGeom prst="rect">
            <a:avLst/>
          </a:prstGeom>
        </p:spPr>
      </p:pic>
      <p:pic>
        <p:nvPicPr>
          <p:cNvPr id="6" name="Picture 2">
            <a:extLst>
              <a:ext uri="{FF2B5EF4-FFF2-40B4-BE49-F238E27FC236}">
                <a16:creationId xmlns:a16="http://schemas.microsoft.com/office/drawing/2014/main" id="{0A6F266E-AD3D-D522-7A2F-F5174B2024E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7804" t="70323" r="56478" b="12432"/>
          <a:stretch/>
        </p:blipFill>
        <p:spPr bwMode="auto">
          <a:xfrm>
            <a:off x="4772257" y="2674697"/>
            <a:ext cx="1374588" cy="3246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5E12EDD8-0BEC-3AA3-DD66-654BEC85A53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7804" t="70323" r="56478" b="12432"/>
          <a:stretch/>
        </p:blipFill>
        <p:spPr bwMode="auto">
          <a:xfrm>
            <a:off x="9211935" y="2674697"/>
            <a:ext cx="1374588" cy="324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93900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F528C86-CFCD-FCF9-D7E3-BA79DB8595E1}"/>
              </a:ext>
            </a:extLst>
          </p:cNvPr>
          <p:cNvSpPr>
            <a:spLocks noGrp="1"/>
          </p:cNvSpPr>
          <p:nvPr>
            <p:ph type="pic" sz="quarter" idx="10"/>
          </p:nvPr>
        </p:nvSpPr>
        <p:spPr/>
        <p:txBody>
          <a:bodyPr/>
          <a:lstStyle/>
          <a:p>
            <a:endParaRPr lang="en-US"/>
          </a:p>
        </p:txBody>
      </p:sp>
      <p:pic>
        <p:nvPicPr>
          <p:cNvPr id="3" name="Picture Placeholder 8" descr="Illuminated technology network on a dark background">
            <a:extLst>
              <a:ext uri="{FF2B5EF4-FFF2-40B4-BE49-F238E27FC236}">
                <a16:creationId xmlns:a16="http://schemas.microsoft.com/office/drawing/2014/main" id="{DB237C35-057E-56F6-6524-DE5C1C3DADC3}"/>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9000"/>
                    </a14:imgEffect>
                  </a14:imgLayer>
                </a14:imgProps>
              </a:ex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2">
            <a:extLst>
              <a:ext uri="{FF2B5EF4-FFF2-40B4-BE49-F238E27FC236}">
                <a16:creationId xmlns:a16="http://schemas.microsoft.com/office/drawing/2014/main" id="{DD7F4FC5-BF0D-0111-B4EE-BF3480489896}"/>
              </a:ext>
            </a:extLst>
          </p:cNvPr>
          <p:cNvSpPr txBox="1">
            <a:spLocks/>
          </p:cNvSpPr>
          <p:nvPr/>
        </p:nvSpPr>
        <p:spPr>
          <a:xfrm>
            <a:off x="6584199" y="2767281"/>
            <a:ext cx="3901595" cy="1323439"/>
          </a:xfrm>
          <a:prstGeom prst="rect">
            <a:avLst/>
          </a:prstGeom>
        </p:spPr>
        <p:txBody>
          <a:bodyPr>
            <a:spAutoFit/>
          </a:bodyPr>
          <a:lstStyle>
            <a:lvl1pPr algn="l" defTabSz="914400" rtl="0" eaLnBrk="1" latinLnBrk="0" hangingPunct="1">
              <a:lnSpc>
                <a:spcPct val="100000"/>
              </a:lnSpc>
              <a:spcBef>
                <a:spcPct val="0"/>
              </a:spcBef>
              <a:buNone/>
              <a:defRPr lang="en-US" sz="2200" b="1" i="0" kern="1200" spc="0" dirty="0">
                <a:solidFill>
                  <a:schemeClr val="bg1"/>
                </a:solidFill>
                <a:effectLst/>
                <a:latin typeface="Calibri" panose="020F050202020403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latin typeface="Calibri Light" panose="020F0302020204030204" pitchFamily="34" charset="0"/>
                <a:cs typeface="Calibri Light" panose="020F0302020204030204" pitchFamily="34" charset="0"/>
              </a:rPr>
              <a:t>Engineering the future</a:t>
            </a:r>
          </a:p>
        </p:txBody>
      </p:sp>
      <p:cxnSp>
        <p:nvCxnSpPr>
          <p:cNvPr id="6" name="Straight Connector 5">
            <a:extLst>
              <a:ext uri="{FF2B5EF4-FFF2-40B4-BE49-F238E27FC236}">
                <a16:creationId xmlns:a16="http://schemas.microsoft.com/office/drawing/2014/main" id="{F42E2C5A-BEE2-2017-3DBB-CDDEC19BFF63}"/>
              </a:ext>
            </a:extLst>
          </p:cNvPr>
          <p:cNvCxnSpPr>
            <a:cxnSpLocks/>
          </p:cNvCxnSpPr>
          <p:nvPr/>
        </p:nvCxnSpPr>
        <p:spPr>
          <a:xfrm>
            <a:off x="6096000" y="2554942"/>
            <a:ext cx="0" cy="174811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86C43C8-1295-39A7-D9E1-D09C58C544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86371" y="2771233"/>
            <a:ext cx="3578258" cy="1315534"/>
          </a:xfrm>
          <a:prstGeom prst="rect">
            <a:avLst/>
          </a:prstGeom>
        </p:spPr>
      </p:pic>
    </p:spTree>
    <p:extLst>
      <p:ext uri="{BB962C8B-B14F-4D97-AF65-F5344CB8AC3E}">
        <p14:creationId xmlns:p14="http://schemas.microsoft.com/office/powerpoint/2010/main" val="4019996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24C60D05-132C-E794-B070-F500A36607A9}"/>
              </a:ext>
            </a:extLst>
          </p:cNvPr>
          <p:cNvSpPr>
            <a:spLocks noGrp="1"/>
          </p:cNvSpPr>
          <p:nvPr>
            <p:ph type="body" sz="quarter" idx="11"/>
          </p:nvPr>
        </p:nvSpPr>
        <p:spPr/>
        <p:txBody>
          <a:bodyPr/>
          <a:lstStyle/>
          <a:p>
            <a:pPr lvl="0"/>
            <a:r>
              <a:rPr lang="en-US" noProof="0"/>
              <a:t>Enhancing skill sets, expertise, broadening industry vertical capabilities and adding new geographies</a:t>
            </a:r>
          </a:p>
        </p:txBody>
      </p:sp>
      <p:sp>
        <p:nvSpPr>
          <p:cNvPr id="2" name="Title 1">
            <a:extLst>
              <a:ext uri="{FF2B5EF4-FFF2-40B4-BE49-F238E27FC236}">
                <a16:creationId xmlns:a16="http://schemas.microsoft.com/office/drawing/2014/main" id="{81162FCA-E840-120D-3554-CB551EDA4BC0}"/>
              </a:ext>
            </a:extLst>
          </p:cNvPr>
          <p:cNvSpPr>
            <a:spLocks noGrp="1"/>
          </p:cNvSpPr>
          <p:nvPr>
            <p:ph type="title"/>
          </p:nvPr>
        </p:nvSpPr>
        <p:spPr/>
        <p:txBody>
          <a:bodyPr/>
          <a:lstStyle/>
          <a:p>
            <a:r>
              <a:rPr lang="en-US" dirty="0"/>
              <a:t>Continually Adding Strategic Capabilities</a:t>
            </a:r>
            <a:endParaRPr lang="en-HU" dirty="0"/>
          </a:p>
        </p:txBody>
      </p:sp>
      <p:sp>
        <p:nvSpPr>
          <p:cNvPr id="108" name="Rounded Rectangle 1">
            <a:extLst>
              <a:ext uri="{FF2B5EF4-FFF2-40B4-BE49-F238E27FC236}">
                <a16:creationId xmlns:a16="http://schemas.microsoft.com/office/drawing/2014/main" id="{A2912849-A44E-28ED-C4FD-577C59EB46B4}"/>
              </a:ext>
            </a:extLst>
          </p:cNvPr>
          <p:cNvSpPr/>
          <p:nvPr/>
        </p:nvSpPr>
        <p:spPr>
          <a:xfrm>
            <a:off x="6029886" y="1759493"/>
            <a:ext cx="2377759" cy="360000"/>
          </a:xfrm>
          <a:prstGeom prst="roundRect">
            <a:avLst>
              <a:gd name="adj" fmla="val 50000"/>
            </a:avLst>
          </a:prstGeom>
          <a:noFill/>
          <a:ln w="12700" cap="flat" cmpd="sng" algn="ctr">
            <a:gradFill>
              <a:gsLst>
                <a:gs pos="0">
                  <a:srgbClr val="0047FF"/>
                </a:gs>
                <a:gs pos="100000">
                  <a:srgbClr val="8353D2"/>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000000"/>
                </a:solidFill>
                <a:effectLst/>
                <a:uLnTx/>
                <a:uFillTx/>
                <a:latin typeface="Calibri"/>
                <a:ea typeface="+mn-ea"/>
                <a:cs typeface="Calibri" panose="020F0502020204030204" pitchFamily="34" charset="0"/>
              </a:rPr>
              <a:t>2020 - 2021</a:t>
            </a:r>
          </a:p>
        </p:txBody>
      </p:sp>
      <p:sp>
        <p:nvSpPr>
          <p:cNvPr id="109" name="Rounded Rectangle 5">
            <a:extLst>
              <a:ext uri="{FF2B5EF4-FFF2-40B4-BE49-F238E27FC236}">
                <a16:creationId xmlns:a16="http://schemas.microsoft.com/office/drawing/2014/main" id="{4B6A5361-B9D2-9FAC-6A44-9502A7132EFB}"/>
              </a:ext>
            </a:extLst>
          </p:cNvPr>
          <p:cNvSpPr/>
          <p:nvPr/>
        </p:nvSpPr>
        <p:spPr>
          <a:xfrm>
            <a:off x="3243543" y="1759493"/>
            <a:ext cx="2377759" cy="360000"/>
          </a:xfrm>
          <a:prstGeom prst="roundRect">
            <a:avLst>
              <a:gd name="adj" fmla="val 50000"/>
            </a:avLst>
          </a:prstGeom>
          <a:noFill/>
          <a:ln w="12700" cap="flat" cmpd="sng" algn="ctr">
            <a:gradFill>
              <a:gsLst>
                <a:gs pos="0">
                  <a:srgbClr val="0047FF"/>
                </a:gs>
                <a:gs pos="100000">
                  <a:srgbClr val="8353D2"/>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000000"/>
                </a:solidFill>
                <a:effectLst/>
                <a:uLnTx/>
                <a:uFillTx/>
                <a:latin typeface="Calibri"/>
                <a:ea typeface="+mn-ea"/>
                <a:cs typeface="Calibri" panose="020F0502020204030204" pitchFamily="34" charset="0"/>
              </a:rPr>
              <a:t>2017 - 2019</a:t>
            </a:r>
          </a:p>
        </p:txBody>
      </p:sp>
      <p:sp>
        <p:nvSpPr>
          <p:cNvPr id="110" name="Rounded Rectangle 40">
            <a:extLst>
              <a:ext uri="{FF2B5EF4-FFF2-40B4-BE49-F238E27FC236}">
                <a16:creationId xmlns:a16="http://schemas.microsoft.com/office/drawing/2014/main" id="{92724DCD-6469-C308-7238-79A65D415025}"/>
              </a:ext>
            </a:extLst>
          </p:cNvPr>
          <p:cNvSpPr/>
          <p:nvPr/>
        </p:nvSpPr>
        <p:spPr>
          <a:xfrm>
            <a:off x="8816230" y="1759493"/>
            <a:ext cx="2377759" cy="360000"/>
          </a:xfrm>
          <a:prstGeom prst="roundRect">
            <a:avLst>
              <a:gd name="adj" fmla="val 50000"/>
            </a:avLst>
          </a:prstGeom>
          <a:noFill/>
          <a:ln w="12700" cap="flat" cmpd="sng" algn="ctr">
            <a:gradFill>
              <a:gsLst>
                <a:gs pos="0">
                  <a:srgbClr val="0047FF"/>
                </a:gs>
                <a:gs pos="100000">
                  <a:srgbClr val="8353D2"/>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000000"/>
                </a:solidFill>
                <a:effectLst/>
                <a:uLnTx/>
                <a:uFillTx/>
                <a:latin typeface="Calibri"/>
                <a:ea typeface="+mn-ea"/>
                <a:cs typeface="Calibri" panose="020F0502020204030204" pitchFamily="34" charset="0"/>
              </a:rPr>
              <a:t>2022 - 2025</a:t>
            </a:r>
          </a:p>
        </p:txBody>
      </p:sp>
      <p:sp>
        <p:nvSpPr>
          <p:cNvPr id="111" name="Rounded Rectangle 41">
            <a:extLst>
              <a:ext uri="{FF2B5EF4-FFF2-40B4-BE49-F238E27FC236}">
                <a16:creationId xmlns:a16="http://schemas.microsoft.com/office/drawing/2014/main" id="{E2524227-2086-EF78-1664-ED841D23E12A}"/>
              </a:ext>
            </a:extLst>
          </p:cNvPr>
          <p:cNvSpPr/>
          <p:nvPr/>
        </p:nvSpPr>
        <p:spPr>
          <a:xfrm>
            <a:off x="457200" y="1759493"/>
            <a:ext cx="2377759" cy="360000"/>
          </a:xfrm>
          <a:prstGeom prst="roundRect">
            <a:avLst>
              <a:gd name="adj" fmla="val 50000"/>
            </a:avLst>
          </a:prstGeom>
          <a:noFill/>
          <a:ln w="12700" cap="flat" cmpd="sng" algn="ctr">
            <a:gradFill>
              <a:gsLst>
                <a:gs pos="0">
                  <a:srgbClr val="0047FF"/>
                </a:gs>
                <a:gs pos="100000">
                  <a:srgbClr val="8353D2"/>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000000"/>
                </a:solidFill>
                <a:effectLst/>
                <a:uLnTx/>
                <a:uFillTx/>
                <a:latin typeface="Calibri"/>
                <a:ea typeface="+mn-ea"/>
                <a:cs typeface="Calibri" panose="020F0502020204030204" pitchFamily="34" charset="0"/>
              </a:rPr>
              <a:t>2012 - 2016</a:t>
            </a:r>
          </a:p>
        </p:txBody>
      </p:sp>
      <p:sp>
        <p:nvSpPr>
          <p:cNvPr id="112" name="TextBox 111">
            <a:extLst>
              <a:ext uri="{FF2B5EF4-FFF2-40B4-BE49-F238E27FC236}">
                <a16:creationId xmlns:a16="http://schemas.microsoft.com/office/drawing/2014/main" id="{667E7490-9025-DDB0-B04E-C5D956875533}"/>
              </a:ext>
            </a:extLst>
          </p:cNvPr>
          <p:cNvSpPr txBox="1"/>
          <p:nvPr/>
        </p:nvSpPr>
        <p:spPr>
          <a:xfrm>
            <a:off x="532905" y="4273754"/>
            <a:ext cx="1059261" cy="734047"/>
          </a:xfrm>
          <a:prstGeom prst="rect">
            <a:avLst/>
          </a:prstGeom>
          <a:noFill/>
        </p:spPr>
        <p:txBody>
          <a:bodyPr wrap="square" lIns="0" tIns="0" rIns="0" bIns="0" rtlCol="0">
            <a:spAutoFit/>
          </a:bodyPr>
          <a:lstStyle/>
          <a:p>
            <a:pPr defTabSz="685783">
              <a:lnSpc>
                <a:spcPct val="110000"/>
              </a:lnSpc>
              <a:spcBef>
                <a:spcPts val="450"/>
              </a:spcBef>
              <a:defRPr/>
            </a:pPr>
            <a:r>
              <a:rPr lang="en-US" sz="900" b="1" dirty="0">
                <a:solidFill>
                  <a:srgbClr val="0047FF"/>
                </a:solidFill>
                <a:cs typeface="Calibri" panose="020F0502020204030204" pitchFamily="34" charset="0"/>
              </a:rPr>
              <a:t>2015</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NAVIGATIONARTS (US)</a:t>
            </a:r>
          </a:p>
          <a:p>
            <a:pPr defTabSz="342848">
              <a:defRPr/>
            </a:pPr>
            <a:r>
              <a:rPr lang="en-US" sz="900" dirty="0">
                <a:solidFill>
                  <a:srgbClr val="000000"/>
                </a:solidFill>
                <a:cs typeface="Calibri" panose="020F0502020204030204" pitchFamily="34" charset="0"/>
              </a:rPr>
              <a:t>Digital Strategy &amp;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Experience Design</a:t>
            </a:r>
          </a:p>
        </p:txBody>
      </p:sp>
      <p:sp>
        <p:nvSpPr>
          <p:cNvPr id="113" name="TextBox 112">
            <a:extLst>
              <a:ext uri="{FF2B5EF4-FFF2-40B4-BE49-F238E27FC236}">
                <a16:creationId xmlns:a16="http://schemas.microsoft.com/office/drawing/2014/main" id="{AA2867F4-9BC5-41F5-7022-81927DCC8F80}"/>
              </a:ext>
            </a:extLst>
          </p:cNvPr>
          <p:cNvSpPr txBox="1"/>
          <p:nvPr/>
        </p:nvSpPr>
        <p:spPr>
          <a:xfrm>
            <a:off x="532905" y="5146983"/>
            <a:ext cx="1059261"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2015</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ALLIANCE GLOBAL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SERVICES (US, IN)</a:t>
            </a:r>
          </a:p>
          <a:p>
            <a:pPr defTabSz="342848">
              <a:defRPr/>
            </a:pPr>
            <a:r>
              <a:rPr lang="en-US" sz="900" dirty="0">
                <a:solidFill>
                  <a:srgbClr val="000000"/>
                </a:solidFill>
                <a:cs typeface="Calibri" panose="020F0502020204030204" pitchFamily="34" charset="0"/>
              </a:rPr>
              <a:t>Product Development Services</a:t>
            </a:r>
          </a:p>
        </p:txBody>
      </p:sp>
      <p:sp>
        <p:nvSpPr>
          <p:cNvPr id="114" name="TextBox 113">
            <a:extLst>
              <a:ext uri="{FF2B5EF4-FFF2-40B4-BE49-F238E27FC236}">
                <a16:creationId xmlns:a16="http://schemas.microsoft.com/office/drawing/2014/main" id="{7775B8F3-089F-93BB-F8B6-8BE1196011F1}"/>
              </a:ext>
            </a:extLst>
          </p:cNvPr>
          <p:cNvSpPr txBox="1"/>
          <p:nvPr/>
        </p:nvSpPr>
        <p:spPr>
          <a:xfrm>
            <a:off x="1861474" y="5480188"/>
            <a:ext cx="1059261"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2016</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INFOMATIX</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(HU, PL)</a:t>
            </a:r>
          </a:p>
          <a:p>
            <a:pPr defTabSz="342848">
              <a:defRPr/>
            </a:pPr>
            <a:r>
              <a:rPr lang="en-US" sz="900" dirty="0">
                <a:solidFill>
                  <a:srgbClr val="000000"/>
                </a:solidFill>
                <a:cs typeface="Calibri" panose="020F0502020204030204" pitchFamily="34" charset="0"/>
              </a:rPr>
              <a:t>BI &amp; Analytics</a:t>
            </a:r>
          </a:p>
        </p:txBody>
      </p:sp>
      <p:sp>
        <p:nvSpPr>
          <p:cNvPr id="116" name="TextBox 115">
            <a:extLst>
              <a:ext uri="{FF2B5EF4-FFF2-40B4-BE49-F238E27FC236}">
                <a16:creationId xmlns:a16="http://schemas.microsoft.com/office/drawing/2014/main" id="{11ABBA5D-FA6B-34CE-7D59-F4BC9C8AC115}"/>
              </a:ext>
            </a:extLst>
          </p:cNvPr>
          <p:cNvSpPr txBox="1"/>
          <p:nvPr/>
        </p:nvSpPr>
        <p:spPr>
          <a:xfrm>
            <a:off x="1861474" y="4244603"/>
            <a:ext cx="1203953" cy="4154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2015</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SIGNUSLABS (US)</a:t>
            </a:r>
          </a:p>
          <a:p>
            <a:pPr defTabSz="342848">
              <a:defRPr/>
            </a:pPr>
            <a:r>
              <a:rPr lang="en-US" sz="900" dirty="0">
                <a:solidFill>
                  <a:srgbClr val="000000"/>
                </a:solidFill>
                <a:cs typeface="Calibri" panose="020F0502020204030204" pitchFamily="34" charset="0"/>
              </a:rPr>
              <a:t>Gaming</a:t>
            </a:r>
          </a:p>
        </p:txBody>
      </p:sp>
      <p:sp>
        <p:nvSpPr>
          <p:cNvPr id="119" name="TextBox 118">
            <a:extLst>
              <a:ext uri="{FF2B5EF4-FFF2-40B4-BE49-F238E27FC236}">
                <a16:creationId xmlns:a16="http://schemas.microsoft.com/office/drawing/2014/main" id="{293ADDD1-0EF9-08B6-883F-9D16D3361551}"/>
              </a:ext>
            </a:extLst>
          </p:cNvPr>
          <p:cNvSpPr txBox="1"/>
          <p:nvPr/>
        </p:nvSpPr>
        <p:spPr>
          <a:xfrm>
            <a:off x="1861474" y="4790619"/>
            <a:ext cx="1275372"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2016</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DEXTRYS (US, CN)</a:t>
            </a:r>
          </a:p>
          <a:p>
            <a:pPr defTabSz="342848">
              <a:defRPr/>
            </a:pPr>
            <a:r>
              <a:rPr lang="en-US" sz="900" dirty="0">
                <a:solidFill>
                  <a:srgbClr val="000000"/>
                </a:solidFill>
                <a:cs typeface="Calibri" panose="020F0502020204030204" pitchFamily="34" charset="0"/>
              </a:rPr>
              <a:t>Product Development Services</a:t>
            </a:r>
          </a:p>
        </p:txBody>
      </p:sp>
      <p:sp>
        <p:nvSpPr>
          <p:cNvPr id="120" name="TextBox 119">
            <a:extLst>
              <a:ext uri="{FF2B5EF4-FFF2-40B4-BE49-F238E27FC236}">
                <a16:creationId xmlns:a16="http://schemas.microsoft.com/office/drawing/2014/main" id="{DA18C02E-2501-1C1C-EB07-707929F7D308}"/>
              </a:ext>
            </a:extLst>
          </p:cNvPr>
          <p:cNvSpPr txBox="1"/>
          <p:nvPr/>
        </p:nvSpPr>
        <p:spPr>
          <a:xfrm>
            <a:off x="4664905" y="2304295"/>
            <a:ext cx="1500386" cy="553998"/>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2017</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WEKA (UK, NZ)</a:t>
            </a:r>
          </a:p>
          <a:p>
            <a:pPr defTabSz="342848">
              <a:defRPr/>
            </a:pPr>
            <a:r>
              <a:rPr lang="en-US" sz="900" dirty="0">
                <a:solidFill>
                  <a:srgbClr val="000000"/>
                </a:solidFill>
                <a:cs typeface="Calibri" panose="020F0502020204030204" pitchFamily="34" charset="0"/>
              </a:rPr>
              <a:t>Life Sciences</a:t>
            </a:r>
          </a:p>
          <a:p>
            <a:pPr defTabSz="342848">
              <a:defRPr/>
            </a:pPr>
            <a:r>
              <a:rPr lang="en-US" sz="900" dirty="0">
                <a:solidFill>
                  <a:srgbClr val="000000"/>
                </a:solidFill>
                <a:cs typeface="Calibri" panose="020F0502020204030204" pitchFamily="34" charset="0"/>
              </a:rPr>
              <a:t>R &amp; D</a:t>
            </a:r>
          </a:p>
        </p:txBody>
      </p:sp>
      <p:sp>
        <p:nvSpPr>
          <p:cNvPr id="121" name="TextBox 120">
            <a:extLst>
              <a:ext uri="{FF2B5EF4-FFF2-40B4-BE49-F238E27FC236}">
                <a16:creationId xmlns:a16="http://schemas.microsoft.com/office/drawing/2014/main" id="{888D36F3-465D-944A-1D94-1DC5AFDBCA2A}"/>
              </a:ext>
            </a:extLst>
          </p:cNvPr>
          <p:cNvSpPr txBox="1"/>
          <p:nvPr/>
        </p:nvSpPr>
        <p:spPr>
          <a:xfrm>
            <a:off x="3361622" y="2304295"/>
            <a:ext cx="1179113" cy="692497"/>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2017</a:t>
            </a:r>
            <a:r>
              <a:rPr lang="en-US" sz="900" dirty="0">
                <a:solidFill>
                  <a:srgbClr val="0047FF"/>
                </a:solidFill>
                <a:cs typeface="Calibri" panose="020F0502020204030204" pitchFamily="34" charset="0"/>
              </a:rPr>
              <a:t> </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TAHZOO/</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ADNOVATE (NL)</a:t>
            </a:r>
          </a:p>
          <a:p>
            <a:pPr defTabSz="342848">
              <a:defRPr/>
            </a:pPr>
            <a:r>
              <a:rPr lang="en-US" sz="900" dirty="0">
                <a:solidFill>
                  <a:srgbClr val="000000"/>
                </a:solidFill>
                <a:cs typeface="Calibri" panose="020F0502020204030204" pitchFamily="34" charset="0"/>
              </a:rPr>
              <a:t>Digital Strategy &amp;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Experience Design</a:t>
            </a:r>
          </a:p>
        </p:txBody>
      </p:sp>
      <p:sp>
        <p:nvSpPr>
          <p:cNvPr id="122" name="TextBox 121">
            <a:extLst>
              <a:ext uri="{FF2B5EF4-FFF2-40B4-BE49-F238E27FC236}">
                <a16:creationId xmlns:a16="http://schemas.microsoft.com/office/drawing/2014/main" id="{48CA10FB-476D-7B1E-93A8-84E7FAE8EE11}"/>
              </a:ext>
            </a:extLst>
          </p:cNvPr>
          <p:cNvSpPr txBox="1"/>
          <p:nvPr/>
        </p:nvSpPr>
        <p:spPr>
          <a:xfrm>
            <a:off x="4664905" y="2998254"/>
            <a:ext cx="1275372" cy="969496"/>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2018</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CONTINUUM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INNOVATION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(US, IT, CN)</a:t>
            </a:r>
          </a:p>
          <a:p>
            <a:pPr defTabSz="342848">
              <a:defRPr/>
            </a:pPr>
            <a:r>
              <a:rPr lang="en-US" sz="900" dirty="0">
                <a:solidFill>
                  <a:srgbClr val="000000"/>
                </a:solidFill>
                <a:cs typeface="Calibri" panose="020F0502020204030204" pitchFamily="34" charset="0"/>
              </a:rPr>
              <a:t>Digital Strategy, Experience Design</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&amp; Innovation Studios</a:t>
            </a:r>
          </a:p>
        </p:txBody>
      </p:sp>
      <p:sp>
        <p:nvSpPr>
          <p:cNvPr id="125" name="TextBox 124">
            <a:extLst>
              <a:ext uri="{FF2B5EF4-FFF2-40B4-BE49-F238E27FC236}">
                <a16:creationId xmlns:a16="http://schemas.microsoft.com/office/drawing/2014/main" id="{C3313848-5073-1F61-AB08-1CA672056964}"/>
              </a:ext>
            </a:extLst>
          </p:cNvPr>
          <p:cNvSpPr txBox="1"/>
          <p:nvPr/>
        </p:nvSpPr>
        <p:spPr>
          <a:xfrm>
            <a:off x="3361622" y="3129197"/>
            <a:ext cx="1053091" cy="692497"/>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2018</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TH_NK (UK)</a:t>
            </a:r>
          </a:p>
          <a:p>
            <a:pPr defTabSz="342848">
              <a:defRPr/>
            </a:pPr>
            <a:r>
              <a:rPr lang="en-US" sz="900" dirty="0">
                <a:solidFill>
                  <a:srgbClr val="000000"/>
                </a:solidFill>
                <a:cs typeface="Calibri" panose="020F0502020204030204" pitchFamily="34" charset="0"/>
              </a:rPr>
              <a:t>Digital Consulting,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Strategy &amp;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Experience Design</a:t>
            </a:r>
          </a:p>
        </p:txBody>
      </p:sp>
      <p:sp>
        <p:nvSpPr>
          <p:cNvPr id="126" name="TextBox 125">
            <a:extLst>
              <a:ext uri="{FF2B5EF4-FFF2-40B4-BE49-F238E27FC236}">
                <a16:creationId xmlns:a16="http://schemas.microsoft.com/office/drawing/2014/main" id="{1A99EE0E-E5FE-0A7D-11AF-72EB82FAB3CB}"/>
              </a:ext>
            </a:extLst>
          </p:cNvPr>
          <p:cNvSpPr txBox="1"/>
          <p:nvPr/>
        </p:nvSpPr>
        <p:spPr>
          <a:xfrm>
            <a:off x="3361622" y="3965897"/>
            <a:ext cx="1053091" cy="553998"/>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2019</a:t>
            </a:r>
          </a:p>
          <a:p>
            <a:pPr defTabSz="342848">
              <a:defRPr/>
            </a:pPr>
            <a:r>
              <a:rPr lang="en-US" sz="900" b="1" dirty="0">
                <a:solidFill>
                  <a:srgbClr val="000000"/>
                </a:solidFill>
                <a:cs typeface="Calibri" panose="020F0502020204030204" pitchFamily="34" charset="0"/>
              </a:rPr>
              <a:t>TEST IO (DE, US)</a:t>
            </a:r>
          </a:p>
          <a:p>
            <a:pPr defTabSz="342848">
              <a:defRPr/>
            </a:pPr>
            <a:r>
              <a:rPr lang="en-US" sz="900" dirty="0" err="1">
                <a:solidFill>
                  <a:srgbClr val="000000"/>
                </a:solidFill>
                <a:cs typeface="Calibri" panose="020F0502020204030204" pitchFamily="34" charset="0"/>
              </a:rPr>
              <a:t>Crowdtesting</a:t>
            </a:r>
            <a:r>
              <a:rPr lang="en-US" sz="900" dirty="0">
                <a:solidFill>
                  <a:srgbClr val="000000"/>
                </a:solidFill>
                <a:cs typeface="Calibri" panose="020F0502020204030204" pitchFamily="34" charset="0"/>
              </a:rPr>
              <a:t> Platform</a:t>
            </a:r>
          </a:p>
        </p:txBody>
      </p:sp>
      <p:sp>
        <p:nvSpPr>
          <p:cNvPr id="127" name="TextBox 126">
            <a:extLst>
              <a:ext uri="{FF2B5EF4-FFF2-40B4-BE49-F238E27FC236}">
                <a16:creationId xmlns:a16="http://schemas.microsoft.com/office/drawing/2014/main" id="{F8016119-F2C4-5340-DE4A-A66BD1DC8639}"/>
              </a:ext>
            </a:extLst>
          </p:cNvPr>
          <p:cNvSpPr txBox="1"/>
          <p:nvPr/>
        </p:nvSpPr>
        <p:spPr>
          <a:xfrm>
            <a:off x="4664905" y="4095914"/>
            <a:ext cx="1275372" cy="830997"/>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2019</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COMPETENTUM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(US, RU)</a:t>
            </a:r>
          </a:p>
          <a:p>
            <a:pPr defTabSz="342848">
              <a:defRPr/>
            </a:pPr>
            <a:r>
              <a:rPr lang="en-US" sz="900" dirty="0">
                <a:solidFill>
                  <a:srgbClr val="000000"/>
                </a:solidFill>
                <a:cs typeface="Calibri" panose="020F0502020204030204" pitchFamily="34" charset="0"/>
              </a:rPr>
              <a:t>Educational Content Services Learning Platform</a:t>
            </a:r>
          </a:p>
        </p:txBody>
      </p:sp>
      <p:sp>
        <p:nvSpPr>
          <p:cNvPr id="128" name="TextBox 127">
            <a:extLst>
              <a:ext uri="{FF2B5EF4-FFF2-40B4-BE49-F238E27FC236}">
                <a16:creationId xmlns:a16="http://schemas.microsoft.com/office/drawing/2014/main" id="{1301F66F-4F9D-1F22-0348-A0143C4B2D14}"/>
              </a:ext>
            </a:extLst>
          </p:cNvPr>
          <p:cNvSpPr txBox="1"/>
          <p:nvPr/>
        </p:nvSpPr>
        <p:spPr>
          <a:xfrm>
            <a:off x="4664905" y="5055073"/>
            <a:ext cx="1275372" cy="553998"/>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2019</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AXSPHERE (FR)</a:t>
            </a:r>
          </a:p>
          <a:p>
            <a:pPr defTabSz="342848">
              <a:defRPr/>
            </a:pPr>
            <a:r>
              <a:rPr lang="en-US" sz="900" dirty="0">
                <a:solidFill>
                  <a:srgbClr val="000000"/>
                </a:solidFill>
                <a:cs typeface="Calibri" panose="020F0502020204030204" pitchFamily="34" charset="0"/>
              </a:rPr>
              <a:t>Digital Consulting</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&amp; Delivery Services</a:t>
            </a:r>
          </a:p>
        </p:txBody>
      </p:sp>
      <p:sp>
        <p:nvSpPr>
          <p:cNvPr id="130" name="TextBox 129">
            <a:extLst>
              <a:ext uri="{FF2B5EF4-FFF2-40B4-BE49-F238E27FC236}">
                <a16:creationId xmlns:a16="http://schemas.microsoft.com/office/drawing/2014/main" id="{35D3137D-5498-BD2C-A024-8A998117C41E}"/>
              </a:ext>
            </a:extLst>
          </p:cNvPr>
          <p:cNvSpPr txBox="1"/>
          <p:nvPr/>
        </p:nvSpPr>
        <p:spPr>
          <a:xfrm>
            <a:off x="3361622" y="4664098"/>
            <a:ext cx="1053091" cy="415498"/>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2019</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S MEDIA LINK (RU)</a:t>
            </a:r>
          </a:p>
          <a:p>
            <a:pPr defTabSz="342848">
              <a:defRPr/>
            </a:pPr>
            <a:r>
              <a:rPr lang="en-US" sz="900" dirty="0">
                <a:solidFill>
                  <a:srgbClr val="000000"/>
                </a:solidFill>
                <a:cs typeface="Calibri" panose="020F0502020204030204" pitchFamily="34" charset="0"/>
              </a:rPr>
              <a:t>Web Development</a:t>
            </a:r>
          </a:p>
        </p:txBody>
      </p:sp>
      <p:sp>
        <p:nvSpPr>
          <p:cNvPr id="131" name="TextBox 130">
            <a:extLst>
              <a:ext uri="{FF2B5EF4-FFF2-40B4-BE49-F238E27FC236}">
                <a16:creationId xmlns:a16="http://schemas.microsoft.com/office/drawing/2014/main" id="{0E3BA158-0748-9154-0244-8DF01E1DDEF8}"/>
              </a:ext>
            </a:extLst>
          </p:cNvPr>
          <p:cNvSpPr txBox="1"/>
          <p:nvPr/>
        </p:nvSpPr>
        <p:spPr>
          <a:xfrm>
            <a:off x="3361622" y="5223799"/>
            <a:ext cx="1053091" cy="692497"/>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2019</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NAYA TECH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(IL, US)</a:t>
            </a:r>
          </a:p>
          <a:p>
            <a:pPr defTabSz="342848">
              <a:defRPr/>
            </a:pPr>
            <a:r>
              <a:rPr lang="en-US" sz="900" dirty="0">
                <a:solidFill>
                  <a:srgbClr val="000000"/>
                </a:solidFill>
                <a:cs typeface="Calibri" panose="020F0502020204030204" pitchFamily="34" charset="0"/>
              </a:rPr>
              <a:t>Cloud &amp; Data Migration</a:t>
            </a:r>
          </a:p>
        </p:txBody>
      </p:sp>
      <p:sp>
        <p:nvSpPr>
          <p:cNvPr id="132" name="TextBox 131">
            <a:extLst>
              <a:ext uri="{FF2B5EF4-FFF2-40B4-BE49-F238E27FC236}">
                <a16:creationId xmlns:a16="http://schemas.microsoft.com/office/drawing/2014/main" id="{5332D2F2-AEAA-E894-733F-55F89EBA1C12}"/>
              </a:ext>
            </a:extLst>
          </p:cNvPr>
          <p:cNvSpPr txBox="1"/>
          <p:nvPr/>
        </p:nvSpPr>
        <p:spPr>
          <a:xfrm>
            <a:off x="4664905" y="5749031"/>
            <a:ext cx="1275372" cy="553998"/>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2019</a:t>
            </a:r>
          </a:p>
          <a:p>
            <a:pPr defTabSz="342848">
              <a:defRPr/>
            </a:pPr>
            <a:r>
              <a:rPr lang="en-US" sz="900" b="1" dirty="0">
                <a:solidFill>
                  <a:srgbClr val="000000"/>
                </a:solidFill>
                <a:cs typeface="Calibri" panose="020F0502020204030204" pitchFamily="34" charset="0"/>
              </a:rPr>
              <a:t>ONSOLVE (VN)</a:t>
            </a:r>
          </a:p>
          <a:p>
            <a:pPr defTabSz="342848">
              <a:defRPr/>
            </a:pPr>
            <a:r>
              <a:rPr lang="en-US" sz="900" dirty="0">
                <a:solidFill>
                  <a:srgbClr val="000000"/>
                </a:solidFill>
                <a:cs typeface="Calibri" panose="020F0502020204030204" pitchFamily="34" charset="0"/>
              </a:rPr>
              <a:t>Product Development Services</a:t>
            </a:r>
          </a:p>
        </p:txBody>
      </p:sp>
      <p:sp>
        <p:nvSpPr>
          <p:cNvPr id="133" name="TextBox 132">
            <a:extLst>
              <a:ext uri="{FF2B5EF4-FFF2-40B4-BE49-F238E27FC236}">
                <a16:creationId xmlns:a16="http://schemas.microsoft.com/office/drawing/2014/main" id="{BF359615-FC7C-89C3-6229-BE36F97E5118}"/>
              </a:ext>
            </a:extLst>
          </p:cNvPr>
          <p:cNvSpPr txBox="1"/>
          <p:nvPr/>
        </p:nvSpPr>
        <p:spPr>
          <a:xfrm>
            <a:off x="6154188" y="2304295"/>
            <a:ext cx="1351150" cy="692497"/>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2020</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DELTIX (BY, US)</a:t>
            </a:r>
          </a:p>
          <a:p>
            <a:pPr defTabSz="342848">
              <a:defRPr/>
            </a:pPr>
            <a:r>
              <a:rPr lang="en-US" sz="900" dirty="0">
                <a:solidFill>
                  <a:srgbClr val="000000"/>
                </a:solidFill>
                <a:cs typeface="Calibri" panose="020F0502020204030204" pitchFamily="34" charset="0"/>
              </a:rPr>
              <a:t>Real-Time Event-Processing </a:t>
            </a:r>
          </a:p>
          <a:p>
            <a:pPr defTabSz="342848">
              <a:defRPr/>
            </a:pPr>
            <a:r>
              <a:rPr lang="en-US" sz="900" dirty="0">
                <a:solidFill>
                  <a:srgbClr val="000000"/>
                </a:solidFill>
                <a:cs typeface="Calibri" panose="020F0502020204030204" pitchFamily="34" charset="0"/>
              </a:rPr>
              <a:t>&amp; Analytics</a:t>
            </a:r>
          </a:p>
        </p:txBody>
      </p:sp>
      <p:sp>
        <p:nvSpPr>
          <p:cNvPr id="134" name="TextBox 133">
            <a:extLst>
              <a:ext uri="{FF2B5EF4-FFF2-40B4-BE49-F238E27FC236}">
                <a16:creationId xmlns:a16="http://schemas.microsoft.com/office/drawing/2014/main" id="{12C58256-07D4-4685-77D0-8FF88C67C7C7}"/>
              </a:ext>
            </a:extLst>
          </p:cNvPr>
          <p:cNvSpPr txBox="1"/>
          <p:nvPr/>
        </p:nvSpPr>
        <p:spPr>
          <a:xfrm>
            <a:off x="7487265" y="2304295"/>
            <a:ext cx="1138552" cy="415498"/>
          </a:xfrm>
          <a:prstGeom prst="rect">
            <a:avLst/>
          </a:prstGeom>
          <a:noFill/>
        </p:spPr>
        <p:txBody>
          <a:bodyPr wrap="square" lIns="0" tIns="0" bIns="0" rtlCol="0">
            <a:spAutoFit/>
          </a:bodyPr>
          <a:lstStyle/>
          <a:p>
            <a:pPr defTabSz="342848">
              <a:defRPr/>
            </a:pPr>
            <a:r>
              <a:rPr lang="en-US" sz="900" b="1" dirty="0">
                <a:solidFill>
                  <a:srgbClr val="0047FF"/>
                </a:solidFill>
                <a:cs typeface="Calibri" panose="020F0502020204030204" pitchFamily="34" charset="0"/>
              </a:rPr>
              <a:t>2020</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RICSTON (MT, UK)</a:t>
            </a:r>
          </a:p>
          <a:p>
            <a:pPr defTabSz="342848">
              <a:defRPr/>
            </a:pPr>
            <a:r>
              <a:rPr lang="en-US" sz="900" dirty="0">
                <a:solidFill>
                  <a:srgbClr val="000000"/>
                </a:solidFill>
                <a:cs typeface="Calibri" panose="020F0502020204030204" pitchFamily="34" charset="0"/>
              </a:rPr>
              <a:t>Connectivity Services</a:t>
            </a:r>
          </a:p>
        </p:txBody>
      </p:sp>
      <p:sp>
        <p:nvSpPr>
          <p:cNvPr id="135" name="TextBox 134">
            <a:extLst>
              <a:ext uri="{FF2B5EF4-FFF2-40B4-BE49-F238E27FC236}">
                <a16:creationId xmlns:a16="http://schemas.microsoft.com/office/drawing/2014/main" id="{36ECC871-CB45-6824-6728-8792CA1816E6}"/>
              </a:ext>
            </a:extLst>
          </p:cNvPr>
          <p:cNvSpPr txBox="1"/>
          <p:nvPr/>
        </p:nvSpPr>
        <p:spPr>
          <a:xfrm>
            <a:off x="6154189" y="3133868"/>
            <a:ext cx="1240816"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p>
          <a:p>
            <a:pPr defTabSz="342848">
              <a:defRPr/>
            </a:pPr>
            <a:r>
              <a:rPr lang="en-US" sz="900" b="1" dirty="0">
                <a:solidFill>
                  <a:srgbClr val="000000"/>
                </a:solidFill>
                <a:cs typeface="Calibri" panose="020F0502020204030204" pitchFamily="34" charset="0"/>
              </a:rPr>
              <a:t>POLSOURCE (US, PL)</a:t>
            </a:r>
          </a:p>
          <a:p>
            <a:pPr defTabSz="342848">
              <a:defRPr/>
            </a:pPr>
            <a:r>
              <a:rPr lang="en-US" sz="900" dirty="0">
                <a:solidFill>
                  <a:srgbClr val="000000"/>
                </a:solidFill>
                <a:cs typeface="Calibri" panose="020F0502020204030204" pitchFamily="34" charset="0"/>
              </a:rPr>
              <a:t>Global Salesforce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Consulting &amp; Delivery</a:t>
            </a:r>
            <a:r>
              <a:rPr lang="en-US" sz="900" b="1" dirty="0">
                <a:solidFill>
                  <a:srgbClr val="000000"/>
                </a:solidFill>
                <a:cs typeface="Calibri" panose="020F0502020204030204" pitchFamily="34" charset="0"/>
              </a:rPr>
              <a:t> </a:t>
            </a:r>
            <a:endParaRPr lang="en-US" sz="900" dirty="0">
              <a:solidFill>
                <a:srgbClr val="000000"/>
              </a:solidFill>
              <a:cs typeface="Calibri" panose="020F0502020204030204" pitchFamily="34" charset="0"/>
            </a:endParaRPr>
          </a:p>
        </p:txBody>
      </p:sp>
      <p:sp>
        <p:nvSpPr>
          <p:cNvPr id="136" name="TextBox 135">
            <a:extLst>
              <a:ext uri="{FF2B5EF4-FFF2-40B4-BE49-F238E27FC236}">
                <a16:creationId xmlns:a16="http://schemas.microsoft.com/office/drawing/2014/main" id="{4EF09F96-1346-8FBF-B408-863A574DB8F2}"/>
              </a:ext>
            </a:extLst>
          </p:cNvPr>
          <p:cNvSpPr txBox="1"/>
          <p:nvPr/>
        </p:nvSpPr>
        <p:spPr>
          <a:xfrm>
            <a:off x="6154188" y="3818268"/>
            <a:ext cx="1484867" cy="4154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p>
          <a:p>
            <a:pPr defTabSz="342848">
              <a:defRPr/>
            </a:pPr>
            <a:r>
              <a:rPr lang="en-US" sz="900" b="1" dirty="0">
                <a:solidFill>
                  <a:srgbClr val="000000"/>
                </a:solidFill>
                <a:cs typeface="Calibri" panose="020F0502020204030204" pitchFamily="34" charset="0"/>
              </a:rPr>
              <a:t>JUST-BI (NL, MY)</a:t>
            </a:r>
          </a:p>
          <a:p>
            <a:pPr defTabSz="342848">
              <a:defRPr/>
            </a:pPr>
            <a:r>
              <a:rPr lang="en-US" sz="900" dirty="0">
                <a:solidFill>
                  <a:srgbClr val="000000"/>
                </a:solidFill>
                <a:cs typeface="Calibri" panose="020F0502020204030204" pitchFamily="34" charset="0"/>
              </a:rPr>
              <a:t>Data &amp; Analytics</a:t>
            </a:r>
          </a:p>
        </p:txBody>
      </p:sp>
      <p:sp>
        <p:nvSpPr>
          <p:cNvPr id="137" name="TextBox 136">
            <a:extLst>
              <a:ext uri="{FF2B5EF4-FFF2-40B4-BE49-F238E27FC236}">
                <a16:creationId xmlns:a16="http://schemas.microsoft.com/office/drawing/2014/main" id="{35BC2852-A0EB-7200-BE9E-F2BFC7AB8D0C}"/>
              </a:ext>
            </a:extLst>
          </p:cNvPr>
          <p:cNvSpPr txBox="1"/>
          <p:nvPr/>
        </p:nvSpPr>
        <p:spPr>
          <a:xfrm>
            <a:off x="6154189" y="4370842"/>
            <a:ext cx="1168392"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p>
          <a:p>
            <a:pPr defTabSz="342848">
              <a:defRPr/>
            </a:pPr>
            <a:r>
              <a:rPr lang="en-US" sz="900" b="1" dirty="0">
                <a:solidFill>
                  <a:srgbClr val="000000"/>
                </a:solidFill>
                <a:cs typeface="Calibri" panose="020F0502020204030204" pitchFamily="34" charset="0"/>
              </a:rPr>
              <a:t>S4N (CO, PN, </a:t>
            </a:r>
            <a:r>
              <a:rPr lang="de-DE" sz="900" b="1" dirty="0">
                <a:solidFill>
                  <a:srgbClr val="000000"/>
                </a:solidFill>
                <a:cs typeface="Calibri" panose="020F0502020204030204" pitchFamily="34" charset="0"/>
              </a:rPr>
              <a:t>US)</a:t>
            </a:r>
            <a:endParaRPr lang="en-US" sz="900" b="1" dirty="0">
              <a:solidFill>
                <a:srgbClr val="000000"/>
              </a:solidFill>
              <a:cs typeface="Calibri" panose="020F0502020204030204" pitchFamily="34" charset="0"/>
            </a:endParaRPr>
          </a:p>
          <a:p>
            <a:pPr defTabSz="342848">
              <a:defRPr/>
            </a:pPr>
            <a:r>
              <a:rPr lang="en-US" sz="900" dirty="0">
                <a:solidFill>
                  <a:srgbClr val="000000"/>
                </a:solidFill>
                <a:cs typeface="Calibri" panose="020F0502020204030204" pitchFamily="34" charset="0"/>
              </a:rPr>
              <a:t>Software Development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Services</a:t>
            </a:r>
          </a:p>
        </p:txBody>
      </p:sp>
      <p:sp>
        <p:nvSpPr>
          <p:cNvPr id="138" name="TextBox 137">
            <a:extLst>
              <a:ext uri="{FF2B5EF4-FFF2-40B4-BE49-F238E27FC236}">
                <a16:creationId xmlns:a16="http://schemas.microsoft.com/office/drawing/2014/main" id="{0BEA6E65-DE4A-A9E3-838E-399ACA98D8D8}"/>
              </a:ext>
            </a:extLst>
          </p:cNvPr>
          <p:cNvSpPr txBox="1"/>
          <p:nvPr/>
        </p:nvSpPr>
        <p:spPr>
          <a:xfrm>
            <a:off x="535412" y="2304295"/>
            <a:ext cx="1306307" cy="443198"/>
          </a:xfrm>
          <a:prstGeom prst="rect">
            <a:avLst/>
          </a:prstGeom>
          <a:noFill/>
        </p:spPr>
        <p:txBody>
          <a:bodyPr wrap="square" lIns="0" tIns="0" rIns="0" bIns="0" rtlCol="0">
            <a:spAutoFit/>
          </a:bodyPr>
          <a:lstStyle/>
          <a:p>
            <a:pPr defTabSz="685783">
              <a:lnSpc>
                <a:spcPct val="110000"/>
              </a:lnSpc>
              <a:spcBef>
                <a:spcPts val="450"/>
              </a:spcBef>
              <a:defRPr/>
            </a:pPr>
            <a:r>
              <a:rPr lang="en-US" sz="900" b="1" dirty="0">
                <a:solidFill>
                  <a:srgbClr val="0047FF"/>
                </a:solidFill>
                <a:cs typeface="Calibri" panose="020F0502020204030204" pitchFamily="34" charset="0"/>
              </a:rPr>
              <a:t>2012</a:t>
            </a:r>
            <a:br>
              <a:rPr lang="en-US" sz="900" b="1" dirty="0">
                <a:solidFill>
                  <a:srgbClr val="222222"/>
                </a:solidFill>
                <a:cs typeface="Calibri" panose="020F0502020204030204" pitchFamily="34" charset="0"/>
              </a:rPr>
            </a:br>
            <a:r>
              <a:rPr lang="en-US" sz="900" b="1" dirty="0">
                <a:solidFill>
                  <a:srgbClr val="000000"/>
                </a:solidFill>
                <a:ea typeface="Calibri" charset="0"/>
                <a:cs typeface="Calibri" charset="0"/>
              </a:rPr>
              <a:t>THOUGHTCORP (CA)</a:t>
            </a:r>
            <a:endParaRPr lang="en-US" sz="900" b="1" dirty="0">
              <a:solidFill>
                <a:srgbClr val="000000"/>
              </a:solidFill>
              <a:cs typeface="Calibri" panose="020F0502020204030204" pitchFamily="34" charset="0"/>
            </a:endParaRPr>
          </a:p>
          <a:p>
            <a:pPr defTabSz="342857">
              <a:defRPr/>
            </a:pPr>
            <a:r>
              <a:rPr lang="en-US" sz="900" dirty="0">
                <a:solidFill>
                  <a:srgbClr val="000000"/>
                </a:solidFill>
                <a:ea typeface="Calibri" charset="0"/>
                <a:cs typeface="Calibri" charset="0"/>
              </a:rPr>
              <a:t>Telecommunications, BI</a:t>
            </a:r>
          </a:p>
        </p:txBody>
      </p:sp>
      <p:sp>
        <p:nvSpPr>
          <p:cNvPr id="142" name="TextBox 141">
            <a:extLst>
              <a:ext uri="{FF2B5EF4-FFF2-40B4-BE49-F238E27FC236}">
                <a16:creationId xmlns:a16="http://schemas.microsoft.com/office/drawing/2014/main" id="{5F389CED-BB1F-DDE2-A6AB-EC9BB0C890D7}"/>
              </a:ext>
            </a:extLst>
          </p:cNvPr>
          <p:cNvSpPr txBox="1"/>
          <p:nvPr/>
        </p:nvSpPr>
        <p:spPr>
          <a:xfrm>
            <a:off x="535412" y="2879559"/>
            <a:ext cx="1179113" cy="4154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2014</a:t>
            </a:r>
          </a:p>
          <a:p>
            <a:pPr defTabSz="342857">
              <a:defRPr/>
            </a:pPr>
            <a:r>
              <a:rPr lang="en-US" sz="900" b="1" dirty="0">
                <a:solidFill>
                  <a:srgbClr val="000000"/>
                </a:solidFill>
                <a:ea typeface="Calibri" charset="0"/>
                <a:cs typeface="Calibri" charset="0"/>
              </a:rPr>
              <a:t>NETSOFT (US, ARM)</a:t>
            </a:r>
          </a:p>
          <a:p>
            <a:pPr defTabSz="342857">
              <a:defRPr/>
            </a:pPr>
            <a:r>
              <a:rPr lang="en-US" sz="900" dirty="0">
                <a:solidFill>
                  <a:srgbClr val="000000"/>
                </a:solidFill>
                <a:ea typeface="Calibri" charset="0"/>
                <a:cs typeface="Calibri" charset="0"/>
              </a:rPr>
              <a:t>Healthcare</a:t>
            </a:r>
          </a:p>
        </p:txBody>
      </p:sp>
      <p:sp>
        <p:nvSpPr>
          <p:cNvPr id="146" name="TextBox 145">
            <a:extLst>
              <a:ext uri="{FF2B5EF4-FFF2-40B4-BE49-F238E27FC236}">
                <a16:creationId xmlns:a16="http://schemas.microsoft.com/office/drawing/2014/main" id="{78C409D2-CB98-CA3A-6B74-528CF6DC70F7}"/>
              </a:ext>
            </a:extLst>
          </p:cNvPr>
          <p:cNvSpPr txBox="1"/>
          <p:nvPr/>
        </p:nvSpPr>
        <p:spPr>
          <a:xfrm>
            <a:off x="535412" y="3435895"/>
            <a:ext cx="1179113"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2014</a:t>
            </a:r>
          </a:p>
          <a:p>
            <a:pPr defTabSz="342857">
              <a:defRPr/>
            </a:pPr>
            <a:r>
              <a:rPr lang="en-US" sz="900" b="1" dirty="0">
                <a:solidFill>
                  <a:srgbClr val="000000"/>
                </a:solidFill>
                <a:ea typeface="Calibri" charset="0"/>
                <a:cs typeface="Calibri" charset="0"/>
              </a:rPr>
              <a:t>GGA SOFTWARE </a:t>
            </a:r>
            <a:br>
              <a:rPr lang="en-US" sz="900" b="1" dirty="0">
                <a:solidFill>
                  <a:srgbClr val="000000"/>
                </a:solidFill>
                <a:ea typeface="Calibri" charset="0"/>
                <a:cs typeface="Calibri" charset="0"/>
              </a:rPr>
            </a:br>
            <a:r>
              <a:rPr lang="en-US" sz="900" b="1" dirty="0">
                <a:solidFill>
                  <a:srgbClr val="000000"/>
                </a:solidFill>
                <a:ea typeface="Calibri" charset="0"/>
                <a:cs typeface="Calibri" charset="0"/>
              </a:rPr>
              <a:t>SERVICES</a:t>
            </a:r>
          </a:p>
          <a:p>
            <a:pPr defTabSz="342857">
              <a:defRPr/>
            </a:pPr>
            <a:r>
              <a:rPr lang="en-US" sz="900" b="1" dirty="0">
                <a:solidFill>
                  <a:srgbClr val="000000"/>
                </a:solidFill>
                <a:ea typeface="Calibri" charset="0"/>
                <a:cs typeface="Calibri" charset="0"/>
              </a:rPr>
              <a:t>(US, RU)</a:t>
            </a:r>
          </a:p>
          <a:p>
            <a:pPr defTabSz="342857">
              <a:defRPr/>
            </a:pPr>
            <a:r>
              <a:rPr lang="en-US" sz="900" dirty="0">
                <a:solidFill>
                  <a:srgbClr val="000000"/>
                </a:solidFill>
                <a:ea typeface="Calibri" charset="0"/>
                <a:cs typeface="Calibri" charset="0"/>
              </a:rPr>
              <a:t>Life Sciences</a:t>
            </a:r>
          </a:p>
        </p:txBody>
      </p:sp>
      <p:sp>
        <p:nvSpPr>
          <p:cNvPr id="150" name="TextBox 149">
            <a:extLst>
              <a:ext uri="{FF2B5EF4-FFF2-40B4-BE49-F238E27FC236}">
                <a16:creationId xmlns:a16="http://schemas.microsoft.com/office/drawing/2014/main" id="{E919D930-14B9-3EFE-DA8B-BAE47FD5EF35}"/>
              </a:ext>
            </a:extLst>
          </p:cNvPr>
          <p:cNvSpPr txBox="1"/>
          <p:nvPr/>
        </p:nvSpPr>
        <p:spPr>
          <a:xfrm>
            <a:off x="1861474" y="2304295"/>
            <a:ext cx="1184919"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2012</a:t>
            </a:r>
          </a:p>
          <a:p>
            <a:pPr defTabSz="342848">
              <a:defRPr/>
            </a:pPr>
            <a:r>
              <a:rPr lang="en-US" sz="900" b="1" dirty="0">
                <a:solidFill>
                  <a:srgbClr val="000000"/>
                </a:solidFill>
                <a:ea typeface="Calibri" charset="0"/>
                <a:cs typeface="Calibri" charset="0"/>
              </a:rPr>
              <a:t>EMPATHY LAB (US)</a:t>
            </a:r>
            <a:endParaRPr lang="en-US" sz="900" b="1" dirty="0">
              <a:solidFill>
                <a:srgbClr val="000000"/>
              </a:solidFill>
              <a:cs typeface="Calibri" panose="020F0502020204030204" pitchFamily="34" charset="0"/>
            </a:endParaRPr>
          </a:p>
          <a:p>
            <a:pPr defTabSz="342848">
              <a:defRPr/>
            </a:pPr>
            <a:r>
              <a:rPr lang="en-US" sz="900" dirty="0">
                <a:solidFill>
                  <a:srgbClr val="000000"/>
                </a:solidFill>
                <a:ea typeface="Calibri" charset="0"/>
                <a:cs typeface="Calibri" charset="0"/>
              </a:rPr>
              <a:t>Digital Strategy &amp; </a:t>
            </a:r>
            <a:br>
              <a:rPr lang="en-US" sz="900" dirty="0">
                <a:solidFill>
                  <a:srgbClr val="000000"/>
                </a:solidFill>
                <a:ea typeface="Calibri" charset="0"/>
                <a:cs typeface="Calibri" charset="0"/>
              </a:rPr>
            </a:br>
            <a:r>
              <a:rPr lang="en-US" sz="900" dirty="0">
                <a:solidFill>
                  <a:srgbClr val="000000"/>
                </a:solidFill>
                <a:ea typeface="Calibri" charset="0"/>
                <a:cs typeface="Calibri" charset="0"/>
              </a:rPr>
              <a:t>Experience Design</a:t>
            </a:r>
          </a:p>
        </p:txBody>
      </p:sp>
      <p:sp>
        <p:nvSpPr>
          <p:cNvPr id="154" name="TextBox 153">
            <a:extLst>
              <a:ext uri="{FF2B5EF4-FFF2-40B4-BE49-F238E27FC236}">
                <a16:creationId xmlns:a16="http://schemas.microsoft.com/office/drawing/2014/main" id="{55F61D0A-F402-54F5-45C9-B125C53D6FF9}"/>
              </a:ext>
            </a:extLst>
          </p:cNvPr>
          <p:cNvSpPr txBox="1"/>
          <p:nvPr/>
        </p:nvSpPr>
        <p:spPr>
          <a:xfrm>
            <a:off x="1861474" y="2998915"/>
            <a:ext cx="1184919" cy="4154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2014</a:t>
            </a:r>
          </a:p>
          <a:p>
            <a:pPr defTabSz="342857">
              <a:defRPr/>
            </a:pPr>
            <a:r>
              <a:rPr lang="en-US" sz="900" b="1" dirty="0">
                <a:solidFill>
                  <a:srgbClr val="000000"/>
                </a:solidFill>
                <a:ea typeface="Calibri" charset="0"/>
                <a:cs typeface="Calibri" charset="0"/>
              </a:rPr>
              <a:t>JOINTECH (CN)</a:t>
            </a:r>
          </a:p>
          <a:p>
            <a:pPr defTabSz="342857">
              <a:defRPr/>
            </a:pPr>
            <a:r>
              <a:rPr lang="en-US" sz="900" dirty="0">
                <a:solidFill>
                  <a:srgbClr val="000000"/>
                </a:solidFill>
                <a:ea typeface="Calibri" charset="0"/>
                <a:cs typeface="Calibri" charset="0"/>
              </a:rPr>
              <a:t>Financial Services</a:t>
            </a:r>
          </a:p>
        </p:txBody>
      </p:sp>
      <p:sp>
        <p:nvSpPr>
          <p:cNvPr id="158" name="TextBox 157">
            <a:extLst>
              <a:ext uri="{FF2B5EF4-FFF2-40B4-BE49-F238E27FC236}">
                <a16:creationId xmlns:a16="http://schemas.microsoft.com/office/drawing/2014/main" id="{47D30FA7-AB58-78E3-FECC-883911F49618}"/>
              </a:ext>
            </a:extLst>
          </p:cNvPr>
          <p:cNvSpPr txBox="1"/>
          <p:nvPr/>
        </p:nvSpPr>
        <p:spPr>
          <a:xfrm>
            <a:off x="1861474" y="3555035"/>
            <a:ext cx="1184919"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2014</a:t>
            </a:r>
          </a:p>
          <a:p>
            <a:pPr defTabSz="342857">
              <a:defRPr/>
            </a:pPr>
            <a:r>
              <a:rPr lang="en-US" sz="900" b="1" dirty="0">
                <a:solidFill>
                  <a:srgbClr val="000000"/>
                </a:solidFill>
                <a:ea typeface="Calibri" charset="0"/>
                <a:cs typeface="Calibri" charset="0"/>
              </a:rPr>
              <a:t>GREAT </a:t>
            </a:r>
            <a:br>
              <a:rPr lang="en-US" sz="900" b="1" dirty="0">
                <a:solidFill>
                  <a:srgbClr val="000000"/>
                </a:solidFill>
                <a:ea typeface="Calibri" charset="0"/>
                <a:cs typeface="Calibri" charset="0"/>
              </a:rPr>
            </a:br>
            <a:r>
              <a:rPr lang="en-US" sz="900" b="1" dirty="0">
                <a:solidFill>
                  <a:srgbClr val="000000"/>
                </a:solidFill>
                <a:ea typeface="Calibri" charset="0"/>
                <a:cs typeface="Calibri" charset="0"/>
              </a:rPr>
              <a:t>FRIDAYS (UK, US)</a:t>
            </a:r>
          </a:p>
          <a:p>
            <a:pPr defTabSz="342857">
              <a:defRPr/>
            </a:pPr>
            <a:r>
              <a:rPr lang="en-US" sz="900" dirty="0">
                <a:solidFill>
                  <a:srgbClr val="000000"/>
                </a:solidFill>
                <a:ea typeface="Calibri" charset="0"/>
                <a:cs typeface="Calibri" charset="0"/>
              </a:rPr>
              <a:t>Service Design</a:t>
            </a:r>
          </a:p>
        </p:txBody>
      </p:sp>
      <p:sp>
        <p:nvSpPr>
          <p:cNvPr id="162" name="TextBox 161">
            <a:extLst>
              <a:ext uri="{FF2B5EF4-FFF2-40B4-BE49-F238E27FC236}">
                <a16:creationId xmlns:a16="http://schemas.microsoft.com/office/drawing/2014/main" id="{08C2FC81-1B1B-5A55-4278-A5E6DE40F460}"/>
              </a:ext>
            </a:extLst>
          </p:cNvPr>
          <p:cNvSpPr txBox="1"/>
          <p:nvPr/>
        </p:nvSpPr>
        <p:spPr>
          <a:xfrm>
            <a:off x="6154188" y="5075268"/>
            <a:ext cx="1275372"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p>
          <a:p>
            <a:pPr defTabSz="342848">
              <a:defRPr/>
            </a:pPr>
            <a:r>
              <a:rPr lang="en-US" sz="900" b="1" dirty="0">
                <a:solidFill>
                  <a:srgbClr val="000000"/>
                </a:solidFill>
                <a:cs typeface="Calibri" panose="020F0502020204030204" pitchFamily="34" charset="0"/>
              </a:rPr>
              <a:t>OPTIVA MEDIA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(ES, DE, CO</a:t>
            </a:r>
            <a:r>
              <a:rPr lang="de-DE" sz="900" b="1" dirty="0">
                <a:solidFill>
                  <a:srgbClr val="000000"/>
                </a:solidFill>
                <a:cs typeface="Calibri" panose="020F0502020204030204" pitchFamily="34" charset="0"/>
              </a:rPr>
              <a:t>)</a:t>
            </a:r>
            <a:endParaRPr lang="en-US" sz="900" b="1" dirty="0">
              <a:solidFill>
                <a:srgbClr val="000000"/>
              </a:solidFill>
              <a:cs typeface="Calibri" panose="020F0502020204030204" pitchFamily="34" charset="0"/>
            </a:endParaRPr>
          </a:p>
          <a:p>
            <a:pPr defTabSz="342848">
              <a:defRPr/>
            </a:pPr>
            <a:r>
              <a:rPr lang="en-US" sz="900" dirty="0">
                <a:solidFill>
                  <a:srgbClr val="000000"/>
                </a:solidFill>
                <a:cs typeface="Calibri" panose="020F0502020204030204" pitchFamily="34" charset="0"/>
              </a:rPr>
              <a:t>Product Development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and Digital Services</a:t>
            </a:r>
          </a:p>
        </p:txBody>
      </p:sp>
      <p:sp>
        <p:nvSpPr>
          <p:cNvPr id="164" name="TextBox 163">
            <a:extLst>
              <a:ext uri="{FF2B5EF4-FFF2-40B4-BE49-F238E27FC236}">
                <a16:creationId xmlns:a16="http://schemas.microsoft.com/office/drawing/2014/main" id="{3FD0232C-0B0A-9F14-8377-BB8DFA59E3CA}"/>
              </a:ext>
            </a:extLst>
          </p:cNvPr>
          <p:cNvSpPr txBox="1"/>
          <p:nvPr/>
        </p:nvSpPr>
        <p:spPr>
          <a:xfrm>
            <a:off x="8948854" y="2304295"/>
            <a:ext cx="1138552"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2022</a:t>
            </a:r>
          </a:p>
          <a:p>
            <a:pPr defTabSz="914400">
              <a:defRPr/>
            </a:pPr>
            <a:r>
              <a:rPr lang="en-US" sz="900" b="1" dirty="0">
                <a:solidFill>
                  <a:srgbClr val="000000"/>
                </a:solidFill>
                <a:cs typeface="Calibri" panose="020F0502020204030204" pitchFamily="34" charset="0"/>
              </a:rPr>
              <a:t>VIVIFY IDEAS (RS)</a:t>
            </a:r>
          </a:p>
          <a:p>
            <a:pPr defTabSz="914400">
              <a:defRPr/>
            </a:pPr>
            <a:r>
              <a:rPr lang="en-US" sz="900" dirty="0">
                <a:solidFill>
                  <a:srgbClr val="000000"/>
                </a:solidFill>
                <a:cs typeface="Calibri" panose="020F0502020204030204" pitchFamily="34" charset="0"/>
              </a:rPr>
              <a:t>Software Engineering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Services</a:t>
            </a:r>
          </a:p>
        </p:txBody>
      </p:sp>
      <p:sp>
        <p:nvSpPr>
          <p:cNvPr id="165" name="TextBox 164">
            <a:extLst>
              <a:ext uri="{FF2B5EF4-FFF2-40B4-BE49-F238E27FC236}">
                <a16:creationId xmlns:a16="http://schemas.microsoft.com/office/drawing/2014/main" id="{1C8FEC3A-F15F-FE5A-63FC-7093D9FA0490}"/>
              </a:ext>
            </a:extLst>
          </p:cNvPr>
          <p:cNvSpPr txBox="1"/>
          <p:nvPr/>
        </p:nvSpPr>
        <p:spPr>
          <a:xfrm>
            <a:off x="8948854" y="3008681"/>
            <a:ext cx="1199345" cy="553998"/>
          </a:xfrm>
          <a:prstGeom prst="rect">
            <a:avLst/>
          </a:prstGeom>
          <a:noFill/>
          <a:ln>
            <a:noFill/>
          </a:ln>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2023</a:t>
            </a:r>
          </a:p>
          <a:p>
            <a:pPr defTabSz="342848">
              <a:defRPr/>
            </a:pPr>
            <a:r>
              <a:rPr lang="en-US" sz="900" b="1" dirty="0">
                <a:solidFill>
                  <a:srgbClr val="000000"/>
                </a:solidFill>
                <a:cs typeface="Calibri" panose="020F0502020204030204" pitchFamily="34" charset="0"/>
              </a:rPr>
              <a:t>VIRTUACE (US, UA)</a:t>
            </a:r>
          </a:p>
          <a:p>
            <a:pPr defTabSz="342848">
              <a:defRPr/>
            </a:pPr>
            <a:r>
              <a:rPr lang="en-US" sz="900" dirty="0">
                <a:solidFill>
                  <a:srgbClr val="000000"/>
                </a:solidFill>
                <a:cs typeface="Calibri" panose="020F0502020204030204" pitchFamily="34" charset="0"/>
              </a:rPr>
              <a:t>Software Engineering,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Insurance</a:t>
            </a:r>
          </a:p>
        </p:txBody>
      </p:sp>
      <p:sp>
        <p:nvSpPr>
          <p:cNvPr id="166" name="TextBox 165">
            <a:extLst>
              <a:ext uri="{FF2B5EF4-FFF2-40B4-BE49-F238E27FC236}">
                <a16:creationId xmlns:a16="http://schemas.microsoft.com/office/drawing/2014/main" id="{93865922-7E6D-3860-E0B0-261936E619CF}"/>
              </a:ext>
            </a:extLst>
          </p:cNvPr>
          <p:cNvSpPr txBox="1"/>
          <p:nvPr/>
        </p:nvSpPr>
        <p:spPr>
          <a:xfrm>
            <a:off x="8948854" y="3719506"/>
            <a:ext cx="1199344"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2024</a:t>
            </a:r>
          </a:p>
          <a:p>
            <a:pPr defTabSz="914400">
              <a:defRPr/>
            </a:pPr>
            <a:r>
              <a:rPr lang="en-US" sz="900" b="1" dirty="0">
                <a:solidFill>
                  <a:srgbClr val="000000"/>
                </a:solidFill>
                <a:cs typeface="Calibri" panose="020F0502020204030204" pitchFamily="34" charset="0"/>
              </a:rPr>
              <a:t>ODYSSEUS (US, EU)</a:t>
            </a:r>
          </a:p>
          <a:p>
            <a:pPr defTabSz="914400">
              <a:defRPr/>
            </a:pPr>
            <a:r>
              <a:rPr lang="en-US" sz="900" dirty="0">
                <a:solidFill>
                  <a:srgbClr val="000000"/>
                </a:solidFill>
                <a:cs typeface="Calibri" panose="020F0502020204030204" pitchFamily="34" charset="0"/>
              </a:rPr>
              <a:t>RWE/Healthcare Data Analytics, OMOP and AI</a:t>
            </a:r>
          </a:p>
        </p:txBody>
      </p:sp>
      <p:sp>
        <p:nvSpPr>
          <p:cNvPr id="167" name="TextBox 166">
            <a:extLst>
              <a:ext uri="{FF2B5EF4-FFF2-40B4-BE49-F238E27FC236}">
                <a16:creationId xmlns:a16="http://schemas.microsoft.com/office/drawing/2014/main" id="{5101F85D-6C7B-F667-A0E7-622E773A4EF6}"/>
              </a:ext>
            </a:extLst>
          </p:cNvPr>
          <p:cNvSpPr txBox="1"/>
          <p:nvPr/>
        </p:nvSpPr>
        <p:spPr>
          <a:xfrm>
            <a:off x="7487265" y="2866727"/>
            <a:ext cx="1095885" cy="4154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WHITE-</a:t>
            </a:r>
            <a:r>
              <a:rPr lang="en-US" sz="900" dirty="0">
                <a:solidFill>
                  <a:srgbClr val="000000"/>
                </a:solidFill>
                <a:cs typeface="Calibri" panose="020F0502020204030204" pitchFamily="34" charset="0"/>
              </a:rPr>
              <a:t>Cybersecurity </a:t>
            </a:r>
            <a:br>
              <a:rPr lang="en-US" sz="900" dirty="0">
                <a:solidFill>
                  <a:srgbClr val="000000"/>
                </a:solidFill>
                <a:cs typeface="Calibri" panose="020F0502020204030204" pitchFamily="34" charset="0"/>
              </a:rPr>
            </a:br>
            <a:r>
              <a:rPr lang="en-US" sz="900" dirty="0">
                <a:solidFill>
                  <a:srgbClr val="000000"/>
                </a:solidFill>
                <a:cs typeface="Calibri" panose="020F0502020204030204" pitchFamily="34" charset="0"/>
              </a:rPr>
              <a:t>Services </a:t>
            </a:r>
            <a:r>
              <a:rPr lang="en-US" sz="900" b="1" dirty="0">
                <a:solidFill>
                  <a:srgbClr val="000000"/>
                </a:solidFill>
                <a:cs typeface="Calibri" panose="020F0502020204030204" pitchFamily="34" charset="0"/>
              </a:rPr>
              <a:t>HAT LTD. (IL)</a:t>
            </a:r>
          </a:p>
        </p:txBody>
      </p:sp>
      <p:sp>
        <p:nvSpPr>
          <p:cNvPr id="168" name="TextBox 167">
            <a:extLst>
              <a:ext uri="{FF2B5EF4-FFF2-40B4-BE49-F238E27FC236}">
                <a16:creationId xmlns:a16="http://schemas.microsoft.com/office/drawing/2014/main" id="{C6119647-4770-020D-E5FC-06D4E2EEB1B8}"/>
              </a:ext>
            </a:extLst>
          </p:cNvPr>
          <p:cNvSpPr txBox="1"/>
          <p:nvPr/>
        </p:nvSpPr>
        <p:spPr>
          <a:xfrm>
            <a:off x="7487265" y="3416278"/>
            <a:ext cx="1240817"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CORE (</a:t>
            </a:r>
            <a:r>
              <a:rPr lang="de-DE" sz="900" b="1" dirty="0">
                <a:solidFill>
                  <a:srgbClr val="000000"/>
                </a:solidFill>
                <a:cs typeface="Calibri" panose="020F0502020204030204" pitchFamily="34" charset="0"/>
              </a:rPr>
              <a:t>DE, CH, UK, AE)</a:t>
            </a:r>
            <a:endParaRPr lang="en-US" sz="900" b="1" dirty="0">
              <a:solidFill>
                <a:srgbClr val="000000"/>
              </a:solidFill>
              <a:cs typeface="Calibri" panose="020F0502020204030204" pitchFamily="34" charset="0"/>
            </a:endParaRPr>
          </a:p>
          <a:p>
            <a:pPr defTabSz="342848">
              <a:defRPr/>
            </a:pPr>
            <a:r>
              <a:rPr lang="en-US" sz="900" dirty="0">
                <a:solidFill>
                  <a:srgbClr val="000000"/>
                </a:solidFill>
                <a:cs typeface="Calibri" panose="020F0502020204030204" pitchFamily="34" charset="0"/>
              </a:rPr>
              <a:t>Consulting, Strategy &amp;</a:t>
            </a:r>
          </a:p>
          <a:p>
            <a:pPr defTabSz="342848">
              <a:defRPr/>
            </a:pPr>
            <a:r>
              <a:rPr lang="en-US" sz="900" dirty="0">
                <a:solidFill>
                  <a:srgbClr val="000000"/>
                </a:solidFill>
                <a:cs typeface="Calibri" panose="020F0502020204030204" pitchFamily="34" charset="0"/>
              </a:rPr>
              <a:t>Transformation Services </a:t>
            </a:r>
          </a:p>
        </p:txBody>
      </p:sp>
      <p:sp>
        <p:nvSpPr>
          <p:cNvPr id="169" name="TextBox 168">
            <a:extLst>
              <a:ext uri="{FF2B5EF4-FFF2-40B4-BE49-F238E27FC236}">
                <a16:creationId xmlns:a16="http://schemas.microsoft.com/office/drawing/2014/main" id="{1932DE76-2507-40D9-B44F-B77409D113EC}"/>
              </a:ext>
            </a:extLst>
          </p:cNvPr>
          <p:cNvSpPr txBox="1"/>
          <p:nvPr/>
        </p:nvSpPr>
        <p:spPr>
          <a:xfrm>
            <a:off x="7487265" y="4117209"/>
            <a:ext cx="1095885"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2021</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EMAKINA GROUP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(EU, APAC, NA</a:t>
            </a:r>
            <a:r>
              <a:rPr lang="de-DE" sz="900" b="1" dirty="0">
                <a:solidFill>
                  <a:srgbClr val="000000"/>
                </a:solidFill>
                <a:cs typeface="Calibri" panose="020F0502020204030204" pitchFamily="34" charset="0"/>
              </a:rPr>
              <a:t>)</a:t>
            </a:r>
            <a:endParaRPr lang="en-US" sz="900" b="1" dirty="0">
              <a:solidFill>
                <a:srgbClr val="000000"/>
              </a:solidFill>
              <a:cs typeface="Calibri" panose="020F0502020204030204" pitchFamily="34" charset="0"/>
            </a:endParaRPr>
          </a:p>
          <a:p>
            <a:pPr defTabSz="342848">
              <a:defRPr/>
            </a:pPr>
            <a:r>
              <a:rPr lang="en-US" sz="900" dirty="0">
                <a:solidFill>
                  <a:srgbClr val="000000"/>
                </a:solidFill>
                <a:cs typeface="Calibri" panose="020F0502020204030204" pitchFamily="34" charset="0"/>
              </a:rPr>
              <a:t>Strategy, Creative &amp; Digital Experience</a:t>
            </a:r>
          </a:p>
        </p:txBody>
      </p:sp>
      <p:sp>
        <p:nvSpPr>
          <p:cNvPr id="170" name="TextBox 169">
            <a:extLst>
              <a:ext uri="{FF2B5EF4-FFF2-40B4-BE49-F238E27FC236}">
                <a16:creationId xmlns:a16="http://schemas.microsoft.com/office/drawing/2014/main" id="{BCB16811-E793-DC56-623B-FF6C2AC8E864}"/>
              </a:ext>
            </a:extLst>
          </p:cNvPr>
          <p:cNvSpPr txBox="1"/>
          <p:nvPr/>
        </p:nvSpPr>
        <p:spPr>
          <a:xfrm>
            <a:off x="10273667" y="2304295"/>
            <a:ext cx="1351152" cy="553998"/>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2022</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ENGINIETY (PL</a:t>
            </a:r>
            <a:r>
              <a:rPr lang="de-DE" sz="900" b="1" dirty="0">
                <a:solidFill>
                  <a:srgbClr val="000000"/>
                </a:solidFill>
                <a:cs typeface="Calibri" panose="020F0502020204030204" pitchFamily="34" charset="0"/>
              </a:rPr>
              <a:t>)</a:t>
            </a:r>
            <a:endParaRPr lang="en-US" sz="900" b="1" dirty="0">
              <a:solidFill>
                <a:srgbClr val="000000"/>
              </a:solidFill>
              <a:cs typeface="Calibri" panose="020F0502020204030204" pitchFamily="34" charset="0"/>
            </a:endParaRPr>
          </a:p>
          <a:p>
            <a:pPr defTabSz="342848">
              <a:defRPr/>
            </a:pPr>
            <a:r>
              <a:rPr lang="en-US" sz="900" dirty="0">
                <a:solidFill>
                  <a:srgbClr val="000000"/>
                </a:solidFill>
                <a:cs typeface="Calibri" panose="020F0502020204030204" pitchFamily="34" charset="0"/>
              </a:rPr>
              <a:t>Commerce Technology Services</a:t>
            </a:r>
          </a:p>
        </p:txBody>
      </p:sp>
      <p:sp>
        <p:nvSpPr>
          <p:cNvPr id="171" name="TextBox 170">
            <a:extLst>
              <a:ext uri="{FF2B5EF4-FFF2-40B4-BE49-F238E27FC236}">
                <a16:creationId xmlns:a16="http://schemas.microsoft.com/office/drawing/2014/main" id="{42AAAAB2-0DD3-3D31-2E8C-BCDE87CBF895}"/>
              </a:ext>
            </a:extLst>
          </p:cNvPr>
          <p:cNvSpPr txBox="1"/>
          <p:nvPr/>
        </p:nvSpPr>
        <p:spPr>
          <a:xfrm>
            <a:off x="10273667" y="3012416"/>
            <a:ext cx="1351151" cy="692497"/>
          </a:xfrm>
          <a:prstGeom prst="rect">
            <a:avLst/>
          </a:prstGeom>
          <a:noFill/>
          <a:ln>
            <a:noFill/>
          </a:ln>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2023</a:t>
            </a:r>
            <a:endParaRPr lang="en-US" sz="900" b="1" dirty="0">
              <a:solidFill>
                <a:srgbClr val="000000"/>
              </a:solidFill>
              <a:cs typeface="Calibri" panose="020F0502020204030204" pitchFamily="34" charset="0"/>
            </a:endParaRPr>
          </a:p>
          <a:p>
            <a:pPr defTabSz="342848">
              <a:defRPr/>
            </a:pPr>
            <a:r>
              <a:rPr lang="en-US" sz="900" b="1" dirty="0">
                <a:solidFill>
                  <a:srgbClr val="000000"/>
                </a:solidFill>
                <a:cs typeface="Calibri" panose="020F0502020204030204" pitchFamily="34" charset="0"/>
              </a:rPr>
              <a:t>ESSENTIA (US)</a:t>
            </a:r>
          </a:p>
          <a:p>
            <a:pPr defTabSz="342848">
              <a:defRPr/>
            </a:pPr>
            <a:r>
              <a:rPr lang="en-US" sz="900" dirty="0">
                <a:solidFill>
                  <a:srgbClr val="000000"/>
                </a:solidFill>
                <a:cs typeface="Calibri" panose="020F0502020204030204" pitchFamily="34" charset="0"/>
              </a:rPr>
              <a:t>Energy, Metals and Agricultural Commodities Trading &amp; Risk Advisory</a:t>
            </a:r>
          </a:p>
        </p:txBody>
      </p:sp>
      <p:sp>
        <p:nvSpPr>
          <p:cNvPr id="172" name="TextBox 171">
            <a:extLst>
              <a:ext uri="{FF2B5EF4-FFF2-40B4-BE49-F238E27FC236}">
                <a16:creationId xmlns:a16="http://schemas.microsoft.com/office/drawing/2014/main" id="{1EDF3AD4-599C-32B4-1B19-9541FA1A2906}"/>
              </a:ext>
            </a:extLst>
          </p:cNvPr>
          <p:cNvSpPr txBox="1"/>
          <p:nvPr/>
        </p:nvSpPr>
        <p:spPr>
          <a:xfrm>
            <a:off x="10273667" y="3846158"/>
            <a:ext cx="1112783"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2024</a:t>
            </a:r>
            <a:endParaRPr lang="en-US" sz="900" b="1" dirty="0">
              <a:solidFill>
                <a:srgbClr val="000000"/>
              </a:solidFill>
              <a:cs typeface="Calibri" panose="020F0502020204030204" pitchFamily="34" charset="0"/>
            </a:endParaRPr>
          </a:p>
          <a:p>
            <a:pPr defTabSz="914400">
              <a:defRPr/>
            </a:pPr>
            <a:r>
              <a:rPr lang="en-US" sz="900" b="1" dirty="0">
                <a:solidFill>
                  <a:srgbClr val="000000"/>
                </a:solidFill>
                <a:cs typeface="Calibri" panose="020F0502020204030204" pitchFamily="34" charset="0"/>
              </a:rPr>
              <a:t>VATES (AR, CL)</a:t>
            </a:r>
          </a:p>
          <a:p>
            <a:pPr defTabSz="914400">
              <a:defRPr/>
            </a:pPr>
            <a:r>
              <a:rPr lang="en-US" sz="900" dirty="0">
                <a:solidFill>
                  <a:srgbClr val="000000"/>
                </a:solidFill>
                <a:cs typeface="Calibri" panose="020F0502020204030204" pitchFamily="34" charset="0"/>
              </a:rPr>
              <a:t>Custom Software Development, Testing, R&amp;D</a:t>
            </a:r>
          </a:p>
        </p:txBody>
      </p:sp>
      <p:sp>
        <p:nvSpPr>
          <p:cNvPr id="173" name="TextBox 172">
            <a:extLst>
              <a:ext uri="{FF2B5EF4-FFF2-40B4-BE49-F238E27FC236}">
                <a16:creationId xmlns:a16="http://schemas.microsoft.com/office/drawing/2014/main" id="{F2F2B6C3-1918-20D4-BE4D-88B4ABCE573B}"/>
              </a:ext>
            </a:extLst>
          </p:cNvPr>
          <p:cNvSpPr txBox="1"/>
          <p:nvPr/>
        </p:nvSpPr>
        <p:spPr>
          <a:xfrm>
            <a:off x="8948854" y="4423892"/>
            <a:ext cx="1168393"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2024</a:t>
            </a:r>
            <a:endParaRPr lang="en-US" sz="900" b="1" dirty="0">
              <a:solidFill>
                <a:srgbClr val="000000"/>
              </a:solidFill>
              <a:cs typeface="Calibri" panose="020F0502020204030204" pitchFamily="34" charset="0"/>
            </a:endParaRPr>
          </a:p>
          <a:p>
            <a:pPr defTabSz="914400">
              <a:defRPr/>
            </a:pPr>
            <a:r>
              <a:rPr lang="en-US" sz="900" b="1" dirty="0">
                <a:solidFill>
                  <a:srgbClr val="000000"/>
                </a:solidFill>
                <a:cs typeface="Calibri" panose="020F0502020204030204" pitchFamily="34" charset="0"/>
              </a:rPr>
              <a:t>NEORIS </a:t>
            </a:r>
            <a:br>
              <a:rPr lang="en-US" sz="900" b="1" dirty="0">
                <a:solidFill>
                  <a:srgbClr val="000000"/>
                </a:solidFill>
                <a:cs typeface="Calibri" panose="020F0502020204030204" pitchFamily="34" charset="0"/>
              </a:rPr>
            </a:br>
            <a:r>
              <a:rPr lang="en-US" sz="900" b="1" dirty="0">
                <a:solidFill>
                  <a:srgbClr val="000000"/>
                </a:solidFill>
                <a:cs typeface="Calibri" panose="020F0502020204030204" pitchFamily="34" charset="0"/>
              </a:rPr>
              <a:t>(LATAM, NA, EU) </a:t>
            </a:r>
            <a:br>
              <a:rPr lang="en-US" sz="900" b="1" dirty="0">
                <a:solidFill>
                  <a:srgbClr val="000000"/>
                </a:solidFill>
                <a:cs typeface="Calibri" panose="020F0502020204030204" pitchFamily="34" charset="0"/>
              </a:rPr>
            </a:br>
            <a:r>
              <a:rPr lang="en-US" sz="900" dirty="0">
                <a:solidFill>
                  <a:srgbClr val="000000"/>
                </a:solidFill>
                <a:cs typeface="Calibri" panose="020F0502020204030204" pitchFamily="34" charset="0"/>
              </a:rPr>
              <a:t>Software Development, Digital Transformation</a:t>
            </a:r>
          </a:p>
        </p:txBody>
      </p:sp>
      <p:sp>
        <p:nvSpPr>
          <p:cNvPr id="174" name="TextBox 173">
            <a:extLst>
              <a:ext uri="{FF2B5EF4-FFF2-40B4-BE49-F238E27FC236}">
                <a16:creationId xmlns:a16="http://schemas.microsoft.com/office/drawing/2014/main" id="{C445C84B-D08A-5435-9435-BAB421419766}"/>
              </a:ext>
            </a:extLst>
          </p:cNvPr>
          <p:cNvSpPr txBox="1"/>
          <p:nvPr/>
        </p:nvSpPr>
        <p:spPr>
          <a:xfrm>
            <a:off x="10273667" y="4686339"/>
            <a:ext cx="1275373" cy="692497"/>
          </a:xfrm>
          <a:prstGeom prst="rect">
            <a:avLst/>
          </a:prstGeom>
          <a:noFill/>
        </p:spPr>
        <p:txBody>
          <a:bodyPr wrap="square" lIns="0" tIns="0" rIns="0" bIns="0" rtlCol="0">
            <a:spAutoFit/>
          </a:bodyPr>
          <a:lstStyle/>
          <a:p>
            <a:pPr defTabSz="342848">
              <a:defRPr/>
            </a:pPr>
            <a:r>
              <a:rPr lang="en-US" sz="900" b="1" dirty="0">
                <a:solidFill>
                  <a:srgbClr val="0047FF"/>
                </a:solidFill>
                <a:cs typeface="Calibri" panose="020F0502020204030204" pitchFamily="34" charset="0"/>
              </a:rPr>
              <a:t>2024</a:t>
            </a:r>
            <a:endParaRPr lang="en-US" sz="900" b="1" dirty="0">
              <a:solidFill>
                <a:srgbClr val="000000"/>
              </a:solidFill>
              <a:cs typeface="Calibri" panose="020F0502020204030204" pitchFamily="34" charset="0"/>
            </a:endParaRPr>
          </a:p>
          <a:p>
            <a:pPr defTabSz="914400">
              <a:defRPr/>
            </a:pPr>
            <a:r>
              <a:rPr lang="en-GB" sz="900" b="1" dirty="0">
                <a:solidFill>
                  <a:srgbClr val="222222"/>
                </a:solidFill>
                <a:cs typeface="Calibri" panose="020F0502020204030204" pitchFamily="34" charset="0"/>
              </a:rPr>
              <a:t>FIRST DERIVATIVE</a:t>
            </a:r>
            <a:r>
              <a:rPr lang="en-US" sz="900" b="1" dirty="0">
                <a:solidFill>
                  <a:srgbClr val="000000"/>
                </a:solidFill>
                <a:cs typeface="Calibri" panose="020F0502020204030204" pitchFamily="34" charset="0"/>
              </a:rPr>
              <a:t> </a:t>
            </a:r>
            <a:br>
              <a:rPr lang="en-US" sz="900" b="1" dirty="0">
                <a:solidFill>
                  <a:srgbClr val="000000"/>
                </a:solidFill>
                <a:cs typeface="Calibri" panose="020F0502020204030204" pitchFamily="34" charset="0"/>
              </a:rPr>
            </a:br>
            <a:r>
              <a:rPr lang="en-GB" sz="900" b="1" dirty="0">
                <a:solidFill>
                  <a:srgbClr val="222222"/>
                </a:solidFill>
                <a:latin typeface="adobe-clean"/>
              </a:rPr>
              <a:t>(EU, NA, APAC)</a:t>
            </a:r>
            <a:br>
              <a:rPr lang="en-US" sz="900" b="1" dirty="0">
                <a:solidFill>
                  <a:srgbClr val="000000"/>
                </a:solidFill>
                <a:cs typeface="Calibri" panose="020F0502020204030204" pitchFamily="34" charset="0"/>
              </a:rPr>
            </a:br>
            <a:r>
              <a:rPr lang="en-GB" sz="900" dirty="0">
                <a:solidFill>
                  <a:srgbClr val="222222"/>
                </a:solidFill>
                <a:latin typeface="adobe-clean"/>
              </a:rPr>
              <a:t>Managed Services </a:t>
            </a:r>
            <a:br>
              <a:rPr lang="en-GB" sz="900" dirty="0">
                <a:solidFill>
                  <a:srgbClr val="222222"/>
                </a:solidFill>
                <a:latin typeface="adobe-clean"/>
              </a:rPr>
            </a:br>
            <a:r>
              <a:rPr lang="en-GB" sz="900" dirty="0">
                <a:solidFill>
                  <a:srgbClr val="222222"/>
                </a:solidFill>
                <a:latin typeface="adobe-clean"/>
              </a:rPr>
              <a:t>&amp; Consulting</a:t>
            </a:r>
            <a:endParaRPr lang="en-US" sz="900" dirty="0">
              <a:solidFill>
                <a:srgbClr val="000000"/>
              </a:solidFill>
              <a:cs typeface="Calibri" panose="020F0502020204030204" pitchFamily="34" charset="0"/>
            </a:endParaRPr>
          </a:p>
        </p:txBody>
      </p:sp>
      <p:sp>
        <p:nvSpPr>
          <p:cNvPr id="175" name="TextBox 174">
            <a:extLst>
              <a:ext uri="{FF2B5EF4-FFF2-40B4-BE49-F238E27FC236}">
                <a16:creationId xmlns:a16="http://schemas.microsoft.com/office/drawing/2014/main" id="{3F949A5B-2071-CC96-3726-69403A26D855}"/>
              </a:ext>
            </a:extLst>
          </p:cNvPr>
          <p:cNvSpPr txBox="1"/>
          <p:nvPr/>
        </p:nvSpPr>
        <p:spPr>
          <a:xfrm>
            <a:off x="8653017" y="4339812"/>
            <a:ext cx="0" cy="0"/>
          </a:xfrm>
          <a:prstGeom prst="rect">
            <a:avLst/>
          </a:prstGeom>
          <a:noFill/>
        </p:spPr>
        <p:txBody>
          <a:bodyPr wrap="none" lIns="0" tIns="0" rIns="0" bIns="0" rtlCol="0">
            <a:noAutofit/>
          </a:bodyPr>
          <a:lstStyle/>
          <a:p>
            <a:pPr defTabSz="914400">
              <a:lnSpc>
                <a:spcPct val="110000"/>
              </a:lnSpc>
              <a:spcBef>
                <a:spcPts val="600"/>
              </a:spcBef>
            </a:pPr>
            <a:endParaRPr lang="en-HU" sz="1200" dirty="0" err="1">
              <a:solidFill>
                <a:srgbClr val="000000"/>
              </a:solidFill>
              <a:ea typeface="Human Sans" charset="0"/>
              <a:cs typeface="Human Sans" charset="0"/>
            </a:endParaRPr>
          </a:p>
        </p:txBody>
      </p:sp>
      <p:sp>
        <p:nvSpPr>
          <p:cNvPr id="4" name="TextBox 3">
            <a:extLst>
              <a:ext uri="{FF2B5EF4-FFF2-40B4-BE49-F238E27FC236}">
                <a16:creationId xmlns:a16="http://schemas.microsoft.com/office/drawing/2014/main" id="{4C424A58-7375-AEA8-080D-EA1BAE99B0FC}"/>
              </a:ext>
            </a:extLst>
          </p:cNvPr>
          <p:cNvSpPr txBox="1"/>
          <p:nvPr/>
        </p:nvSpPr>
        <p:spPr>
          <a:xfrm>
            <a:off x="8948854" y="5266777"/>
            <a:ext cx="1275373" cy="692497"/>
          </a:xfrm>
          <a:prstGeom prst="rect">
            <a:avLst/>
          </a:prstGeom>
          <a:noFill/>
        </p:spPr>
        <p:txBody>
          <a:bodyPr wrap="square" lIns="0" tIns="0" rIns="0" bIns="0" rtlCol="0">
            <a:spAutoFit/>
          </a:bodyPr>
          <a:lstStyle/>
          <a:p>
            <a:pPr marR="0" lvl="0" indent="0" defTabSz="342848" fontAlgn="auto">
              <a:lnSpc>
                <a:spcPct val="100000"/>
              </a:lnSpc>
              <a:spcBef>
                <a:spcPts val="0"/>
              </a:spcBef>
              <a:spcAft>
                <a:spcPts val="0"/>
              </a:spcAft>
              <a:buClrTx/>
              <a:buSzTx/>
              <a:buFontTx/>
              <a:buNone/>
              <a:tabLst/>
              <a:defRPr/>
            </a:pPr>
            <a:r>
              <a:rPr lang="en-US" sz="900" b="1" dirty="0">
                <a:solidFill>
                  <a:srgbClr val="0047FF"/>
                </a:solidFill>
                <a:cs typeface="Calibri" panose="020F0502020204030204" pitchFamily="34" charset="0"/>
              </a:rPr>
              <a:t>2025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dirty="0">
                <a:solidFill>
                  <a:srgbClr val="000000"/>
                </a:solidFill>
                <a:cs typeface="Calibri" panose="020F0502020204030204" pitchFamily="34" charset="0"/>
              </a:rPr>
              <a:t>LYNXUS</a:t>
            </a:r>
            <a:br>
              <a:rPr lang="en-US" sz="900" b="1" dirty="0">
                <a:solidFill>
                  <a:srgbClr val="000000"/>
                </a:solidFill>
                <a:cs typeface="Calibri" panose="020F0502020204030204" pitchFamily="34" charset="0"/>
              </a:rPr>
            </a:br>
            <a:r>
              <a:rPr lang="en-GB" sz="900" b="1" dirty="0">
                <a:solidFill>
                  <a:srgbClr val="000000"/>
                </a:solidFill>
                <a:cs typeface="Calibri" panose="020F0502020204030204" pitchFamily="34" charset="0"/>
              </a:rPr>
              <a:t>(US, CO, IN)</a:t>
            </a:r>
            <a:endParaRPr lang="en-US" sz="900" b="1" dirty="0">
              <a:solidFill>
                <a:srgbClr val="000000"/>
              </a:solidFill>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000000"/>
                </a:solidFill>
                <a:cs typeface="Calibri" panose="020F0502020204030204" pitchFamily="34" charset="0"/>
              </a:rPr>
              <a:t>Intelligent Operations, Automation</a:t>
            </a:r>
            <a:endParaRPr lang="en-US" sz="900" dirty="0">
              <a:solidFill>
                <a:srgbClr val="000000"/>
              </a:solidFill>
              <a:cs typeface="Calibri" panose="020F0502020204030204" pitchFamily="34" charset="0"/>
            </a:endParaRPr>
          </a:p>
        </p:txBody>
      </p:sp>
    </p:spTree>
    <p:custDataLst>
      <p:tags r:id="rId1"/>
    </p:custDataLst>
    <p:extLst>
      <p:ext uri="{BB962C8B-B14F-4D97-AF65-F5344CB8AC3E}">
        <p14:creationId xmlns:p14="http://schemas.microsoft.com/office/powerpoint/2010/main" val="3880166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62FCA-E840-120D-3554-CB551EDA4BC0}"/>
              </a:ext>
            </a:extLst>
          </p:cNvPr>
          <p:cNvSpPr>
            <a:spLocks noGrp="1"/>
          </p:cNvSpPr>
          <p:nvPr>
            <p:ph type="title"/>
          </p:nvPr>
        </p:nvSpPr>
        <p:spPr/>
        <p:txBody>
          <a:bodyPr/>
          <a:lstStyle/>
          <a:p>
            <a:r>
              <a:rPr lang="en-US" dirty="0"/>
              <a:t>Continually Adding Strategic Capabilities</a:t>
            </a:r>
            <a:endParaRPr lang="en-HU" dirty="0"/>
          </a:p>
        </p:txBody>
      </p:sp>
      <p:sp>
        <p:nvSpPr>
          <p:cNvPr id="3" name="Text Placeholder 3">
            <a:extLst>
              <a:ext uri="{FF2B5EF4-FFF2-40B4-BE49-F238E27FC236}">
                <a16:creationId xmlns:a16="http://schemas.microsoft.com/office/drawing/2014/main" id="{24C60D05-132C-E794-B070-F500A36607A9}"/>
              </a:ext>
            </a:extLst>
          </p:cNvPr>
          <p:cNvSpPr>
            <a:spLocks noGrp="1"/>
          </p:cNvSpPr>
          <p:nvPr>
            <p:ph type="body" sz="quarter" idx="11"/>
          </p:nvPr>
        </p:nvSpPr>
        <p:spPr/>
        <p:txBody>
          <a:bodyPr/>
          <a:lstStyle/>
          <a:p>
            <a:pPr lvl="0"/>
            <a:r>
              <a:rPr lang="en-US" noProof="0"/>
              <a:t>Enhancing skill sets, expertise, broadening industry vertical capabilities and adding new geographies</a:t>
            </a:r>
          </a:p>
        </p:txBody>
      </p:sp>
      <p:sp>
        <p:nvSpPr>
          <p:cNvPr id="117" name="Rounded Rectangle 1">
            <a:extLst>
              <a:ext uri="{FF2B5EF4-FFF2-40B4-BE49-F238E27FC236}">
                <a16:creationId xmlns:a16="http://schemas.microsoft.com/office/drawing/2014/main" id="{1BEE7157-E974-5740-9D1F-81CE6140BB5C}"/>
              </a:ext>
            </a:extLst>
          </p:cNvPr>
          <p:cNvSpPr/>
          <p:nvPr/>
        </p:nvSpPr>
        <p:spPr>
          <a:xfrm>
            <a:off x="6029886" y="1746431"/>
            <a:ext cx="2377759" cy="360000"/>
          </a:xfrm>
          <a:prstGeom prst="roundRect">
            <a:avLst>
              <a:gd name="adj" fmla="val 50000"/>
            </a:avLst>
          </a:prstGeom>
          <a:noFill/>
          <a:ln w="12700" cap="flat" cmpd="sng" algn="ctr">
            <a:gradFill>
              <a:gsLst>
                <a:gs pos="0">
                  <a:srgbClr val="00F6FF"/>
                </a:gs>
                <a:gs pos="100000">
                  <a:srgbClr val="7BA8FF"/>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FFFFFF"/>
                </a:solidFill>
                <a:effectLst/>
                <a:uLnTx/>
                <a:uFillTx/>
                <a:latin typeface="Calibri"/>
                <a:ea typeface="+mn-ea"/>
                <a:cs typeface="Calibri" panose="020F0502020204030204" pitchFamily="34" charset="0"/>
              </a:rPr>
              <a:t>2020 - 2021</a:t>
            </a:r>
          </a:p>
        </p:txBody>
      </p:sp>
      <p:sp>
        <p:nvSpPr>
          <p:cNvPr id="118" name="Rounded Rectangle 2">
            <a:extLst>
              <a:ext uri="{FF2B5EF4-FFF2-40B4-BE49-F238E27FC236}">
                <a16:creationId xmlns:a16="http://schemas.microsoft.com/office/drawing/2014/main" id="{BC445890-E14F-6D59-A064-F8EDF0F192BD}"/>
              </a:ext>
            </a:extLst>
          </p:cNvPr>
          <p:cNvSpPr/>
          <p:nvPr/>
        </p:nvSpPr>
        <p:spPr>
          <a:xfrm>
            <a:off x="3243543" y="1746431"/>
            <a:ext cx="2377759" cy="360000"/>
          </a:xfrm>
          <a:prstGeom prst="roundRect">
            <a:avLst>
              <a:gd name="adj" fmla="val 50000"/>
            </a:avLst>
          </a:prstGeom>
          <a:noFill/>
          <a:ln w="12700" cap="flat" cmpd="sng" algn="ctr">
            <a:gradFill>
              <a:gsLst>
                <a:gs pos="0">
                  <a:srgbClr val="00F6FF"/>
                </a:gs>
                <a:gs pos="100000">
                  <a:srgbClr val="7BA8FF"/>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FFFFFF"/>
                </a:solidFill>
                <a:effectLst/>
                <a:uLnTx/>
                <a:uFillTx/>
                <a:latin typeface="Calibri"/>
                <a:ea typeface="+mn-ea"/>
                <a:cs typeface="Calibri" panose="020F0502020204030204" pitchFamily="34" charset="0"/>
              </a:rPr>
              <a:t>2017 - 2019</a:t>
            </a:r>
          </a:p>
        </p:txBody>
      </p:sp>
      <p:sp>
        <p:nvSpPr>
          <p:cNvPr id="122" name="Rounded Rectangle 3">
            <a:extLst>
              <a:ext uri="{FF2B5EF4-FFF2-40B4-BE49-F238E27FC236}">
                <a16:creationId xmlns:a16="http://schemas.microsoft.com/office/drawing/2014/main" id="{D9FEADDA-C74D-52EE-D5A7-316E34A7C0AC}"/>
              </a:ext>
            </a:extLst>
          </p:cNvPr>
          <p:cNvSpPr/>
          <p:nvPr/>
        </p:nvSpPr>
        <p:spPr>
          <a:xfrm>
            <a:off x="8816230" y="1746431"/>
            <a:ext cx="2377759" cy="360000"/>
          </a:xfrm>
          <a:prstGeom prst="roundRect">
            <a:avLst>
              <a:gd name="adj" fmla="val 50000"/>
            </a:avLst>
          </a:prstGeom>
          <a:noFill/>
          <a:ln w="12700" cap="flat" cmpd="sng" algn="ctr">
            <a:gradFill>
              <a:gsLst>
                <a:gs pos="0">
                  <a:srgbClr val="00F6FF"/>
                </a:gs>
                <a:gs pos="100000">
                  <a:srgbClr val="7BA8FF"/>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FFFFFF"/>
                </a:solidFill>
                <a:effectLst/>
                <a:uLnTx/>
                <a:uFillTx/>
                <a:latin typeface="Calibri"/>
                <a:ea typeface="+mn-ea"/>
                <a:cs typeface="Calibri" panose="020F0502020204030204" pitchFamily="34" charset="0"/>
              </a:rPr>
              <a:t>2022 - 2025</a:t>
            </a:r>
          </a:p>
        </p:txBody>
      </p:sp>
      <p:sp>
        <p:nvSpPr>
          <p:cNvPr id="123" name="Rounded Rectangle 4">
            <a:extLst>
              <a:ext uri="{FF2B5EF4-FFF2-40B4-BE49-F238E27FC236}">
                <a16:creationId xmlns:a16="http://schemas.microsoft.com/office/drawing/2014/main" id="{EF1D87F8-ACC6-1916-9C2C-0F02239993B4}"/>
              </a:ext>
            </a:extLst>
          </p:cNvPr>
          <p:cNvSpPr/>
          <p:nvPr/>
        </p:nvSpPr>
        <p:spPr>
          <a:xfrm>
            <a:off x="457200" y="1746431"/>
            <a:ext cx="2377759" cy="360000"/>
          </a:xfrm>
          <a:prstGeom prst="roundRect">
            <a:avLst>
              <a:gd name="adj" fmla="val 50000"/>
            </a:avLst>
          </a:prstGeom>
          <a:noFill/>
          <a:ln w="12700" cap="flat" cmpd="sng" algn="ctr">
            <a:gradFill>
              <a:gsLst>
                <a:gs pos="0">
                  <a:srgbClr val="00F6FF"/>
                </a:gs>
                <a:gs pos="100000">
                  <a:srgbClr val="7BA8FF"/>
                </a:gs>
              </a:gsLst>
              <a:lin ang="0" scaled="0"/>
            </a:gradFill>
            <a:prstDash val="solid"/>
            <a:miter lim="800000"/>
          </a:ln>
          <a:effectLst/>
        </p:spPr>
        <p:txBody>
          <a:bodyPr lIns="0" tIns="45719" rIns="0" bIns="45719" rtlCol="0" anchor="ctr"/>
          <a:lstStyle/>
          <a:p>
            <a:pPr marL="0" marR="0" lvl="0" indent="0" algn="ctr" defTabSz="685698" eaLnBrk="1" fontAlgn="auto" latinLnBrk="0" hangingPunct="1">
              <a:lnSpc>
                <a:spcPct val="100000"/>
              </a:lnSpc>
              <a:spcBef>
                <a:spcPts val="0"/>
              </a:spcBef>
              <a:spcAft>
                <a:spcPts val="0"/>
              </a:spcAft>
              <a:buClrTx/>
              <a:buSzTx/>
              <a:buFontTx/>
              <a:buNone/>
              <a:tabLst/>
              <a:defRPr/>
            </a:pPr>
            <a:r>
              <a:rPr kumimoji="0" lang="en-US" sz="1200" b="1" i="0" u="none" strike="noStrike" kern="0" cap="none" spc="50" normalizeH="0" baseline="0" noProof="0" dirty="0">
                <a:ln>
                  <a:noFill/>
                </a:ln>
                <a:solidFill>
                  <a:srgbClr val="FFFFFF"/>
                </a:solidFill>
                <a:effectLst/>
                <a:uLnTx/>
                <a:uFillTx/>
                <a:latin typeface="Calibri"/>
                <a:ea typeface="+mn-ea"/>
                <a:cs typeface="Calibri" panose="020F0502020204030204" pitchFamily="34" charset="0"/>
              </a:rPr>
              <a:t>2012 - 2016</a:t>
            </a:r>
          </a:p>
        </p:txBody>
      </p:sp>
      <p:sp>
        <p:nvSpPr>
          <p:cNvPr id="124" name="TextBox 123">
            <a:extLst>
              <a:ext uri="{FF2B5EF4-FFF2-40B4-BE49-F238E27FC236}">
                <a16:creationId xmlns:a16="http://schemas.microsoft.com/office/drawing/2014/main" id="{A3259DE8-313B-B9C0-F0EC-51AA1102D49C}"/>
              </a:ext>
            </a:extLst>
          </p:cNvPr>
          <p:cNvSpPr txBox="1"/>
          <p:nvPr/>
        </p:nvSpPr>
        <p:spPr>
          <a:xfrm>
            <a:off x="532905" y="4260692"/>
            <a:ext cx="1059261" cy="734047"/>
          </a:xfrm>
          <a:prstGeom prst="rect">
            <a:avLst/>
          </a:prstGeom>
          <a:noFill/>
        </p:spPr>
        <p:txBody>
          <a:bodyPr wrap="square" lIns="0" tIns="0" rIns="0" bIns="0" rtlCol="0">
            <a:spAutoFit/>
          </a:bodyPr>
          <a:lstStyle/>
          <a:p>
            <a:pPr defTabSz="685783">
              <a:lnSpc>
                <a:spcPct val="110000"/>
              </a:lnSpc>
              <a:spcBef>
                <a:spcPts val="450"/>
              </a:spcBef>
              <a:defRPr/>
            </a:pPr>
            <a:r>
              <a:rPr lang="en-US" sz="900" b="1" dirty="0">
                <a:solidFill>
                  <a:srgbClr val="00F6FF"/>
                </a:solidFill>
                <a:cs typeface="Calibri" panose="020F0502020204030204" pitchFamily="34" charset="0"/>
              </a:rPr>
              <a:t>2015</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NAVIGATIONARTS (US)</a:t>
            </a:r>
          </a:p>
          <a:p>
            <a:pPr defTabSz="342848">
              <a:defRPr/>
            </a:pPr>
            <a:r>
              <a:rPr lang="en-US" sz="900" dirty="0">
                <a:solidFill>
                  <a:srgbClr val="FFFFFF"/>
                </a:solidFill>
                <a:cs typeface="Calibri" panose="020F0502020204030204" pitchFamily="34" charset="0"/>
              </a:rPr>
              <a:t>Digital Strategy &amp;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Experience Design</a:t>
            </a:r>
          </a:p>
        </p:txBody>
      </p:sp>
      <p:sp>
        <p:nvSpPr>
          <p:cNvPr id="129" name="TextBox 128">
            <a:extLst>
              <a:ext uri="{FF2B5EF4-FFF2-40B4-BE49-F238E27FC236}">
                <a16:creationId xmlns:a16="http://schemas.microsoft.com/office/drawing/2014/main" id="{A4F0659B-7E90-EDCB-6D8A-F35BE70D3262}"/>
              </a:ext>
            </a:extLst>
          </p:cNvPr>
          <p:cNvSpPr txBox="1"/>
          <p:nvPr/>
        </p:nvSpPr>
        <p:spPr>
          <a:xfrm>
            <a:off x="532905" y="5133921"/>
            <a:ext cx="1059261"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2015</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ALLIANCE GLOBAL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SERVICES (US, IN)</a:t>
            </a:r>
          </a:p>
          <a:p>
            <a:pPr defTabSz="342848">
              <a:defRPr/>
            </a:pPr>
            <a:r>
              <a:rPr lang="en-US" sz="900" dirty="0">
                <a:solidFill>
                  <a:srgbClr val="FFFFFF"/>
                </a:solidFill>
                <a:cs typeface="Calibri" panose="020F0502020204030204" pitchFamily="34" charset="0"/>
              </a:rPr>
              <a:t>Product Development Services</a:t>
            </a:r>
          </a:p>
        </p:txBody>
      </p:sp>
      <p:sp>
        <p:nvSpPr>
          <p:cNvPr id="130" name="TextBox 129">
            <a:extLst>
              <a:ext uri="{FF2B5EF4-FFF2-40B4-BE49-F238E27FC236}">
                <a16:creationId xmlns:a16="http://schemas.microsoft.com/office/drawing/2014/main" id="{7FAA1AB2-5BBE-D065-E20A-A7E7D3C45F78}"/>
              </a:ext>
            </a:extLst>
          </p:cNvPr>
          <p:cNvSpPr txBox="1"/>
          <p:nvPr/>
        </p:nvSpPr>
        <p:spPr>
          <a:xfrm>
            <a:off x="1861474" y="5467126"/>
            <a:ext cx="1059261"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2016</a:t>
            </a:r>
            <a:endParaRPr lang="en-US" sz="900" b="1" dirty="0">
              <a:solidFill>
                <a:srgbClr val="000000"/>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INFOMATIX</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(HU, PL)</a:t>
            </a:r>
          </a:p>
          <a:p>
            <a:pPr defTabSz="342848">
              <a:defRPr/>
            </a:pPr>
            <a:r>
              <a:rPr lang="en-US" sz="900" dirty="0">
                <a:solidFill>
                  <a:srgbClr val="FFFFFF"/>
                </a:solidFill>
                <a:cs typeface="Calibri" panose="020F0502020204030204" pitchFamily="34" charset="0"/>
              </a:rPr>
              <a:t>BI &amp; Analytic</a:t>
            </a:r>
            <a:r>
              <a:rPr lang="en-US" sz="900" dirty="0">
                <a:solidFill>
                  <a:srgbClr val="000000"/>
                </a:solidFill>
                <a:cs typeface="Calibri" panose="020F0502020204030204" pitchFamily="34" charset="0"/>
              </a:rPr>
              <a:t>s</a:t>
            </a:r>
          </a:p>
        </p:txBody>
      </p:sp>
      <p:sp>
        <p:nvSpPr>
          <p:cNvPr id="139" name="TextBox 138">
            <a:extLst>
              <a:ext uri="{FF2B5EF4-FFF2-40B4-BE49-F238E27FC236}">
                <a16:creationId xmlns:a16="http://schemas.microsoft.com/office/drawing/2014/main" id="{F5FA092D-6175-4505-1844-5D29BD511E98}"/>
              </a:ext>
            </a:extLst>
          </p:cNvPr>
          <p:cNvSpPr txBox="1"/>
          <p:nvPr/>
        </p:nvSpPr>
        <p:spPr>
          <a:xfrm>
            <a:off x="1861474" y="4231541"/>
            <a:ext cx="1203953" cy="4154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2015</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SIGNUSLABS (US)</a:t>
            </a:r>
          </a:p>
          <a:p>
            <a:pPr defTabSz="342848">
              <a:defRPr/>
            </a:pPr>
            <a:r>
              <a:rPr lang="en-US" sz="900" dirty="0">
                <a:solidFill>
                  <a:srgbClr val="FFFFFF"/>
                </a:solidFill>
                <a:cs typeface="Calibri" panose="020F0502020204030204" pitchFamily="34" charset="0"/>
              </a:rPr>
              <a:t>Gaming</a:t>
            </a:r>
          </a:p>
        </p:txBody>
      </p:sp>
      <p:sp>
        <p:nvSpPr>
          <p:cNvPr id="140" name="TextBox 139">
            <a:extLst>
              <a:ext uri="{FF2B5EF4-FFF2-40B4-BE49-F238E27FC236}">
                <a16:creationId xmlns:a16="http://schemas.microsoft.com/office/drawing/2014/main" id="{5963B1DA-55A3-F8CA-3B8B-06833E8D26A8}"/>
              </a:ext>
            </a:extLst>
          </p:cNvPr>
          <p:cNvSpPr txBox="1"/>
          <p:nvPr/>
        </p:nvSpPr>
        <p:spPr>
          <a:xfrm>
            <a:off x="1861474" y="4777557"/>
            <a:ext cx="1275372"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2016</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DEXTRYS (US, CN)</a:t>
            </a:r>
          </a:p>
          <a:p>
            <a:pPr defTabSz="342848">
              <a:defRPr/>
            </a:pPr>
            <a:r>
              <a:rPr lang="en-US" sz="900" dirty="0">
                <a:solidFill>
                  <a:srgbClr val="FFFFFF"/>
                </a:solidFill>
                <a:cs typeface="Calibri" panose="020F0502020204030204" pitchFamily="34" charset="0"/>
              </a:rPr>
              <a:t>Product Development Services</a:t>
            </a:r>
          </a:p>
        </p:txBody>
      </p:sp>
      <p:sp>
        <p:nvSpPr>
          <p:cNvPr id="141" name="TextBox 140">
            <a:extLst>
              <a:ext uri="{FF2B5EF4-FFF2-40B4-BE49-F238E27FC236}">
                <a16:creationId xmlns:a16="http://schemas.microsoft.com/office/drawing/2014/main" id="{32A66CE3-4784-0932-F359-D07FD7DBF460}"/>
              </a:ext>
            </a:extLst>
          </p:cNvPr>
          <p:cNvSpPr txBox="1"/>
          <p:nvPr/>
        </p:nvSpPr>
        <p:spPr>
          <a:xfrm>
            <a:off x="4664905" y="2291233"/>
            <a:ext cx="1500386" cy="553998"/>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2017</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WEKA (UK, NZ)</a:t>
            </a:r>
          </a:p>
          <a:p>
            <a:pPr defTabSz="342848">
              <a:defRPr/>
            </a:pPr>
            <a:r>
              <a:rPr lang="en-US" sz="900" dirty="0">
                <a:solidFill>
                  <a:srgbClr val="FFFFFF"/>
                </a:solidFill>
                <a:cs typeface="Calibri" panose="020F0502020204030204" pitchFamily="34" charset="0"/>
              </a:rPr>
              <a:t>Life Sciences</a:t>
            </a:r>
          </a:p>
          <a:p>
            <a:pPr defTabSz="342848">
              <a:defRPr/>
            </a:pPr>
            <a:r>
              <a:rPr lang="en-US" sz="900" dirty="0">
                <a:solidFill>
                  <a:srgbClr val="FFFFFF"/>
                </a:solidFill>
                <a:cs typeface="Calibri" panose="020F0502020204030204" pitchFamily="34" charset="0"/>
              </a:rPr>
              <a:t>R &amp; D</a:t>
            </a:r>
          </a:p>
        </p:txBody>
      </p:sp>
      <p:sp>
        <p:nvSpPr>
          <p:cNvPr id="142" name="TextBox 141">
            <a:extLst>
              <a:ext uri="{FF2B5EF4-FFF2-40B4-BE49-F238E27FC236}">
                <a16:creationId xmlns:a16="http://schemas.microsoft.com/office/drawing/2014/main" id="{42D082A1-9B1D-B200-56FB-FA6D37830DBA}"/>
              </a:ext>
            </a:extLst>
          </p:cNvPr>
          <p:cNvSpPr txBox="1"/>
          <p:nvPr/>
        </p:nvSpPr>
        <p:spPr>
          <a:xfrm>
            <a:off x="3361622" y="2291233"/>
            <a:ext cx="1179113" cy="692497"/>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2017</a:t>
            </a:r>
            <a:r>
              <a:rPr lang="en-US" sz="900" dirty="0">
                <a:solidFill>
                  <a:srgbClr val="00F6FF"/>
                </a:solidFill>
                <a:cs typeface="Calibri" panose="020F0502020204030204" pitchFamily="34" charset="0"/>
              </a:rPr>
              <a:t> </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TAHZOO/</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ADNOVATE (NL)</a:t>
            </a:r>
          </a:p>
          <a:p>
            <a:pPr defTabSz="342848">
              <a:defRPr/>
            </a:pPr>
            <a:r>
              <a:rPr lang="en-US" sz="900" dirty="0">
                <a:solidFill>
                  <a:srgbClr val="FFFFFF"/>
                </a:solidFill>
                <a:cs typeface="Calibri" panose="020F0502020204030204" pitchFamily="34" charset="0"/>
              </a:rPr>
              <a:t>Digital Strategy &amp;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Experience Design</a:t>
            </a:r>
          </a:p>
        </p:txBody>
      </p:sp>
      <p:sp>
        <p:nvSpPr>
          <p:cNvPr id="143" name="TextBox 142">
            <a:extLst>
              <a:ext uri="{FF2B5EF4-FFF2-40B4-BE49-F238E27FC236}">
                <a16:creationId xmlns:a16="http://schemas.microsoft.com/office/drawing/2014/main" id="{3389C6C7-4627-CCFC-60AA-44DBEFE5E93A}"/>
              </a:ext>
            </a:extLst>
          </p:cNvPr>
          <p:cNvSpPr txBox="1"/>
          <p:nvPr/>
        </p:nvSpPr>
        <p:spPr>
          <a:xfrm>
            <a:off x="4664905" y="2985192"/>
            <a:ext cx="1275372" cy="969496"/>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2018</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CONTINUUM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INNOVATION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(US, IT, CN)</a:t>
            </a:r>
          </a:p>
          <a:p>
            <a:pPr defTabSz="342848">
              <a:defRPr/>
            </a:pPr>
            <a:r>
              <a:rPr lang="en-US" sz="900" dirty="0">
                <a:solidFill>
                  <a:srgbClr val="FFFFFF"/>
                </a:solidFill>
                <a:cs typeface="Calibri" panose="020F0502020204030204" pitchFamily="34" charset="0"/>
              </a:rPr>
              <a:t>Digital Strategy, Experience Design</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&amp; Innovation Studios</a:t>
            </a:r>
          </a:p>
        </p:txBody>
      </p:sp>
      <p:sp>
        <p:nvSpPr>
          <p:cNvPr id="144" name="TextBox 143">
            <a:extLst>
              <a:ext uri="{FF2B5EF4-FFF2-40B4-BE49-F238E27FC236}">
                <a16:creationId xmlns:a16="http://schemas.microsoft.com/office/drawing/2014/main" id="{1E207381-011E-6E54-6280-86DD330FF043}"/>
              </a:ext>
            </a:extLst>
          </p:cNvPr>
          <p:cNvSpPr txBox="1"/>
          <p:nvPr/>
        </p:nvSpPr>
        <p:spPr>
          <a:xfrm>
            <a:off x="3361622" y="3116135"/>
            <a:ext cx="1053091" cy="692497"/>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2018</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TH_NK (UK)</a:t>
            </a:r>
          </a:p>
          <a:p>
            <a:pPr defTabSz="342848">
              <a:defRPr/>
            </a:pPr>
            <a:r>
              <a:rPr lang="en-US" sz="900" dirty="0">
                <a:solidFill>
                  <a:srgbClr val="FFFFFF"/>
                </a:solidFill>
                <a:cs typeface="Calibri" panose="020F0502020204030204" pitchFamily="34" charset="0"/>
              </a:rPr>
              <a:t>Digital Consulting,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Strategy &amp;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Experience Design</a:t>
            </a:r>
          </a:p>
        </p:txBody>
      </p:sp>
      <p:sp>
        <p:nvSpPr>
          <p:cNvPr id="145" name="TextBox 144">
            <a:extLst>
              <a:ext uri="{FF2B5EF4-FFF2-40B4-BE49-F238E27FC236}">
                <a16:creationId xmlns:a16="http://schemas.microsoft.com/office/drawing/2014/main" id="{F5E8A9DF-79D8-96CC-4F31-FB29C0A21D2B}"/>
              </a:ext>
            </a:extLst>
          </p:cNvPr>
          <p:cNvSpPr txBox="1"/>
          <p:nvPr/>
        </p:nvSpPr>
        <p:spPr>
          <a:xfrm>
            <a:off x="3361622" y="3952835"/>
            <a:ext cx="1053091" cy="553998"/>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2019</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TEST IO (DE, US)</a:t>
            </a:r>
          </a:p>
          <a:p>
            <a:pPr defTabSz="342848">
              <a:defRPr/>
            </a:pPr>
            <a:r>
              <a:rPr lang="en-US" sz="900" dirty="0" err="1">
                <a:solidFill>
                  <a:srgbClr val="FFFFFF"/>
                </a:solidFill>
                <a:cs typeface="Calibri" panose="020F0502020204030204" pitchFamily="34" charset="0"/>
              </a:rPr>
              <a:t>Crowdtesting</a:t>
            </a:r>
            <a:r>
              <a:rPr lang="en-US" sz="900" dirty="0">
                <a:solidFill>
                  <a:srgbClr val="FFFFFF"/>
                </a:solidFill>
                <a:cs typeface="Calibri" panose="020F0502020204030204" pitchFamily="34" charset="0"/>
              </a:rPr>
              <a:t> Platform</a:t>
            </a:r>
          </a:p>
        </p:txBody>
      </p:sp>
      <p:sp>
        <p:nvSpPr>
          <p:cNvPr id="146" name="TextBox 145">
            <a:extLst>
              <a:ext uri="{FF2B5EF4-FFF2-40B4-BE49-F238E27FC236}">
                <a16:creationId xmlns:a16="http://schemas.microsoft.com/office/drawing/2014/main" id="{67DFB3A3-9DB9-9861-A8B3-F997FAAF88C8}"/>
              </a:ext>
            </a:extLst>
          </p:cNvPr>
          <p:cNvSpPr txBox="1"/>
          <p:nvPr/>
        </p:nvSpPr>
        <p:spPr>
          <a:xfrm>
            <a:off x="4664905" y="4082852"/>
            <a:ext cx="1275372" cy="830997"/>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2019</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COMPETENTUM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(US, RU)</a:t>
            </a:r>
          </a:p>
          <a:p>
            <a:pPr defTabSz="342848">
              <a:defRPr/>
            </a:pPr>
            <a:r>
              <a:rPr lang="en-US" sz="900" dirty="0">
                <a:solidFill>
                  <a:srgbClr val="FFFFFF"/>
                </a:solidFill>
                <a:cs typeface="Calibri" panose="020F0502020204030204" pitchFamily="34" charset="0"/>
              </a:rPr>
              <a:t>Educational Content Services Learning Platform</a:t>
            </a:r>
          </a:p>
        </p:txBody>
      </p:sp>
      <p:sp>
        <p:nvSpPr>
          <p:cNvPr id="147" name="TextBox 146">
            <a:extLst>
              <a:ext uri="{FF2B5EF4-FFF2-40B4-BE49-F238E27FC236}">
                <a16:creationId xmlns:a16="http://schemas.microsoft.com/office/drawing/2014/main" id="{54F5EE3D-317C-F637-6FAA-388AA013F073}"/>
              </a:ext>
            </a:extLst>
          </p:cNvPr>
          <p:cNvSpPr txBox="1"/>
          <p:nvPr/>
        </p:nvSpPr>
        <p:spPr>
          <a:xfrm>
            <a:off x="4664905" y="5042011"/>
            <a:ext cx="1275372" cy="553998"/>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2019</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AXSPHERE (FR)</a:t>
            </a:r>
          </a:p>
          <a:p>
            <a:pPr defTabSz="342848">
              <a:defRPr/>
            </a:pPr>
            <a:r>
              <a:rPr lang="en-US" sz="900" dirty="0">
                <a:solidFill>
                  <a:srgbClr val="FFFFFF"/>
                </a:solidFill>
                <a:cs typeface="Calibri" panose="020F0502020204030204" pitchFamily="34" charset="0"/>
              </a:rPr>
              <a:t>Digital Consulting</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&amp; Delivery Services</a:t>
            </a:r>
          </a:p>
        </p:txBody>
      </p:sp>
      <p:sp>
        <p:nvSpPr>
          <p:cNvPr id="148" name="TextBox 147">
            <a:extLst>
              <a:ext uri="{FF2B5EF4-FFF2-40B4-BE49-F238E27FC236}">
                <a16:creationId xmlns:a16="http://schemas.microsoft.com/office/drawing/2014/main" id="{A6B3E2CE-FB48-E9DD-D0FF-29DB4D78AF82}"/>
              </a:ext>
            </a:extLst>
          </p:cNvPr>
          <p:cNvSpPr txBox="1"/>
          <p:nvPr/>
        </p:nvSpPr>
        <p:spPr>
          <a:xfrm>
            <a:off x="3361622" y="4651036"/>
            <a:ext cx="1053091" cy="415498"/>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2019</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S MEDIA LINK (RU)</a:t>
            </a:r>
          </a:p>
          <a:p>
            <a:pPr defTabSz="342848">
              <a:defRPr/>
            </a:pPr>
            <a:r>
              <a:rPr lang="en-US" sz="900" dirty="0">
                <a:solidFill>
                  <a:srgbClr val="FFFFFF"/>
                </a:solidFill>
                <a:cs typeface="Calibri" panose="020F0502020204030204" pitchFamily="34" charset="0"/>
              </a:rPr>
              <a:t>Web Development</a:t>
            </a:r>
          </a:p>
        </p:txBody>
      </p:sp>
      <p:sp>
        <p:nvSpPr>
          <p:cNvPr id="149" name="TextBox 148">
            <a:extLst>
              <a:ext uri="{FF2B5EF4-FFF2-40B4-BE49-F238E27FC236}">
                <a16:creationId xmlns:a16="http://schemas.microsoft.com/office/drawing/2014/main" id="{3332D27B-F3FB-A5AC-945F-255A89AE3036}"/>
              </a:ext>
            </a:extLst>
          </p:cNvPr>
          <p:cNvSpPr txBox="1"/>
          <p:nvPr/>
        </p:nvSpPr>
        <p:spPr>
          <a:xfrm>
            <a:off x="3361622" y="5210737"/>
            <a:ext cx="1053091" cy="692497"/>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2019</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NAYA TECH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(IL, US)</a:t>
            </a:r>
          </a:p>
          <a:p>
            <a:pPr defTabSz="342848">
              <a:defRPr/>
            </a:pPr>
            <a:r>
              <a:rPr lang="en-US" sz="900" dirty="0">
                <a:solidFill>
                  <a:srgbClr val="FFFFFF"/>
                </a:solidFill>
                <a:cs typeface="Calibri" panose="020F0502020204030204" pitchFamily="34" charset="0"/>
              </a:rPr>
              <a:t>Cloud &amp; Data Migration</a:t>
            </a:r>
          </a:p>
        </p:txBody>
      </p:sp>
      <p:sp>
        <p:nvSpPr>
          <p:cNvPr id="150" name="TextBox 149">
            <a:extLst>
              <a:ext uri="{FF2B5EF4-FFF2-40B4-BE49-F238E27FC236}">
                <a16:creationId xmlns:a16="http://schemas.microsoft.com/office/drawing/2014/main" id="{B25D69F2-05F9-7AD9-ABE8-009BA34A5F6D}"/>
              </a:ext>
            </a:extLst>
          </p:cNvPr>
          <p:cNvSpPr txBox="1"/>
          <p:nvPr/>
        </p:nvSpPr>
        <p:spPr>
          <a:xfrm>
            <a:off x="4664905" y="5735969"/>
            <a:ext cx="1275372" cy="553998"/>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2019</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ONSOLVE (VN)</a:t>
            </a:r>
          </a:p>
          <a:p>
            <a:pPr defTabSz="342848">
              <a:defRPr/>
            </a:pPr>
            <a:r>
              <a:rPr lang="en-US" sz="900" dirty="0">
                <a:solidFill>
                  <a:srgbClr val="FFFFFF"/>
                </a:solidFill>
                <a:cs typeface="Calibri" panose="020F0502020204030204" pitchFamily="34" charset="0"/>
              </a:rPr>
              <a:t>Product Development Services</a:t>
            </a:r>
          </a:p>
        </p:txBody>
      </p:sp>
      <p:sp>
        <p:nvSpPr>
          <p:cNvPr id="151" name="TextBox 150">
            <a:extLst>
              <a:ext uri="{FF2B5EF4-FFF2-40B4-BE49-F238E27FC236}">
                <a16:creationId xmlns:a16="http://schemas.microsoft.com/office/drawing/2014/main" id="{0AF7014A-4740-FBA2-02FC-7F01D7A10DA5}"/>
              </a:ext>
            </a:extLst>
          </p:cNvPr>
          <p:cNvSpPr txBox="1"/>
          <p:nvPr/>
        </p:nvSpPr>
        <p:spPr>
          <a:xfrm>
            <a:off x="6154188" y="2291233"/>
            <a:ext cx="1351150" cy="692497"/>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2020</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DELTIX (BY, US)</a:t>
            </a:r>
          </a:p>
          <a:p>
            <a:pPr defTabSz="342848">
              <a:defRPr/>
            </a:pPr>
            <a:r>
              <a:rPr lang="en-US" sz="900" dirty="0">
                <a:solidFill>
                  <a:srgbClr val="FFFFFF"/>
                </a:solidFill>
                <a:cs typeface="Calibri" panose="020F0502020204030204" pitchFamily="34" charset="0"/>
              </a:rPr>
              <a:t>Real-Time Event-Processing </a:t>
            </a:r>
          </a:p>
          <a:p>
            <a:pPr defTabSz="342848">
              <a:defRPr/>
            </a:pPr>
            <a:r>
              <a:rPr lang="en-US" sz="900" dirty="0">
                <a:solidFill>
                  <a:srgbClr val="FFFFFF"/>
                </a:solidFill>
                <a:cs typeface="Calibri" panose="020F0502020204030204" pitchFamily="34" charset="0"/>
              </a:rPr>
              <a:t>&amp; Analytics</a:t>
            </a:r>
          </a:p>
        </p:txBody>
      </p:sp>
      <p:sp>
        <p:nvSpPr>
          <p:cNvPr id="152" name="TextBox 151">
            <a:extLst>
              <a:ext uri="{FF2B5EF4-FFF2-40B4-BE49-F238E27FC236}">
                <a16:creationId xmlns:a16="http://schemas.microsoft.com/office/drawing/2014/main" id="{8C74E0AD-3A38-9E17-5A97-2735754C69C4}"/>
              </a:ext>
            </a:extLst>
          </p:cNvPr>
          <p:cNvSpPr txBox="1"/>
          <p:nvPr/>
        </p:nvSpPr>
        <p:spPr>
          <a:xfrm>
            <a:off x="7487265" y="2291233"/>
            <a:ext cx="1138552" cy="415498"/>
          </a:xfrm>
          <a:prstGeom prst="rect">
            <a:avLst/>
          </a:prstGeom>
          <a:noFill/>
        </p:spPr>
        <p:txBody>
          <a:bodyPr wrap="square" lIns="0" tIns="0" bIns="0" rtlCol="0">
            <a:spAutoFit/>
          </a:bodyPr>
          <a:lstStyle/>
          <a:p>
            <a:pPr defTabSz="342848">
              <a:defRPr/>
            </a:pPr>
            <a:r>
              <a:rPr lang="en-US" sz="900" b="1" dirty="0">
                <a:solidFill>
                  <a:srgbClr val="00F6FF"/>
                </a:solidFill>
                <a:cs typeface="Calibri" panose="020F0502020204030204" pitchFamily="34" charset="0"/>
              </a:rPr>
              <a:t>2020</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RICSTON (MT, UK)</a:t>
            </a:r>
          </a:p>
          <a:p>
            <a:pPr defTabSz="342848">
              <a:defRPr/>
            </a:pPr>
            <a:r>
              <a:rPr lang="en-US" sz="900" dirty="0">
                <a:solidFill>
                  <a:srgbClr val="FFFFFF"/>
                </a:solidFill>
                <a:cs typeface="Calibri" panose="020F0502020204030204" pitchFamily="34" charset="0"/>
              </a:rPr>
              <a:t>Connectivity Services</a:t>
            </a:r>
          </a:p>
        </p:txBody>
      </p:sp>
      <p:sp>
        <p:nvSpPr>
          <p:cNvPr id="153" name="TextBox 152">
            <a:extLst>
              <a:ext uri="{FF2B5EF4-FFF2-40B4-BE49-F238E27FC236}">
                <a16:creationId xmlns:a16="http://schemas.microsoft.com/office/drawing/2014/main" id="{39CC9EA0-BD0E-3BF2-4315-7C00E6FB0B07}"/>
              </a:ext>
            </a:extLst>
          </p:cNvPr>
          <p:cNvSpPr txBox="1"/>
          <p:nvPr/>
        </p:nvSpPr>
        <p:spPr>
          <a:xfrm>
            <a:off x="6154189" y="3120806"/>
            <a:ext cx="1240816"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POLSOURCE (US, PL)</a:t>
            </a:r>
          </a:p>
          <a:p>
            <a:pPr defTabSz="342848">
              <a:defRPr/>
            </a:pPr>
            <a:r>
              <a:rPr lang="en-US" sz="900" dirty="0">
                <a:solidFill>
                  <a:srgbClr val="FFFFFF"/>
                </a:solidFill>
                <a:cs typeface="Calibri" panose="020F0502020204030204" pitchFamily="34" charset="0"/>
              </a:rPr>
              <a:t>Global Salesforce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Consulting &amp; Delivery</a:t>
            </a:r>
            <a:r>
              <a:rPr lang="en-US" sz="900" b="1" dirty="0">
                <a:solidFill>
                  <a:srgbClr val="FFFFFF"/>
                </a:solidFill>
                <a:cs typeface="Calibri" panose="020F0502020204030204" pitchFamily="34" charset="0"/>
              </a:rPr>
              <a:t> </a:t>
            </a:r>
            <a:endParaRPr lang="en-US" sz="900" dirty="0">
              <a:solidFill>
                <a:srgbClr val="FFFFFF"/>
              </a:solidFill>
              <a:cs typeface="Calibri" panose="020F0502020204030204" pitchFamily="34" charset="0"/>
            </a:endParaRPr>
          </a:p>
        </p:txBody>
      </p:sp>
      <p:sp>
        <p:nvSpPr>
          <p:cNvPr id="154" name="TextBox 153">
            <a:extLst>
              <a:ext uri="{FF2B5EF4-FFF2-40B4-BE49-F238E27FC236}">
                <a16:creationId xmlns:a16="http://schemas.microsoft.com/office/drawing/2014/main" id="{FEDE365B-1E0D-61EA-F873-006B31C1371A}"/>
              </a:ext>
            </a:extLst>
          </p:cNvPr>
          <p:cNvSpPr txBox="1"/>
          <p:nvPr/>
        </p:nvSpPr>
        <p:spPr>
          <a:xfrm>
            <a:off x="6154188" y="3805206"/>
            <a:ext cx="1484867" cy="4154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JUST-BI (NL, MY)</a:t>
            </a:r>
          </a:p>
          <a:p>
            <a:pPr defTabSz="342848">
              <a:defRPr/>
            </a:pPr>
            <a:r>
              <a:rPr lang="en-US" sz="900" dirty="0">
                <a:solidFill>
                  <a:srgbClr val="FFFFFF"/>
                </a:solidFill>
                <a:cs typeface="Calibri" panose="020F0502020204030204" pitchFamily="34" charset="0"/>
              </a:rPr>
              <a:t>Data &amp; Analytics</a:t>
            </a:r>
          </a:p>
        </p:txBody>
      </p:sp>
      <p:sp>
        <p:nvSpPr>
          <p:cNvPr id="155" name="TextBox 154">
            <a:extLst>
              <a:ext uri="{FF2B5EF4-FFF2-40B4-BE49-F238E27FC236}">
                <a16:creationId xmlns:a16="http://schemas.microsoft.com/office/drawing/2014/main" id="{869D7C4D-59EA-6219-0500-E265FC7EDCAD}"/>
              </a:ext>
            </a:extLst>
          </p:cNvPr>
          <p:cNvSpPr txBox="1"/>
          <p:nvPr/>
        </p:nvSpPr>
        <p:spPr>
          <a:xfrm>
            <a:off x="6154189" y="4357780"/>
            <a:ext cx="1168392"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S4N (CO, PN, </a:t>
            </a:r>
            <a:r>
              <a:rPr lang="de-DE" sz="900" b="1" dirty="0">
                <a:solidFill>
                  <a:srgbClr val="FFFFFF"/>
                </a:solidFill>
                <a:cs typeface="Calibri" panose="020F0502020204030204" pitchFamily="34" charset="0"/>
              </a:rPr>
              <a:t>US)</a:t>
            </a:r>
            <a:endParaRPr lang="en-US" sz="900" b="1" dirty="0">
              <a:solidFill>
                <a:srgbClr val="FFFFFF"/>
              </a:solidFill>
              <a:cs typeface="Calibri" panose="020F0502020204030204" pitchFamily="34" charset="0"/>
            </a:endParaRPr>
          </a:p>
          <a:p>
            <a:pPr defTabSz="342848">
              <a:defRPr/>
            </a:pPr>
            <a:r>
              <a:rPr lang="en-US" sz="900" dirty="0">
                <a:solidFill>
                  <a:srgbClr val="FFFFFF"/>
                </a:solidFill>
                <a:cs typeface="Calibri" panose="020F0502020204030204" pitchFamily="34" charset="0"/>
              </a:rPr>
              <a:t>Software Development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Services</a:t>
            </a:r>
          </a:p>
        </p:txBody>
      </p:sp>
      <p:sp>
        <p:nvSpPr>
          <p:cNvPr id="156" name="TextBox 155">
            <a:extLst>
              <a:ext uri="{FF2B5EF4-FFF2-40B4-BE49-F238E27FC236}">
                <a16:creationId xmlns:a16="http://schemas.microsoft.com/office/drawing/2014/main" id="{B6F0F943-CA6A-1FD7-527D-FA9A58F1E418}"/>
              </a:ext>
            </a:extLst>
          </p:cNvPr>
          <p:cNvSpPr txBox="1"/>
          <p:nvPr/>
        </p:nvSpPr>
        <p:spPr>
          <a:xfrm>
            <a:off x="535412" y="2291233"/>
            <a:ext cx="1306307" cy="443198"/>
          </a:xfrm>
          <a:prstGeom prst="rect">
            <a:avLst/>
          </a:prstGeom>
          <a:noFill/>
        </p:spPr>
        <p:txBody>
          <a:bodyPr wrap="square" lIns="0" tIns="0" rIns="0" bIns="0" rtlCol="0">
            <a:spAutoFit/>
          </a:bodyPr>
          <a:lstStyle/>
          <a:p>
            <a:pPr defTabSz="685783">
              <a:lnSpc>
                <a:spcPct val="110000"/>
              </a:lnSpc>
              <a:spcBef>
                <a:spcPts val="450"/>
              </a:spcBef>
              <a:defRPr/>
            </a:pPr>
            <a:r>
              <a:rPr lang="en-US" sz="900" b="1" dirty="0">
                <a:solidFill>
                  <a:srgbClr val="00F6FF"/>
                </a:solidFill>
                <a:cs typeface="Calibri" panose="020F0502020204030204" pitchFamily="34" charset="0"/>
              </a:rPr>
              <a:t>2012</a:t>
            </a:r>
            <a:br>
              <a:rPr lang="en-US" sz="900" b="1" dirty="0">
                <a:solidFill>
                  <a:srgbClr val="222222"/>
                </a:solidFill>
                <a:cs typeface="Calibri" panose="020F0502020204030204" pitchFamily="34" charset="0"/>
              </a:rPr>
            </a:br>
            <a:r>
              <a:rPr lang="en-US" sz="900" b="1" dirty="0">
                <a:solidFill>
                  <a:srgbClr val="FFFFFF"/>
                </a:solidFill>
                <a:ea typeface="Calibri" charset="0"/>
                <a:cs typeface="Calibri" charset="0"/>
              </a:rPr>
              <a:t>THOUGHTCORP (CA)</a:t>
            </a:r>
            <a:endParaRPr lang="en-US" sz="900" b="1" dirty="0">
              <a:solidFill>
                <a:srgbClr val="FFFFFF"/>
              </a:solidFill>
              <a:cs typeface="Calibri" panose="020F0502020204030204" pitchFamily="34" charset="0"/>
            </a:endParaRPr>
          </a:p>
          <a:p>
            <a:pPr defTabSz="342857">
              <a:defRPr/>
            </a:pPr>
            <a:r>
              <a:rPr lang="en-US" sz="900" dirty="0">
                <a:solidFill>
                  <a:srgbClr val="FFFFFF"/>
                </a:solidFill>
                <a:ea typeface="Calibri" charset="0"/>
                <a:cs typeface="Calibri" charset="0"/>
              </a:rPr>
              <a:t>Telecommunications, BI</a:t>
            </a:r>
          </a:p>
        </p:txBody>
      </p:sp>
      <p:sp>
        <p:nvSpPr>
          <p:cNvPr id="157" name="TextBox 156">
            <a:extLst>
              <a:ext uri="{FF2B5EF4-FFF2-40B4-BE49-F238E27FC236}">
                <a16:creationId xmlns:a16="http://schemas.microsoft.com/office/drawing/2014/main" id="{3B100546-85AF-85BD-618F-85C7C73FE12B}"/>
              </a:ext>
            </a:extLst>
          </p:cNvPr>
          <p:cNvSpPr txBox="1"/>
          <p:nvPr/>
        </p:nvSpPr>
        <p:spPr>
          <a:xfrm>
            <a:off x="535412" y="2866497"/>
            <a:ext cx="1179113" cy="4154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2014</a:t>
            </a:r>
            <a:endParaRPr lang="en-US" sz="900" b="1" dirty="0">
              <a:solidFill>
                <a:srgbClr val="FFFFFF"/>
              </a:solidFill>
              <a:cs typeface="Calibri" panose="020F0502020204030204" pitchFamily="34" charset="0"/>
            </a:endParaRPr>
          </a:p>
          <a:p>
            <a:pPr defTabSz="342857">
              <a:defRPr/>
            </a:pPr>
            <a:r>
              <a:rPr lang="en-US" sz="900" b="1" dirty="0">
                <a:solidFill>
                  <a:srgbClr val="FFFFFF"/>
                </a:solidFill>
                <a:ea typeface="Calibri" charset="0"/>
                <a:cs typeface="Calibri" charset="0"/>
              </a:rPr>
              <a:t>NETSOFT (US, ARM)</a:t>
            </a:r>
          </a:p>
          <a:p>
            <a:pPr defTabSz="342857">
              <a:defRPr/>
            </a:pPr>
            <a:r>
              <a:rPr lang="en-US" sz="900" dirty="0">
                <a:solidFill>
                  <a:srgbClr val="FFFFFF"/>
                </a:solidFill>
                <a:ea typeface="Calibri" charset="0"/>
                <a:cs typeface="Calibri" charset="0"/>
              </a:rPr>
              <a:t>Healthcare</a:t>
            </a:r>
          </a:p>
        </p:txBody>
      </p:sp>
      <p:sp>
        <p:nvSpPr>
          <p:cNvPr id="158" name="TextBox 157">
            <a:extLst>
              <a:ext uri="{FF2B5EF4-FFF2-40B4-BE49-F238E27FC236}">
                <a16:creationId xmlns:a16="http://schemas.microsoft.com/office/drawing/2014/main" id="{FB867C10-B2DF-E01D-E62B-6D16989D901E}"/>
              </a:ext>
            </a:extLst>
          </p:cNvPr>
          <p:cNvSpPr txBox="1"/>
          <p:nvPr/>
        </p:nvSpPr>
        <p:spPr>
          <a:xfrm>
            <a:off x="535412" y="3422833"/>
            <a:ext cx="1179113"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2014</a:t>
            </a:r>
            <a:endParaRPr lang="en-US" sz="900" b="1" dirty="0">
              <a:solidFill>
                <a:srgbClr val="FFFFFF"/>
              </a:solidFill>
              <a:cs typeface="Calibri" panose="020F0502020204030204" pitchFamily="34" charset="0"/>
            </a:endParaRPr>
          </a:p>
          <a:p>
            <a:pPr defTabSz="342857">
              <a:defRPr/>
            </a:pPr>
            <a:r>
              <a:rPr lang="en-US" sz="900" b="1" dirty="0">
                <a:solidFill>
                  <a:srgbClr val="FFFFFF"/>
                </a:solidFill>
                <a:ea typeface="Calibri" charset="0"/>
                <a:cs typeface="Calibri" charset="0"/>
              </a:rPr>
              <a:t>GGA SOFTWARE </a:t>
            </a:r>
            <a:br>
              <a:rPr lang="en-US" sz="900" b="1" dirty="0">
                <a:solidFill>
                  <a:srgbClr val="FFFFFF"/>
                </a:solidFill>
                <a:ea typeface="Calibri" charset="0"/>
                <a:cs typeface="Calibri" charset="0"/>
              </a:rPr>
            </a:br>
            <a:r>
              <a:rPr lang="en-US" sz="900" b="1" dirty="0">
                <a:solidFill>
                  <a:srgbClr val="FFFFFF"/>
                </a:solidFill>
                <a:ea typeface="Calibri" charset="0"/>
                <a:cs typeface="Calibri" charset="0"/>
              </a:rPr>
              <a:t>SERVICES</a:t>
            </a:r>
          </a:p>
          <a:p>
            <a:pPr defTabSz="342857">
              <a:defRPr/>
            </a:pPr>
            <a:r>
              <a:rPr lang="en-US" sz="900" b="1" dirty="0">
                <a:solidFill>
                  <a:srgbClr val="FFFFFF"/>
                </a:solidFill>
                <a:ea typeface="Calibri" charset="0"/>
                <a:cs typeface="Calibri" charset="0"/>
              </a:rPr>
              <a:t>(US, RU)</a:t>
            </a:r>
          </a:p>
          <a:p>
            <a:pPr defTabSz="342857">
              <a:defRPr/>
            </a:pPr>
            <a:r>
              <a:rPr lang="en-US" sz="900" dirty="0">
                <a:solidFill>
                  <a:srgbClr val="FFFFFF"/>
                </a:solidFill>
                <a:ea typeface="Calibri" charset="0"/>
                <a:cs typeface="Calibri" charset="0"/>
              </a:rPr>
              <a:t>Life Sciences</a:t>
            </a:r>
          </a:p>
        </p:txBody>
      </p:sp>
      <p:sp>
        <p:nvSpPr>
          <p:cNvPr id="159" name="TextBox 158">
            <a:extLst>
              <a:ext uri="{FF2B5EF4-FFF2-40B4-BE49-F238E27FC236}">
                <a16:creationId xmlns:a16="http://schemas.microsoft.com/office/drawing/2014/main" id="{377B6E27-117B-DEE1-53BB-B6FEAE620E51}"/>
              </a:ext>
            </a:extLst>
          </p:cNvPr>
          <p:cNvSpPr txBox="1"/>
          <p:nvPr/>
        </p:nvSpPr>
        <p:spPr>
          <a:xfrm>
            <a:off x="1861474" y="2291233"/>
            <a:ext cx="1184919"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2012</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ea typeface="Calibri" charset="0"/>
                <a:cs typeface="Calibri" charset="0"/>
              </a:rPr>
              <a:t>EMPATHY LAB (US)</a:t>
            </a:r>
            <a:endParaRPr lang="en-US" sz="900" b="1" dirty="0">
              <a:solidFill>
                <a:srgbClr val="FFFFFF"/>
              </a:solidFill>
              <a:cs typeface="Calibri" panose="020F0502020204030204" pitchFamily="34" charset="0"/>
            </a:endParaRPr>
          </a:p>
          <a:p>
            <a:pPr defTabSz="342848">
              <a:defRPr/>
            </a:pPr>
            <a:r>
              <a:rPr lang="en-US" sz="900" dirty="0">
                <a:solidFill>
                  <a:srgbClr val="FFFFFF"/>
                </a:solidFill>
                <a:ea typeface="Calibri" charset="0"/>
                <a:cs typeface="Calibri" charset="0"/>
              </a:rPr>
              <a:t>Digital Strategy &amp; </a:t>
            </a:r>
            <a:br>
              <a:rPr lang="en-US" sz="900" dirty="0">
                <a:solidFill>
                  <a:srgbClr val="FFFFFF"/>
                </a:solidFill>
                <a:ea typeface="Calibri" charset="0"/>
                <a:cs typeface="Calibri" charset="0"/>
              </a:rPr>
            </a:br>
            <a:r>
              <a:rPr lang="en-US" sz="900" dirty="0">
                <a:solidFill>
                  <a:srgbClr val="FFFFFF"/>
                </a:solidFill>
                <a:ea typeface="Calibri" charset="0"/>
                <a:cs typeface="Calibri" charset="0"/>
              </a:rPr>
              <a:t>Experience Design</a:t>
            </a:r>
          </a:p>
        </p:txBody>
      </p:sp>
      <p:sp>
        <p:nvSpPr>
          <p:cNvPr id="160" name="TextBox 159">
            <a:extLst>
              <a:ext uri="{FF2B5EF4-FFF2-40B4-BE49-F238E27FC236}">
                <a16:creationId xmlns:a16="http://schemas.microsoft.com/office/drawing/2014/main" id="{9FAF40B8-E544-0105-D528-230715A9450E}"/>
              </a:ext>
            </a:extLst>
          </p:cNvPr>
          <p:cNvSpPr txBox="1"/>
          <p:nvPr/>
        </p:nvSpPr>
        <p:spPr>
          <a:xfrm>
            <a:off x="1861474" y="2985853"/>
            <a:ext cx="1184919" cy="4154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2014</a:t>
            </a:r>
            <a:endParaRPr lang="en-US" sz="900" b="1" dirty="0">
              <a:solidFill>
                <a:srgbClr val="FFFFFF"/>
              </a:solidFill>
              <a:cs typeface="Calibri" panose="020F0502020204030204" pitchFamily="34" charset="0"/>
            </a:endParaRPr>
          </a:p>
          <a:p>
            <a:pPr defTabSz="342857">
              <a:defRPr/>
            </a:pPr>
            <a:r>
              <a:rPr lang="en-US" sz="900" b="1" dirty="0">
                <a:solidFill>
                  <a:srgbClr val="FFFFFF"/>
                </a:solidFill>
                <a:ea typeface="Calibri" charset="0"/>
                <a:cs typeface="Calibri" charset="0"/>
              </a:rPr>
              <a:t>JOINTECH (CN)</a:t>
            </a:r>
          </a:p>
          <a:p>
            <a:pPr defTabSz="342857">
              <a:defRPr/>
            </a:pPr>
            <a:r>
              <a:rPr lang="en-US" sz="900" dirty="0">
                <a:solidFill>
                  <a:srgbClr val="FFFFFF"/>
                </a:solidFill>
                <a:ea typeface="Calibri" charset="0"/>
                <a:cs typeface="Calibri" charset="0"/>
              </a:rPr>
              <a:t>Financial Services</a:t>
            </a:r>
          </a:p>
        </p:txBody>
      </p:sp>
      <p:sp>
        <p:nvSpPr>
          <p:cNvPr id="161" name="TextBox 160">
            <a:extLst>
              <a:ext uri="{FF2B5EF4-FFF2-40B4-BE49-F238E27FC236}">
                <a16:creationId xmlns:a16="http://schemas.microsoft.com/office/drawing/2014/main" id="{EDE0BC9E-ACCC-C350-82A3-D3418A99D856}"/>
              </a:ext>
            </a:extLst>
          </p:cNvPr>
          <p:cNvSpPr txBox="1"/>
          <p:nvPr/>
        </p:nvSpPr>
        <p:spPr>
          <a:xfrm>
            <a:off x="1861474" y="3541973"/>
            <a:ext cx="1184919"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2014</a:t>
            </a:r>
            <a:endParaRPr lang="en-US" sz="900" b="1" dirty="0">
              <a:solidFill>
                <a:srgbClr val="FFFFFF"/>
              </a:solidFill>
              <a:cs typeface="Calibri" panose="020F0502020204030204" pitchFamily="34" charset="0"/>
            </a:endParaRPr>
          </a:p>
          <a:p>
            <a:pPr defTabSz="342857">
              <a:defRPr/>
            </a:pPr>
            <a:r>
              <a:rPr lang="en-US" sz="900" b="1" dirty="0">
                <a:solidFill>
                  <a:srgbClr val="FFFFFF"/>
                </a:solidFill>
                <a:ea typeface="Calibri" charset="0"/>
                <a:cs typeface="Calibri" charset="0"/>
              </a:rPr>
              <a:t>GREAT </a:t>
            </a:r>
            <a:br>
              <a:rPr lang="en-US" sz="900" b="1" dirty="0">
                <a:solidFill>
                  <a:srgbClr val="FFFFFF"/>
                </a:solidFill>
                <a:ea typeface="Calibri" charset="0"/>
                <a:cs typeface="Calibri" charset="0"/>
              </a:rPr>
            </a:br>
            <a:r>
              <a:rPr lang="en-US" sz="900" b="1" dirty="0">
                <a:solidFill>
                  <a:srgbClr val="FFFFFF"/>
                </a:solidFill>
                <a:ea typeface="Calibri" charset="0"/>
                <a:cs typeface="Calibri" charset="0"/>
              </a:rPr>
              <a:t>FRIDAYS (UK, US)</a:t>
            </a:r>
          </a:p>
          <a:p>
            <a:pPr defTabSz="342857">
              <a:defRPr/>
            </a:pPr>
            <a:r>
              <a:rPr lang="en-US" sz="900" dirty="0">
                <a:solidFill>
                  <a:srgbClr val="FFFFFF"/>
                </a:solidFill>
                <a:ea typeface="Calibri" charset="0"/>
                <a:cs typeface="Calibri" charset="0"/>
              </a:rPr>
              <a:t>Service Design</a:t>
            </a:r>
          </a:p>
        </p:txBody>
      </p:sp>
      <p:sp>
        <p:nvSpPr>
          <p:cNvPr id="162" name="TextBox 161">
            <a:extLst>
              <a:ext uri="{FF2B5EF4-FFF2-40B4-BE49-F238E27FC236}">
                <a16:creationId xmlns:a16="http://schemas.microsoft.com/office/drawing/2014/main" id="{C86E4BD8-E254-949B-98D5-EA68FEA2F839}"/>
              </a:ext>
            </a:extLst>
          </p:cNvPr>
          <p:cNvSpPr txBox="1"/>
          <p:nvPr/>
        </p:nvSpPr>
        <p:spPr>
          <a:xfrm>
            <a:off x="6154188" y="5062206"/>
            <a:ext cx="1275372"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OPTIVA MEDIA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(ES, DE, CO</a:t>
            </a:r>
            <a:r>
              <a:rPr lang="de-DE" sz="900" b="1" dirty="0">
                <a:solidFill>
                  <a:srgbClr val="FFFFFF"/>
                </a:solidFill>
                <a:cs typeface="Calibri" panose="020F0502020204030204" pitchFamily="34" charset="0"/>
              </a:rPr>
              <a:t>)</a:t>
            </a:r>
            <a:endParaRPr lang="en-US" sz="900" b="1" dirty="0">
              <a:solidFill>
                <a:srgbClr val="FFFFFF"/>
              </a:solidFill>
              <a:cs typeface="Calibri" panose="020F0502020204030204" pitchFamily="34" charset="0"/>
            </a:endParaRPr>
          </a:p>
          <a:p>
            <a:pPr defTabSz="342848">
              <a:defRPr/>
            </a:pPr>
            <a:r>
              <a:rPr lang="en-US" sz="900" dirty="0">
                <a:solidFill>
                  <a:srgbClr val="FFFFFF"/>
                </a:solidFill>
                <a:cs typeface="Calibri" panose="020F0502020204030204" pitchFamily="34" charset="0"/>
              </a:rPr>
              <a:t>Product Development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and Digital Services</a:t>
            </a:r>
          </a:p>
        </p:txBody>
      </p:sp>
      <p:sp>
        <p:nvSpPr>
          <p:cNvPr id="163" name="TextBox 162">
            <a:extLst>
              <a:ext uri="{FF2B5EF4-FFF2-40B4-BE49-F238E27FC236}">
                <a16:creationId xmlns:a16="http://schemas.microsoft.com/office/drawing/2014/main" id="{5DF985C4-47EA-6CA9-3208-B76F376BE799}"/>
              </a:ext>
            </a:extLst>
          </p:cNvPr>
          <p:cNvSpPr txBox="1"/>
          <p:nvPr/>
        </p:nvSpPr>
        <p:spPr>
          <a:xfrm>
            <a:off x="8948854" y="2291233"/>
            <a:ext cx="1138552"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2022</a:t>
            </a:r>
            <a:endParaRPr lang="en-US" sz="900" b="1" dirty="0">
              <a:solidFill>
                <a:srgbClr val="FFFFFF"/>
              </a:solidFill>
              <a:cs typeface="Calibri" panose="020F0502020204030204" pitchFamily="34" charset="0"/>
            </a:endParaRPr>
          </a:p>
          <a:p>
            <a:pPr defTabSz="914400">
              <a:defRPr/>
            </a:pPr>
            <a:r>
              <a:rPr lang="en-US" sz="900" b="1" dirty="0">
                <a:solidFill>
                  <a:srgbClr val="FFFFFF"/>
                </a:solidFill>
                <a:cs typeface="Calibri" panose="020F0502020204030204" pitchFamily="34" charset="0"/>
              </a:rPr>
              <a:t>VIVIFY IDEAS (RS)</a:t>
            </a:r>
          </a:p>
          <a:p>
            <a:pPr defTabSz="914400">
              <a:defRPr/>
            </a:pPr>
            <a:r>
              <a:rPr lang="en-US" sz="900" dirty="0">
                <a:solidFill>
                  <a:srgbClr val="FFFFFF"/>
                </a:solidFill>
                <a:cs typeface="Calibri" panose="020F0502020204030204" pitchFamily="34" charset="0"/>
              </a:rPr>
              <a:t>Software Engineering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Services</a:t>
            </a:r>
          </a:p>
        </p:txBody>
      </p:sp>
      <p:sp>
        <p:nvSpPr>
          <p:cNvPr id="165" name="TextBox 164">
            <a:extLst>
              <a:ext uri="{FF2B5EF4-FFF2-40B4-BE49-F238E27FC236}">
                <a16:creationId xmlns:a16="http://schemas.microsoft.com/office/drawing/2014/main" id="{D5AF8835-D6C4-0271-73E5-A1F1270B21E9}"/>
              </a:ext>
            </a:extLst>
          </p:cNvPr>
          <p:cNvSpPr txBox="1"/>
          <p:nvPr/>
        </p:nvSpPr>
        <p:spPr>
          <a:xfrm>
            <a:off x="8948854" y="2995619"/>
            <a:ext cx="1199345" cy="553998"/>
          </a:xfrm>
          <a:prstGeom prst="rect">
            <a:avLst/>
          </a:prstGeom>
          <a:noFill/>
          <a:ln>
            <a:noFill/>
          </a:ln>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2023</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VIRTUACE (US, UA)</a:t>
            </a:r>
          </a:p>
          <a:p>
            <a:pPr defTabSz="342848">
              <a:defRPr/>
            </a:pPr>
            <a:r>
              <a:rPr lang="en-US" sz="900" dirty="0">
                <a:solidFill>
                  <a:srgbClr val="FFFFFF"/>
                </a:solidFill>
                <a:cs typeface="Calibri" panose="020F0502020204030204" pitchFamily="34" charset="0"/>
              </a:rPr>
              <a:t>Software Engineering,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Insurance</a:t>
            </a:r>
          </a:p>
        </p:txBody>
      </p:sp>
      <p:sp>
        <p:nvSpPr>
          <p:cNvPr id="166" name="TextBox 165">
            <a:extLst>
              <a:ext uri="{FF2B5EF4-FFF2-40B4-BE49-F238E27FC236}">
                <a16:creationId xmlns:a16="http://schemas.microsoft.com/office/drawing/2014/main" id="{C78F5847-162D-E412-CB7A-728994A492B0}"/>
              </a:ext>
            </a:extLst>
          </p:cNvPr>
          <p:cNvSpPr txBox="1"/>
          <p:nvPr/>
        </p:nvSpPr>
        <p:spPr>
          <a:xfrm>
            <a:off x="8948854" y="3706444"/>
            <a:ext cx="1199344"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2024</a:t>
            </a:r>
            <a:endParaRPr lang="en-US" sz="900" b="1" dirty="0">
              <a:solidFill>
                <a:srgbClr val="FFFFFF"/>
              </a:solidFill>
              <a:cs typeface="Calibri" panose="020F0502020204030204" pitchFamily="34" charset="0"/>
            </a:endParaRPr>
          </a:p>
          <a:p>
            <a:pPr defTabSz="914400">
              <a:defRPr/>
            </a:pPr>
            <a:r>
              <a:rPr lang="en-US" sz="900" b="1" dirty="0">
                <a:solidFill>
                  <a:srgbClr val="FFFFFF"/>
                </a:solidFill>
                <a:cs typeface="Calibri" panose="020F0502020204030204" pitchFamily="34" charset="0"/>
              </a:rPr>
              <a:t>ODYSSEUS (US, EU)</a:t>
            </a:r>
          </a:p>
          <a:p>
            <a:pPr defTabSz="914400">
              <a:defRPr/>
            </a:pPr>
            <a:r>
              <a:rPr lang="en-US" sz="900" dirty="0">
                <a:solidFill>
                  <a:srgbClr val="FFFFFF"/>
                </a:solidFill>
                <a:cs typeface="Calibri" panose="020F0502020204030204" pitchFamily="34" charset="0"/>
              </a:rPr>
              <a:t>RWE/Healthcare Data Analytics, OMOP </a:t>
            </a:r>
            <a:r>
              <a:rPr lang="en-US" sz="900" dirty="0">
                <a:solidFill>
                  <a:srgbClr val="000000"/>
                </a:solidFill>
                <a:cs typeface="Calibri" panose="020F0502020204030204" pitchFamily="34" charset="0"/>
              </a:rPr>
              <a:t>and AI</a:t>
            </a:r>
          </a:p>
        </p:txBody>
      </p:sp>
      <p:sp>
        <p:nvSpPr>
          <p:cNvPr id="167" name="TextBox 166">
            <a:extLst>
              <a:ext uri="{FF2B5EF4-FFF2-40B4-BE49-F238E27FC236}">
                <a16:creationId xmlns:a16="http://schemas.microsoft.com/office/drawing/2014/main" id="{99DE6625-5A27-7851-688B-BEB1AEEF2ABF}"/>
              </a:ext>
            </a:extLst>
          </p:cNvPr>
          <p:cNvSpPr txBox="1"/>
          <p:nvPr/>
        </p:nvSpPr>
        <p:spPr>
          <a:xfrm>
            <a:off x="7487265" y="2853665"/>
            <a:ext cx="1095885" cy="4154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WHITE-</a:t>
            </a:r>
            <a:r>
              <a:rPr lang="en-US" sz="900" dirty="0">
                <a:solidFill>
                  <a:srgbClr val="FFFFFF"/>
                </a:solidFill>
                <a:cs typeface="Calibri" panose="020F0502020204030204" pitchFamily="34" charset="0"/>
              </a:rPr>
              <a:t>Cybersecurity </a:t>
            </a:r>
            <a:br>
              <a:rPr lang="en-US" sz="900" dirty="0">
                <a:solidFill>
                  <a:srgbClr val="FFFFFF"/>
                </a:solidFill>
                <a:cs typeface="Calibri" panose="020F0502020204030204" pitchFamily="34" charset="0"/>
              </a:rPr>
            </a:br>
            <a:r>
              <a:rPr lang="en-US" sz="900" dirty="0">
                <a:solidFill>
                  <a:srgbClr val="FFFFFF"/>
                </a:solidFill>
                <a:cs typeface="Calibri" panose="020F0502020204030204" pitchFamily="34" charset="0"/>
              </a:rPr>
              <a:t>Services </a:t>
            </a:r>
            <a:r>
              <a:rPr lang="en-US" sz="900" b="1" dirty="0">
                <a:solidFill>
                  <a:srgbClr val="FFFFFF"/>
                </a:solidFill>
                <a:cs typeface="Calibri" panose="020F0502020204030204" pitchFamily="34" charset="0"/>
              </a:rPr>
              <a:t>HAT LTD. (IL)</a:t>
            </a:r>
          </a:p>
        </p:txBody>
      </p:sp>
      <p:sp>
        <p:nvSpPr>
          <p:cNvPr id="168" name="TextBox 167">
            <a:extLst>
              <a:ext uri="{FF2B5EF4-FFF2-40B4-BE49-F238E27FC236}">
                <a16:creationId xmlns:a16="http://schemas.microsoft.com/office/drawing/2014/main" id="{6AB5A6BC-D370-5FC5-3480-04104EDE8439}"/>
              </a:ext>
            </a:extLst>
          </p:cNvPr>
          <p:cNvSpPr txBox="1"/>
          <p:nvPr/>
        </p:nvSpPr>
        <p:spPr>
          <a:xfrm>
            <a:off x="7487265" y="3403216"/>
            <a:ext cx="1240817"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CORE (</a:t>
            </a:r>
            <a:r>
              <a:rPr lang="de-DE" sz="900" b="1" dirty="0">
                <a:solidFill>
                  <a:srgbClr val="FFFFFF"/>
                </a:solidFill>
                <a:cs typeface="Calibri" panose="020F0502020204030204" pitchFamily="34" charset="0"/>
              </a:rPr>
              <a:t>DE, CH, UK, AE)</a:t>
            </a:r>
            <a:endParaRPr lang="en-US" sz="900" b="1" dirty="0">
              <a:solidFill>
                <a:srgbClr val="FFFFFF"/>
              </a:solidFill>
              <a:cs typeface="Calibri" panose="020F0502020204030204" pitchFamily="34" charset="0"/>
            </a:endParaRPr>
          </a:p>
          <a:p>
            <a:pPr defTabSz="342848">
              <a:defRPr/>
            </a:pPr>
            <a:r>
              <a:rPr lang="en-US" sz="900" dirty="0">
                <a:solidFill>
                  <a:srgbClr val="FFFFFF"/>
                </a:solidFill>
                <a:cs typeface="Calibri" panose="020F0502020204030204" pitchFamily="34" charset="0"/>
              </a:rPr>
              <a:t>Consulting, Strategy &amp;</a:t>
            </a:r>
          </a:p>
          <a:p>
            <a:pPr defTabSz="342848">
              <a:defRPr/>
            </a:pPr>
            <a:r>
              <a:rPr lang="en-US" sz="900" dirty="0">
                <a:solidFill>
                  <a:srgbClr val="FFFFFF"/>
                </a:solidFill>
                <a:cs typeface="Calibri" panose="020F0502020204030204" pitchFamily="34" charset="0"/>
              </a:rPr>
              <a:t>Transformation Services </a:t>
            </a:r>
          </a:p>
        </p:txBody>
      </p:sp>
      <p:sp>
        <p:nvSpPr>
          <p:cNvPr id="169" name="TextBox 168">
            <a:extLst>
              <a:ext uri="{FF2B5EF4-FFF2-40B4-BE49-F238E27FC236}">
                <a16:creationId xmlns:a16="http://schemas.microsoft.com/office/drawing/2014/main" id="{EEF055AF-B8BF-7A27-E855-36F75346FDCF}"/>
              </a:ext>
            </a:extLst>
          </p:cNvPr>
          <p:cNvSpPr txBox="1"/>
          <p:nvPr/>
        </p:nvSpPr>
        <p:spPr>
          <a:xfrm>
            <a:off x="7487265" y="4104147"/>
            <a:ext cx="1095885"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2021</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EMAKINA GROUP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(EU, APAC, NA</a:t>
            </a:r>
            <a:r>
              <a:rPr lang="de-DE" sz="900" b="1" dirty="0">
                <a:solidFill>
                  <a:srgbClr val="FFFFFF"/>
                </a:solidFill>
                <a:cs typeface="Calibri" panose="020F0502020204030204" pitchFamily="34" charset="0"/>
              </a:rPr>
              <a:t>)</a:t>
            </a:r>
            <a:endParaRPr lang="en-US" sz="900" b="1" dirty="0">
              <a:solidFill>
                <a:srgbClr val="FFFFFF"/>
              </a:solidFill>
              <a:cs typeface="Calibri" panose="020F0502020204030204" pitchFamily="34" charset="0"/>
            </a:endParaRPr>
          </a:p>
          <a:p>
            <a:pPr defTabSz="342848">
              <a:defRPr/>
            </a:pPr>
            <a:r>
              <a:rPr lang="en-US" sz="900" dirty="0">
                <a:solidFill>
                  <a:srgbClr val="FFFFFF"/>
                </a:solidFill>
                <a:cs typeface="Calibri" panose="020F0502020204030204" pitchFamily="34" charset="0"/>
              </a:rPr>
              <a:t>Strategy, Creative &amp; Digital Experience</a:t>
            </a:r>
          </a:p>
        </p:txBody>
      </p:sp>
      <p:sp>
        <p:nvSpPr>
          <p:cNvPr id="170" name="TextBox 169">
            <a:extLst>
              <a:ext uri="{FF2B5EF4-FFF2-40B4-BE49-F238E27FC236}">
                <a16:creationId xmlns:a16="http://schemas.microsoft.com/office/drawing/2014/main" id="{F688E245-3AE8-2C2E-755E-3918E55D1334}"/>
              </a:ext>
            </a:extLst>
          </p:cNvPr>
          <p:cNvSpPr txBox="1"/>
          <p:nvPr/>
        </p:nvSpPr>
        <p:spPr>
          <a:xfrm>
            <a:off x="10273667" y="2291233"/>
            <a:ext cx="1351152" cy="553998"/>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2022</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ENGINIETY (PL</a:t>
            </a:r>
            <a:r>
              <a:rPr lang="de-DE" sz="900" b="1" dirty="0">
                <a:solidFill>
                  <a:srgbClr val="FFFFFF"/>
                </a:solidFill>
                <a:cs typeface="Calibri" panose="020F0502020204030204" pitchFamily="34" charset="0"/>
              </a:rPr>
              <a:t>)</a:t>
            </a:r>
            <a:endParaRPr lang="en-US" sz="900" b="1" dirty="0">
              <a:solidFill>
                <a:srgbClr val="FFFFFF"/>
              </a:solidFill>
              <a:cs typeface="Calibri" panose="020F0502020204030204" pitchFamily="34" charset="0"/>
            </a:endParaRPr>
          </a:p>
          <a:p>
            <a:pPr defTabSz="342848">
              <a:defRPr/>
            </a:pPr>
            <a:r>
              <a:rPr lang="en-US" sz="900" dirty="0">
                <a:solidFill>
                  <a:srgbClr val="FFFFFF"/>
                </a:solidFill>
                <a:cs typeface="Calibri" panose="020F0502020204030204" pitchFamily="34" charset="0"/>
              </a:rPr>
              <a:t>Commerce Technology Services</a:t>
            </a:r>
          </a:p>
        </p:txBody>
      </p:sp>
      <p:sp>
        <p:nvSpPr>
          <p:cNvPr id="171" name="TextBox 170">
            <a:extLst>
              <a:ext uri="{FF2B5EF4-FFF2-40B4-BE49-F238E27FC236}">
                <a16:creationId xmlns:a16="http://schemas.microsoft.com/office/drawing/2014/main" id="{A249C0F4-78B5-542C-CEF9-771B2CF5C667}"/>
              </a:ext>
            </a:extLst>
          </p:cNvPr>
          <p:cNvSpPr txBox="1"/>
          <p:nvPr/>
        </p:nvSpPr>
        <p:spPr>
          <a:xfrm>
            <a:off x="10273667" y="2999354"/>
            <a:ext cx="1351151" cy="692497"/>
          </a:xfrm>
          <a:prstGeom prst="rect">
            <a:avLst/>
          </a:prstGeom>
          <a:noFill/>
          <a:ln>
            <a:noFill/>
          </a:ln>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2023</a:t>
            </a:r>
            <a:endParaRPr lang="en-US" sz="900" b="1" dirty="0">
              <a:solidFill>
                <a:srgbClr val="FFFFFF"/>
              </a:solidFill>
              <a:cs typeface="Calibri" panose="020F0502020204030204" pitchFamily="34" charset="0"/>
            </a:endParaRPr>
          </a:p>
          <a:p>
            <a:pPr defTabSz="342848">
              <a:defRPr/>
            </a:pPr>
            <a:r>
              <a:rPr lang="en-US" sz="900" b="1" dirty="0">
                <a:solidFill>
                  <a:srgbClr val="FFFFFF"/>
                </a:solidFill>
                <a:cs typeface="Calibri" panose="020F0502020204030204" pitchFamily="34" charset="0"/>
              </a:rPr>
              <a:t>ESSENTIA (US)</a:t>
            </a:r>
          </a:p>
          <a:p>
            <a:pPr defTabSz="342848">
              <a:defRPr/>
            </a:pPr>
            <a:r>
              <a:rPr lang="en-US" sz="900" dirty="0">
                <a:solidFill>
                  <a:srgbClr val="FFFFFF"/>
                </a:solidFill>
                <a:cs typeface="Calibri" panose="020F0502020204030204" pitchFamily="34" charset="0"/>
              </a:rPr>
              <a:t>Energy, Metals and Agricultural Commodities Trading &amp; Risk Advisory</a:t>
            </a:r>
          </a:p>
        </p:txBody>
      </p:sp>
      <p:sp>
        <p:nvSpPr>
          <p:cNvPr id="172" name="TextBox 171">
            <a:extLst>
              <a:ext uri="{FF2B5EF4-FFF2-40B4-BE49-F238E27FC236}">
                <a16:creationId xmlns:a16="http://schemas.microsoft.com/office/drawing/2014/main" id="{E5996BA5-78D8-E5A1-7F28-945950A8BACE}"/>
              </a:ext>
            </a:extLst>
          </p:cNvPr>
          <p:cNvSpPr txBox="1"/>
          <p:nvPr/>
        </p:nvSpPr>
        <p:spPr>
          <a:xfrm>
            <a:off x="10273667" y="3833096"/>
            <a:ext cx="1112783"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2024</a:t>
            </a:r>
            <a:endParaRPr lang="en-US" sz="900" b="1" dirty="0">
              <a:solidFill>
                <a:srgbClr val="FFFFFF"/>
              </a:solidFill>
              <a:cs typeface="Calibri" panose="020F0502020204030204" pitchFamily="34" charset="0"/>
            </a:endParaRPr>
          </a:p>
          <a:p>
            <a:pPr defTabSz="914400">
              <a:defRPr/>
            </a:pPr>
            <a:r>
              <a:rPr lang="en-US" sz="900" b="1" dirty="0">
                <a:solidFill>
                  <a:srgbClr val="FFFFFF"/>
                </a:solidFill>
                <a:cs typeface="Calibri" panose="020F0502020204030204" pitchFamily="34" charset="0"/>
              </a:rPr>
              <a:t>VATES (AR, CL)</a:t>
            </a:r>
          </a:p>
          <a:p>
            <a:pPr defTabSz="914400">
              <a:defRPr/>
            </a:pPr>
            <a:r>
              <a:rPr lang="en-US" sz="900" dirty="0">
                <a:solidFill>
                  <a:srgbClr val="FFFFFF"/>
                </a:solidFill>
                <a:cs typeface="Calibri" panose="020F0502020204030204" pitchFamily="34" charset="0"/>
              </a:rPr>
              <a:t>Custom Software Development, Testing, R&amp;D</a:t>
            </a:r>
          </a:p>
        </p:txBody>
      </p:sp>
      <p:sp>
        <p:nvSpPr>
          <p:cNvPr id="173" name="TextBox 172">
            <a:extLst>
              <a:ext uri="{FF2B5EF4-FFF2-40B4-BE49-F238E27FC236}">
                <a16:creationId xmlns:a16="http://schemas.microsoft.com/office/drawing/2014/main" id="{204ED69A-2484-CB29-6C05-93135ED3C347}"/>
              </a:ext>
            </a:extLst>
          </p:cNvPr>
          <p:cNvSpPr txBox="1"/>
          <p:nvPr/>
        </p:nvSpPr>
        <p:spPr>
          <a:xfrm>
            <a:off x="8948854" y="4410830"/>
            <a:ext cx="1168393"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2024</a:t>
            </a:r>
            <a:endParaRPr lang="en-US" sz="900" b="1" dirty="0">
              <a:solidFill>
                <a:srgbClr val="FFFFFF"/>
              </a:solidFill>
              <a:cs typeface="Calibri" panose="020F0502020204030204" pitchFamily="34" charset="0"/>
            </a:endParaRPr>
          </a:p>
          <a:p>
            <a:pPr defTabSz="914400">
              <a:defRPr/>
            </a:pPr>
            <a:r>
              <a:rPr lang="en-US" sz="900" b="1" dirty="0">
                <a:solidFill>
                  <a:srgbClr val="FFFFFF"/>
                </a:solidFill>
                <a:cs typeface="Calibri" panose="020F0502020204030204" pitchFamily="34" charset="0"/>
              </a:rPr>
              <a:t>NEORIS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(LATAM, NA, EU) </a:t>
            </a:r>
            <a:br>
              <a:rPr lang="en-US" sz="900" b="1" dirty="0">
                <a:solidFill>
                  <a:srgbClr val="FFFFFF"/>
                </a:solidFill>
                <a:cs typeface="Calibri" panose="020F0502020204030204" pitchFamily="34" charset="0"/>
              </a:rPr>
            </a:br>
            <a:r>
              <a:rPr lang="en-US" sz="900" dirty="0">
                <a:solidFill>
                  <a:srgbClr val="FFFFFF"/>
                </a:solidFill>
                <a:cs typeface="Calibri" panose="020F0502020204030204" pitchFamily="34" charset="0"/>
              </a:rPr>
              <a:t>Software Development, Digital Transformation</a:t>
            </a:r>
          </a:p>
        </p:txBody>
      </p:sp>
      <p:sp>
        <p:nvSpPr>
          <p:cNvPr id="174" name="TextBox 173">
            <a:extLst>
              <a:ext uri="{FF2B5EF4-FFF2-40B4-BE49-F238E27FC236}">
                <a16:creationId xmlns:a16="http://schemas.microsoft.com/office/drawing/2014/main" id="{FFFE55B3-EB6B-E52D-0300-4CAF7EEBEB7D}"/>
              </a:ext>
            </a:extLst>
          </p:cNvPr>
          <p:cNvSpPr txBox="1"/>
          <p:nvPr/>
        </p:nvSpPr>
        <p:spPr>
          <a:xfrm>
            <a:off x="10273667" y="4673277"/>
            <a:ext cx="1275373"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2024</a:t>
            </a:r>
            <a:endParaRPr lang="en-US" sz="900" b="1" dirty="0">
              <a:solidFill>
                <a:srgbClr val="000000"/>
              </a:solidFill>
              <a:cs typeface="Calibri" panose="020F0502020204030204" pitchFamily="34" charset="0"/>
            </a:endParaRPr>
          </a:p>
          <a:p>
            <a:pPr defTabSz="914400">
              <a:defRPr/>
            </a:pPr>
            <a:r>
              <a:rPr lang="en-GB" sz="900" b="1" dirty="0">
                <a:solidFill>
                  <a:srgbClr val="FFFFFF"/>
                </a:solidFill>
                <a:cs typeface="Calibri" panose="020F0502020204030204" pitchFamily="34" charset="0"/>
              </a:rPr>
              <a:t>FIRST DERIVATIVE</a:t>
            </a:r>
            <a:r>
              <a:rPr lang="en-US" sz="900" b="1" dirty="0">
                <a:solidFill>
                  <a:srgbClr val="FFFFFF"/>
                </a:solidFill>
                <a:cs typeface="Calibri" panose="020F0502020204030204" pitchFamily="34" charset="0"/>
              </a:rPr>
              <a:t> </a:t>
            </a:r>
            <a:br>
              <a:rPr lang="en-US" sz="900" b="1" dirty="0">
                <a:solidFill>
                  <a:srgbClr val="FFFFFF"/>
                </a:solidFill>
                <a:cs typeface="Calibri" panose="020F0502020204030204" pitchFamily="34" charset="0"/>
              </a:rPr>
            </a:br>
            <a:r>
              <a:rPr lang="en-GB" sz="900" b="1" dirty="0">
                <a:solidFill>
                  <a:srgbClr val="FFFFFF"/>
                </a:solidFill>
                <a:latin typeface="adobe-clean"/>
              </a:rPr>
              <a:t>(EU, NA, APAC)</a:t>
            </a:r>
            <a:br>
              <a:rPr lang="en-US" sz="900" b="1" dirty="0">
                <a:solidFill>
                  <a:srgbClr val="FFFFFF"/>
                </a:solidFill>
                <a:cs typeface="Calibri" panose="020F0502020204030204" pitchFamily="34" charset="0"/>
              </a:rPr>
            </a:br>
            <a:r>
              <a:rPr lang="en-GB" sz="900" dirty="0">
                <a:solidFill>
                  <a:srgbClr val="FFFFFF"/>
                </a:solidFill>
                <a:latin typeface="adobe-clean"/>
              </a:rPr>
              <a:t>Managed Services </a:t>
            </a:r>
            <a:br>
              <a:rPr lang="en-GB" sz="900" dirty="0">
                <a:solidFill>
                  <a:srgbClr val="FFFFFF"/>
                </a:solidFill>
                <a:latin typeface="adobe-clean"/>
              </a:rPr>
            </a:br>
            <a:r>
              <a:rPr lang="en-GB" sz="900" dirty="0">
                <a:solidFill>
                  <a:srgbClr val="FFFFFF"/>
                </a:solidFill>
                <a:latin typeface="adobe-clean"/>
              </a:rPr>
              <a:t>&amp; Consulting</a:t>
            </a:r>
            <a:endParaRPr lang="en-US" sz="900" dirty="0">
              <a:solidFill>
                <a:srgbClr val="FFFFFF"/>
              </a:solidFill>
              <a:cs typeface="Calibri" panose="020F0502020204030204" pitchFamily="34" charset="0"/>
            </a:endParaRPr>
          </a:p>
        </p:txBody>
      </p:sp>
      <p:sp>
        <p:nvSpPr>
          <p:cNvPr id="175" name="TextBox 174">
            <a:extLst>
              <a:ext uri="{FF2B5EF4-FFF2-40B4-BE49-F238E27FC236}">
                <a16:creationId xmlns:a16="http://schemas.microsoft.com/office/drawing/2014/main" id="{771674A2-60BE-327B-C763-68311643274D}"/>
              </a:ext>
            </a:extLst>
          </p:cNvPr>
          <p:cNvSpPr txBox="1"/>
          <p:nvPr/>
        </p:nvSpPr>
        <p:spPr>
          <a:xfrm>
            <a:off x="8653017" y="4326750"/>
            <a:ext cx="0" cy="0"/>
          </a:xfrm>
          <a:prstGeom prst="rect">
            <a:avLst/>
          </a:prstGeom>
          <a:noFill/>
        </p:spPr>
        <p:txBody>
          <a:bodyPr wrap="none" lIns="0" tIns="0" rIns="0" bIns="0" rtlCol="0">
            <a:noAutofit/>
          </a:bodyPr>
          <a:lstStyle/>
          <a:p>
            <a:pPr defTabSz="914400">
              <a:lnSpc>
                <a:spcPct val="110000"/>
              </a:lnSpc>
              <a:spcBef>
                <a:spcPts val="600"/>
              </a:spcBef>
            </a:pPr>
            <a:endParaRPr lang="en-HU" sz="1200" dirty="0" err="1">
              <a:solidFill>
                <a:srgbClr val="000000"/>
              </a:solidFill>
              <a:ea typeface="Human Sans" charset="0"/>
              <a:cs typeface="Human Sans" charset="0"/>
            </a:endParaRPr>
          </a:p>
        </p:txBody>
      </p:sp>
      <p:sp>
        <p:nvSpPr>
          <p:cNvPr id="4" name="TextBox 3">
            <a:extLst>
              <a:ext uri="{FF2B5EF4-FFF2-40B4-BE49-F238E27FC236}">
                <a16:creationId xmlns:a16="http://schemas.microsoft.com/office/drawing/2014/main" id="{13C26EBC-174F-59BA-14F3-E6628FD73822}"/>
              </a:ext>
            </a:extLst>
          </p:cNvPr>
          <p:cNvSpPr txBox="1"/>
          <p:nvPr/>
        </p:nvSpPr>
        <p:spPr>
          <a:xfrm>
            <a:off x="8948854" y="5253715"/>
            <a:ext cx="1168393" cy="692497"/>
          </a:xfrm>
          <a:prstGeom prst="rect">
            <a:avLst/>
          </a:prstGeom>
          <a:noFill/>
        </p:spPr>
        <p:txBody>
          <a:bodyPr wrap="square" lIns="0" tIns="0" rIns="0" bIns="0" rtlCol="0">
            <a:spAutoFit/>
          </a:bodyPr>
          <a:lstStyle/>
          <a:p>
            <a:pPr defTabSz="342848">
              <a:defRPr/>
            </a:pPr>
            <a:r>
              <a:rPr lang="en-US" sz="900" b="1" dirty="0">
                <a:solidFill>
                  <a:srgbClr val="00F6FF"/>
                </a:solidFill>
                <a:cs typeface="Calibri" panose="020F0502020204030204" pitchFamily="34" charset="0"/>
              </a:rPr>
              <a:t>2025</a:t>
            </a:r>
            <a:endParaRPr lang="en-US" sz="900" b="1" dirty="0">
              <a:solidFill>
                <a:srgbClr val="FFFFFF"/>
              </a:solidFill>
              <a:cs typeface="Calibri" panose="020F0502020204030204" pitchFamily="34" charset="0"/>
            </a:endParaRPr>
          </a:p>
          <a:p>
            <a:pPr defTabSz="914400">
              <a:defRPr/>
            </a:pPr>
            <a:r>
              <a:rPr lang="en-US" sz="900" b="1" dirty="0">
                <a:solidFill>
                  <a:srgbClr val="FFFFFF"/>
                </a:solidFill>
                <a:cs typeface="Calibri" panose="020F0502020204030204" pitchFamily="34" charset="0"/>
              </a:rPr>
              <a:t>LYNXUS </a:t>
            </a:r>
            <a:br>
              <a:rPr lang="en-US" sz="900" b="1" dirty="0">
                <a:solidFill>
                  <a:srgbClr val="FFFFFF"/>
                </a:solidFill>
                <a:cs typeface="Calibri" panose="020F0502020204030204" pitchFamily="34" charset="0"/>
              </a:rPr>
            </a:br>
            <a:r>
              <a:rPr lang="en-US" sz="900" b="1" dirty="0">
                <a:solidFill>
                  <a:srgbClr val="FFFFFF"/>
                </a:solidFill>
                <a:cs typeface="Calibri" panose="020F0502020204030204" pitchFamily="34" charset="0"/>
              </a:rPr>
              <a:t>(US, CO, IN) </a:t>
            </a:r>
            <a:br>
              <a:rPr lang="en-US" sz="900" b="1" dirty="0">
                <a:solidFill>
                  <a:srgbClr val="FFFFFF"/>
                </a:solidFill>
                <a:cs typeface="Calibri" panose="020F0502020204030204" pitchFamily="34" charset="0"/>
              </a:rPr>
            </a:br>
            <a:r>
              <a:rPr lang="en-US" sz="900" dirty="0">
                <a:solidFill>
                  <a:srgbClr val="FFFFFF"/>
                </a:solidFill>
                <a:cs typeface="Calibri" panose="020F0502020204030204" pitchFamily="34" charset="0"/>
              </a:rPr>
              <a:t>Intelligent Operations, Automation</a:t>
            </a:r>
          </a:p>
        </p:txBody>
      </p:sp>
    </p:spTree>
    <p:custDataLst>
      <p:tags r:id="rId1"/>
    </p:custDataLst>
    <p:extLst>
      <p:ext uri="{BB962C8B-B14F-4D97-AF65-F5344CB8AC3E}">
        <p14:creationId xmlns:p14="http://schemas.microsoft.com/office/powerpoint/2010/main" val="1876764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62FCA-E840-120D-3554-CB551EDA4BC0}"/>
              </a:ext>
            </a:extLst>
          </p:cNvPr>
          <p:cNvSpPr>
            <a:spLocks noGrp="1"/>
          </p:cNvSpPr>
          <p:nvPr>
            <p:ph type="title"/>
          </p:nvPr>
        </p:nvSpPr>
        <p:spPr/>
        <p:txBody>
          <a:bodyPr/>
          <a:lstStyle/>
          <a:p>
            <a:r>
              <a:rPr lang="en-US"/>
              <a:t>The EPAM Advantage – 30 Years of Software &amp; Digital Platform Expertise </a:t>
            </a:r>
            <a:endParaRPr lang="en-HU"/>
          </a:p>
        </p:txBody>
      </p:sp>
      <p:sp>
        <p:nvSpPr>
          <p:cNvPr id="66" name="TextBox 65">
            <a:extLst>
              <a:ext uri="{FF2B5EF4-FFF2-40B4-BE49-F238E27FC236}">
                <a16:creationId xmlns:a16="http://schemas.microsoft.com/office/drawing/2014/main" id="{19FF689A-B858-1F1C-35AD-61C566B1A76C}"/>
              </a:ext>
            </a:extLst>
          </p:cNvPr>
          <p:cNvSpPr txBox="1"/>
          <p:nvPr/>
        </p:nvSpPr>
        <p:spPr>
          <a:xfrm>
            <a:off x="539262" y="1840387"/>
            <a:ext cx="1245879"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opens for business with three employees. </a:t>
            </a:r>
          </a:p>
        </p:txBody>
      </p:sp>
      <p:sp>
        <p:nvSpPr>
          <p:cNvPr id="78" name="TextBox 77">
            <a:extLst>
              <a:ext uri="{FF2B5EF4-FFF2-40B4-BE49-F238E27FC236}">
                <a16:creationId xmlns:a16="http://schemas.microsoft.com/office/drawing/2014/main" id="{A11040B9-56E4-B8CB-FE7B-F37973CD8F44}"/>
              </a:ext>
            </a:extLst>
          </p:cNvPr>
          <p:cNvSpPr txBox="1"/>
          <p:nvPr/>
        </p:nvSpPr>
        <p:spPr>
          <a:xfrm>
            <a:off x="1584039" y="4341142"/>
            <a:ext cx="1492712"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is chosen to help </a:t>
            </a:r>
            <a:b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Colgate-Palmolive develop a Salesforce Automation solution. Its success opens the door to EPAM’s first major software product development client: </a:t>
            </a:r>
            <a:b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SAP AG. </a:t>
            </a:r>
          </a:p>
        </p:txBody>
      </p:sp>
      <p:sp>
        <p:nvSpPr>
          <p:cNvPr id="89" name="TextBox 88">
            <a:extLst>
              <a:ext uri="{FF2B5EF4-FFF2-40B4-BE49-F238E27FC236}">
                <a16:creationId xmlns:a16="http://schemas.microsoft.com/office/drawing/2014/main" id="{092B5B67-3E93-86AF-DAA9-3BB1D08028C7}"/>
              </a:ext>
            </a:extLst>
          </p:cNvPr>
          <p:cNvSpPr txBox="1"/>
          <p:nvPr/>
        </p:nvSpPr>
        <p:spPr>
          <a:xfrm>
            <a:off x="2637244" y="1616476"/>
            <a:ext cx="1245879"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completes its first decade having built a foundation of delivering Software Products </a:t>
            </a:r>
            <a:b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and Solutions for more than 200 independent software companies.</a:t>
            </a:r>
          </a:p>
        </p:txBody>
      </p:sp>
      <p:sp>
        <p:nvSpPr>
          <p:cNvPr id="90" name="TextBox 89">
            <a:extLst>
              <a:ext uri="{FF2B5EF4-FFF2-40B4-BE49-F238E27FC236}">
                <a16:creationId xmlns:a16="http://schemas.microsoft.com/office/drawing/2014/main" id="{904214DE-C938-705E-6E75-F566C57BEFED}"/>
              </a:ext>
            </a:extLst>
          </p:cNvPr>
          <p:cNvSpPr txBox="1"/>
          <p:nvPr/>
        </p:nvSpPr>
        <p:spPr>
          <a:xfrm>
            <a:off x="3652758" y="4341142"/>
            <a:ext cx="1395318"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enters the European market, beginning a multi-year journey of geographic and industry diversification.</a:t>
            </a:r>
          </a:p>
        </p:txBody>
      </p:sp>
      <p:sp>
        <p:nvSpPr>
          <p:cNvPr id="91" name="TextBox 90">
            <a:extLst>
              <a:ext uri="{FF2B5EF4-FFF2-40B4-BE49-F238E27FC236}">
                <a16:creationId xmlns:a16="http://schemas.microsoft.com/office/drawing/2014/main" id="{10F4CF6D-AF28-00BD-584A-8BA0289B2CB5}"/>
              </a:ext>
            </a:extLst>
          </p:cNvPr>
          <p:cNvSpPr txBox="1"/>
          <p:nvPr/>
        </p:nvSpPr>
        <p:spPr>
          <a:xfrm>
            <a:off x="4718157" y="1754975"/>
            <a:ext cx="1396712" cy="83099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In the midst of a historic global recession, EPAM focuses on investing in talent and tools, which will serve as the platform to support the company's future growth.</a:t>
            </a:r>
          </a:p>
        </p:txBody>
      </p:sp>
      <p:sp>
        <p:nvSpPr>
          <p:cNvPr id="92" name="TextBox 91">
            <a:extLst>
              <a:ext uri="{FF2B5EF4-FFF2-40B4-BE49-F238E27FC236}">
                <a16:creationId xmlns:a16="http://schemas.microsoft.com/office/drawing/2014/main" id="{2830713B-4DA3-3DF1-553B-228EA29FC1D2}"/>
              </a:ext>
            </a:extLst>
          </p:cNvPr>
          <p:cNvSpPr txBox="1"/>
          <p:nvPr/>
        </p:nvSpPr>
        <p:spPr>
          <a:xfrm>
            <a:off x="5704818" y="4693890"/>
            <a:ext cx="1395318"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approaches the end of its second decade serving most of the world’s major new platform companies who were changing everything from search to transportation to collaboration.</a:t>
            </a:r>
          </a:p>
        </p:txBody>
      </p:sp>
      <p:sp>
        <p:nvSpPr>
          <p:cNvPr id="93" name="TextBox 92">
            <a:extLst>
              <a:ext uri="{FF2B5EF4-FFF2-40B4-BE49-F238E27FC236}">
                <a16:creationId xmlns:a16="http://schemas.microsoft.com/office/drawing/2014/main" id="{DD902F16-9B13-FBF1-3E16-3840DD9D4CFA}"/>
              </a:ext>
            </a:extLst>
          </p:cNvPr>
          <p:cNvSpPr txBox="1"/>
          <p:nvPr/>
        </p:nvSpPr>
        <p:spPr>
          <a:xfrm>
            <a:off x="6685219" y="1640915"/>
            <a:ext cx="1317142"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extends its leadership position into Digital Product &amp; Platform Engineering Services space and is named one of the top 25 Fastest Growing Public Tech Companies by Forbes.</a:t>
            </a:r>
          </a:p>
        </p:txBody>
      </p:sp>
      <p:sp>
        <p:nvSpPr>
          <p:cNvPr id="94" name="TextBox 93">
            <a:extLst>
              <a:ext uri="{FF2B5EF4-FFF2-40B4-BE49-F238E27FC236}">
                <a16:creationId xmlns:a16="http://schemas.microsoft.com/office/drawing/2014/main" id="{C12E6F47-E62A-E32C-52C4-2F5049E3A273}"/>
              </a:ext>
            </a:extLst>
          </p:cNvPr>
          <p:cNvSpPr txBox="1"/>
          <p:nvPr/>
        </p:nvSpPr>
        <p:spPr>
          <a:xfrm>
            <a:off x="7688929" y="4341142"/>
            <a:ext cx="1480649" cy="11079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The Company launches EPAM Continuum, the company’s vision for integrated Consulting </a:t>
            </a:r>
            <a:b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and Engineering services. Within EPAM’s top 100 clients, 20% are in the Fortune 500 and more than 50%  are in the Forbes Global 2000. </a:t>
            </a:r>
          </a:p>
        </p:txBody>
      </p:sp>
      <p:sp>
        <p:nvSpPr>
          <p:cNvPr id="95" name="TextBox 94">
            <a:extLst>
              <a:ext uri="{FF2B5EF4-FFF2-40B4-BE49-F238E27FC236}">
                <a16:creationId xmlns:a16="http://schemas.microsoft.com/office/drawing/2014/main" id="{6E9A20D4-2750-996D-A741-4E196005C0CE}"/>
              </a:ext>
            </a:extLst>
          </p:cNvPr>
          <p:cNvSpPr txBox="1"/>
          <p:nvPr/>
        </p:nvSpPr>
        <p:spPr>
          <a:xfrm>
            <a:off x="8693286" y="1616476"/>
            <a:ext cx="1551435"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Human Sans" charset="0"/>
                <a:cs typeface="Calibri Light" panose="020F0302020204030204" pitchFamily="34" charset="0"/>
              </a:rPr>
              <a:t>EPAM records its first billion-dollar revenue quarter and is now located in more than 40 countries and regions.  The Company is included in the Forbes Global 2000 list and added to the S&amp;P 500.  </a:t>
            </a:r>
          </a:p>
        </p:txBody>
      </p:sp>
      <p:sp>
        <p:nvSpPr>
          <p:cNvPr id="96" name="TextBox 95">
            <a:extLst>
              <a:ext uri="{FF2B5EF4-FFF2-40B4-BE49-F238E27FC236}">
                <a16:creationId xmlns:a16="http://schemas.microsoft.com/office/drawing/2014/main" id="{0FC6C86B-F193-7F14-9E74-5DFDE268DF56}"/>
              </a:ext>
            </a:extLst>
          </p:cNvPr>
          <p:cNvSpPr txBox="1"/>
          <p:nvPr/>
        </p:nvSpPr>
        <p:spPr>
          <a:xfrm>
            <a:off x="9740989" y="4693890"/>
            <a:ext cx="1567632" cy="13849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t>As part of EPAM's response to </a:t>
            </a:r>
            <a:b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b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t>the war in Ukraine, the Company announced $100 million of humanitarian support for its Ukrainian employees and their families. EPAM also announced its phased exit from Russia, while at the same time accelerated its global diversification efforts and is now in more than 50 countries. </a:t>
            </a:r>
          </a:p>
        </p:txBody>
      </p:sp>
      <p:cxnSp>
        <p:nvCxnSpPr>
          <p:cNvPr id="98" name="Straight Connector 97">
            <a:extLst>
              <a:ext uri="{FF2B5EF4-FFF2-40B4-BE49-F238E27FC236}">
                <a16:creationId xmlns:a16="http://schemas.microsoft.com/office/drawing/2014/main" id="{F3CEA09C-E4FC-2BED-D1B5-802C5637472D}"/>
              </a:ext>
            </a:extLst>
          </p:cNvPr>
          <p:cNvCxnSpPr>
            <a:cxnSpLocks/>
          </p:cNvCxnSpPr>
          <p:nvPr/>
        </p:nvCxnSpPr>
        <p:spPr>
          <a:xfrm>
            <a:off x="1097186" y="3447661"/>
            <a:ext cx="10121156"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A8C18AFD-1A31-38F1-6F42-83B5CDED3945}"/>
              </a:ext>
            </a:extLst>
          </p:cNvPr>
          <p:cNvGrpSpPr/>
          <p:nvPr/>
        </p:nvGrpSpPr>
        <p:grpSpPr>
          <a:xfrm>
            <a:off x="1097426" y="3321698"/>
            <a:ext cx="8072152" cy="125963"/>
            <a:chOff x="1502413" y="3321698"/>
            <a:chExt cx="8072152" cy="125963"/>
          </a:xfrm>
        </p:grpSpPr>
        <p:cxnSp>
          <p:nvCxnSpPr>
            <p:cNvPr id="102" name="Straight Connector 101">
              <a:extLst>
                <a:ext uri="{FF2B5EF4-FFF2-40B4-BE49-F238E27FC236}">
                  <a16:creationId xmlns:a16="http://schemas.microsoft.com/office/drawing/2014/main" id="{7D5030D9-4BF7-40DA-F002-D196E4A05574}"/>
                </a:ext>
              </a:extLst>
            </p:cNvPr>
            <p:cNvCxnSpPr>
              <a:cxnSpLocks/>
            </p:cNvCxnSpPr>
            <p:nvPr/>
          </p:nvCxnSpPr>
          <p:spPr>
            <a:xfrm flipV="1">
              <a:off x="357779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44F63AAB-873A-9B94-B845-A8D697AB07A7}"/>
                </a:ext>
              </a:extLst>
            </p:cNvPr>
            <p:cNvCxnSpPr>
              <a:cxnSpLocks/>
            </p:cNvCxnSpPr>
            <p:nvPr/>
          </p:nvCxnSpPr>
          <p:spPr>
            <a:xfrm flipV="1">
              <a:off x="5566910"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304EA1B0-1DE4-A028-05E2-63F8DB341D8F}"/>
                </a:ext>
              </a:extLst>
            </p:cNvPr>
            <p:cNvCxnSpPr>
              <a:cxnSpLocks/>
            </p:cNvCxnSpPr>
            <p:nvPr/>
          </p:nvCxnSpPr>
          <p:spPr>
            <a:xfrm flipV="1">
              <a:off x="759165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33B2B13-CD9C-9C54-621B-6126EE4F18F8}"/>
                </a:ext>
              </a:extLst>
            </p:cNvPr>
            <p:cNvCxnSpPr>
              <a:cxnSpLocks/>
            </p:cNvCxnSpPr>
            <p:nvPr/>
          </p:nvCxnSpPr>
          <p:spPr>
            <a:xfrm flipV="1">
              <a:off x="9574565"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169EEC54-8530-5565-9EE9-D293B6B74705}"/>
                </a:ext>
              </a:extLst>
            </p:cNvPr>
            <p:cNvCxnSpPr>
              <a:cxnSpLocks/>
            </p:cNvCxnSpPr>
            <p:nvPr/>
          </p:nvCxnSpPr>
          <p:spPr>
            <a:xfrm flipV="1">
              <a:off x="150241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3" name="Group 112">
            <a:extLst>
              <a:ext uri="{FF2B5EF4-FFF2-40B4-BE49-F238E27FC236}">
                <a16:creationId xmlns:a16="http://schemas.microsoft.com/office/drawing/2014/main" id="{EA3A5BCF-8407-79F6-C801-6F701A2D3B67}"/>
              </a:ext>
            </a:extLst>
          </p:cNvPr>
          <p:cNvGrpSpPr/>
          <p:nvPr/>
        </p:nvGrpSpPr>
        <p:grpSpPr>
          <a:xfrm>
            <a:off x="2073820" y="3453433"/>
            <a:ext cx="8072152" cy="125963"/>
            <a:chOff x="1502413" y="3321698"/>
            <a:chExt cx="8072152" cy="125963"/>
          </a:xfrm>
        </p:grpSpPr>
        <p:cxnSp>
          <p:nvCxnSpPr>
            <p:cNvPr id="114" name="Straight Connector 113">
              <a:extLst>
                <a:ext uri="{FF2B5EF4-FFF2-40B4-BE49-F238E27FC236}">
                  <a16:creationId xmlns:a16="http://schemas.microsoft.com/office/drawing/2014/main" id="{03C3433A-BB11-195E-FD8E-868435871F4B}"/>
                </a:ext>
              </a:extLst>
            </p:cNvPr>
            <p:cNvCxnSpPr>
              <a:cxnSpLocks/>
            </p:cNvCxnSpPr>
            <p:nvPr/>
          </p:nvCxnSpPr>
          <p:spPr>
            <a:xfrm flipV="1">
              <a:off x="357779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7C5D8C31-5814-EDAD-950D-B76388C01EEE}"/>
                </a:ext>
              </a:extLst>
            </p:cNvPr>
            <p:cNvCxnSpPr>
              <a:cxnSpLocks/>
            </p:cNvCxnSpPr>
            <p:nvPr/>
          </p:nvCxnSpPr>
          <p:spPr>
            <a:xfrm flipV="1">
              <a:off x="5566910"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26582220-D387-7EB2-C1EA-71A9FE41F797}"/>
                </a:ext>
              </a:extLst>
            </p:cNvPr>
            <p:cNvCxnSpPr>
              <a:cxnSpLocks/>
            </p:cNvCxnSpPr>
            <p:nvPr/>
          </p:nvCxnSpPr>
          <p:spPr>
            <a:xfrm flipV="1">
              <a:off x="759165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CB94913-81C0-AFE9-13D6-63F6EBBB2500}"/>
                </a:ext>
              </a:extLst>
            </p:cNvPr>
            <p:cNvCxnSpPr>
              <a:cxnSpLocks/>
            </p:cNvCxnSpPr>
            <p:nvPr/>
          </p:nvCxnSpPr>
          <p:spPr>
            <a:xfrm flipV="1">
              <a:off x="9574565"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5358181-1F5D-5A72-9A35-B223DE916C7B}"/>
                </a:ext>
              </a:extLst>
            </p:cNvPr>
            <p:cNvCxnSpPr>
              <a:cxnSpLocks/>
            </p:cNvCxnSpPr>
            <p:nvPr/>
          </p:nvCxnSpPr>
          <p:spPr>
            <a:xfrm flipV="1">
              <a:off x="150241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25" name="TextBox 124">
            <a:extLst>
              <a:ext uri="{FF2B5EF4-FFF2-40B4-BE49-F238E27FC236}">
                <a16:creationId xmlns:a16="http://schemas.microsoft.com/office/drawing/2014/main" id="{0C45A506-B1FE-B2E3-0044-CE63A1CDDFB5}"/>
              </a:ext>
            </a:extLst>
          </p:cNvPr>
          <p:cNvSpPr txBox="1"/>
          <p:nvPr/>
        </p:nvSpPr>
        <p:spPr>
          <a:xfrm>
            <a:off x="534458" y="2378241"/>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0000"/>
                </a:solidFill>
                <a:effectLst/>
                <a:uLnTx/>
                <a:uFillTx/>
                <a:latin typeface="Calibri"/>
                <a:ea typeface="Human Sans" charset="0"/>
                <a:cs typeface="Human Sans" charset="0"/>
              </a:rPr>
              <a:t>$0 </a:t>
            </a:r>
            <a:b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3055DA"/>
                </a:solidFill>
                <a:effectLst/>
                <a:uLnTx/>
                <a:uFillTx/>
                <a:latin typeface="Calibri"/>
                <a:ea typeface="Human Sans" charset="0"/>
                <a:cs typeface="Human Sans" charset="0"/>
              </a:rPr>
              <a:t>REVENUES</a:t>
            </a: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  </a:t>
            </a:r>
          </a:p>
        </p:txBody>
      </p:sp>
      <p:sp>
        <p:nvSpPr>
          <p:cNvPr id="131" name="TextBox 130">
            <a:extLst>
              <a:ext uri="{FF2B5EF4-FFF2-40B4-BE49-F238E27FC236}">
                <a16:creationId xmlns:a16="http://schemas.microsoft.com/office/drawing/2014/main" id="{CDECFC14-9814-5AD8-8E62-ECA98AE782FC}"/>
              </a:ext>
            </a:extLst>
          </p:cNvPr>
          <p:cNvSpPr txBox="1"/>
          <p:nvPr/>
        </p:nvSpPr>
        <p:spPr>
          <a:xfrm>
            <a:off x="1148008" y="2378241"/>
            <a:ext cx="70609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0000"/>
                </a:solidFill>
                <a:effectLst/>
                <a:uLnTx/>
                <a:uFillTx/>
                <a:latin typeface="Calibri"/>
                <a:ea typeface="Human Sans" charset="0"/>
                <a:cs typeface="Human Sans" charset="0"/>
              </a:rPr>
              <a:t>3 </a:t>
            </a:r>
            <a:b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3055DA"/>
                </a:solidFill>
                <a:effectLst/>
                <a:uLnTx/>
                <a:uFillTx/>
                <a:latin typeface="Calibri"/>
                <a:ea typeface="Human Sans" charset="0"/>
                <a:cs typeface="Human Sans" charset="0"/>
              </a:rPr>
              <a:t>EMPLOYEES</a:t>
            </a:r>
          </a:p>
        </p:txBody>
      </p:sp>
      <p:cxnSp>
        <p:nvCxnSpPr>
          <p:cNvPr id="132" name="Straight Connector 131">
            <a:extLst>
              <a:ext uri="{FF2B5EF4-FFF2-40B4-BE49-F238E27FC236}">
                <a16:creationId xmlns:a16="http://schemas.microsoft.com/office/drawing/2014/main" id="{FA10AC18-F73C-18F9-D83C-79C6426D4996}"/>
              </a:ext>
            </a:extLst>
          </p:cNvPr>
          <p:cNvCxnSpPr>
            <a:cxnSpLocks/>
          </p:cNvCxnSpPr>
          <p:nvPr/>
        </p:nvCxnSpPr>
        <p:spPr>
          <a:xfrm flipV="1">
            <a:off x="1155433" y="2446146"/>
            <a:ext cx="0" cy="153888"/>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891BD57-42EA-C7C1-80AB-28C34130957B}"/>
              </a:ext>
            </a:extLst>
          </p:cNvPr>
          <p:cNvGrpSpPr/>
          <p:nvPr/>
        </p:nvGrpSpPr>
        <p:grpSpPr>
          <a:xfrm>
            <a:off x="5640820" y="4341142"/>
            <a:ext cx="1513872" cy="307777"/>
            <a:chOff x="5651706" y="4341142"/>
            <a:chExt cx="1513872" cy="307777"/>
          </a:xfrm>
        </p:grpSpPr>
        <p:sp>
          <p:nvSpPr>
            <p:cNvPr id="133" name="TextBox 132">
              <a:extLst>
                <a:ext uri="{FF2B5EF4-FFF2-40B4-BE49-F238E27FC236}">
                  <a16:creationId xmlns:a16="http://schemas.microsoft.com/office/drawing/2014/main" id="{89B2CBD6-5AB0-4700-8E41-A1265AEC1740}"/>
                </a:ext>
              </a:extLst>
            </p:cNvPr>
            <p:cNvSpPr txBox="1"/>
            <p:nvPr/>
          </p:nvSpPr>
          <p:spPr>
            <a:xfrm>
              <a:off x="5651706"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0000"/>
                  </a:solidFill>
                  <a:effectLst/>
                  <a:uLnTx/>
                  <a:uFillTx/>
                  <a:latin typeface="Calibri"/>
                  <a:ea typeface="Human Sans" charset="0"/>
                  <a:cs typeface="Human Sans" charset="0"/>
                </a:rPr>
                <a:t>$434M</a:t>
              </a:r>
              <a:b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3055DA"/>
                  </a:solidFill>
                  <a:effectLst/>
                  <a:uLnTx/>
                  <a:uFillTx/>
                  <a:latin typeface="Calibri"/>
                  <a:ea typeface="Human Sans" charset="0"/>
                  <a:cs typeface="Human Sans" charset="0"/>
                </a:rPr>
                <a:t>REVENUES</a:t>
              </a: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  </a:t>
              </a:r>
            </a:p>
          </p:txBody>
        </p:sp>
        <p:sp>
          <p:nvSpPr>
            <p:cNvPr id="134" name="TextBox 133">
              <a:extLst>
                <a:ext uri="{FF2B5EF4-FFF2-40B4-BE49-F238E27FC236}">
                  <a16:creationId xmlns:a16="http://schemas.microsoft.com/office/drawing/2014/main" id="{BF0273CE-4D56-9DB2-6AF8-C979D46602C8}"/>
                </a:ext>
              </a:extLst>
            </p:cNvPr>
            <p:cNvSpPr txBox="1"/>
            <p:nvPr/>
          </p:nvSpPr>
          <p:spPr>
            <a:xfrm>
              <a:off x="6211843"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0000"/>
                  </a:solidFill>
                  <a:effectLst/>
                  <a:uLnTx/>
                  <a:uFillTx/>
                  <a:latin typeface="Calibri"/>
                  <a:ea typeface="Human Sans" charset="0"/>
                  <a:cs typeface="Human Sans" charset="0"/>
                </a:rPr>
                <a:t>10,000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3055DA"/>
                  </a:solidFill>
                  <a:effectLst/>
                  <a:uLnTx/>
                  <a:uFillTx/>
                  <a:latin typeface="Calibri"/>
                  <a:ea typeface="Human Sans" charset="0"/>
                  <a:cs typeface="Human Sans" charset="0"/>
                </a:rPr>
                <a:t>EMPLOYEES</a:t>
              </a:r>
            </a:p>
          </p:txBody>
        </p:sp>
        <p:cxnSp>
          <p:nvCxnSpPr>
            <p:cNvPr id="135" name="Straight Connector 134">
              <a:extLst>
                <a:ext uri="{FF2B5EF4-FFF2-40B4-BE49-F238E27FC236}">
                  <a16:creationId xmlns:a16="http://schemas.microsoft.com/office/drawing/2014/main" id="{D385F35C-EC58-B159-C471-34B22D86A0A0}"/>
                </a:ext>
              </a:extLst>
            </p:cNvPr>
            <p:cNvCxnSpPr>
              <a:cxnSpLocks/>
            </p:cNvCxnSpPr>
            <p:nvPr/>
          </p:nvCxnSpPr>
          <p:spPr>
            <a:xfrm flipV="1">
              <a:off x="6215717" y="4418086"/>
              <a:ext cx="0" cy="153888"/>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36" name="TextBox 135">
            <a:extLst>
              <a:ext uri="{FF2B5EF4-FFF2-40B4-BE49-F238E27FC236}">
                <a16:creationId xmlns:a16="http://schemas.microsoft.com/office/drawing/2014/main" id="{041B6FE7-4078-74C8-73B6-290BDD5A9087}"/>
              </a:ext>
            </a:extLst>
          </p:cNvPr>
          <p:cNvSpPr txBox="1"/>
          <p:nvPr/>
        </p:nvSpPr>
        <p:spPr>
          <a:xfrm>
            <a:off x="9660977"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0000"/>
                </a:solidFill>
                <a:effectLst/>
                <a:uLnTx/>
                <a:uFillTx/>
                <a:latin typeface="Calibri"/>
                <a:ea typeface="Human Sans" charset="0"/>
                <a:cs typeface="Human Sans" charset="0"/>
              </a:rPr>
              <a:t>$4.82B</a:t>
            </a:r>
            <a:b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3055DA"/>
                </a:solidFill>
                <a:effectLst/>
                <a:uLnTx/>
                <a:uFillTx/>
                <a:latin typeface="Calibri"/>
                <a:ea typeface="Human Sans" charset="0"/>
                <a:cs typeface="Human Sans" charset="0"/>
              </a:rPr>
              <a:t>REVENUES</a:t>
            </a: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  </a:t>
            </a:r>
          </a:p>
        </p:txBody>
      </p:sp>
      <p:sp>
        <p:nvSpPr>
          <p:cNvPr id="137" name="TextBox 136">
            <a:extLst>
              <a:ext uri="{FF2B5EF4-FFF2-40B4-BE49-F238E27FC236}">
                <a16:creationId xmlns:a16="http://schemas.microsoft.com/office/drawing/2014/main" id="{18D507E8-538D-1B3B-15C2-C8B07C000D51}"/>
              </a:ext>
            </a:extLst>
          </p:cNvPr>
          <p:cNvSpPr txBox="1"/>
          <p:nvPr/>
        </p:nvSpPr>
        <p:spPr>
          <a:xfrm>
            <a:off x="10264607"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0000"/>
                </a:solidFill>
                <a:effectLst/>
                <a:uLnTx/>
                <a:uFillTx/>
                <a:latin typeface="Calibri"/>
                <a:ea typeface="Human Sans" charset="0"/>
                <a:cs typeface="Human Sans" charset="0"/>
              </a:rPr>
              <a:t>59,250 </a:t>
            </a:r>
            <a:b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3055DA"/>
                </a:solidFill>
                <a:effectLst/>
                <a:uLnTx/>
                <a:uFillTx/>
                <a:latin typeface="Calibri"/>
                <a:ea typeface="Human Sans" charset="0"/>
                <a:cs typeface="Human Sans" charset="0"/>
              </a:rPr>
              <a:t>EMPLOYEES</a:t>
            </a:r>
          </a:p>
        </p:txBody>
      </p:sp>
      <p:cxnSp>
        <p:nvCxnSpPr>
          <p:cNvPr id="138" name="Straight Connector 137">
            <a:extLst>
              <a:ext uri="{FF2B5EF4-FFF2-40B4-BE49-F238E27FC236}">
                <a16:creationId xmlns:a16="http://schemas.microsoft.com/office/drawing/2014/main" id="{85600C56-1C33-6A32-6A8A-D6DE408EB8E2}"/>
              </a:ext>
            </a:extLst>
          </p:cNvPr>
          <p:cNvCxnSpPr>
            <a:cxnSpLocks/>
          </p:cNvCxnSpPr>
          <p:nvPr/>
        </p:nvCxnSpPr>
        <p:spPr>
          <a:xfrm flipV="1">
            <a:off x="10238958" y="4418086"/>
            <a:ext cx="0" cy="153888"/>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Rounded Rectangle 3">
            <a:extLst>
              <a:ext uri="{FF2B5EF4-FFF2-40B4-BE49-F238E27FC236}">
                <a16:creationId xmlns:a16="http://schemas.microsoft.com/office/drawing/2014/main" id="{C8B3CB5F-C129-17FA-CAA5-225FD3C951DA}"/>
              </a:ext>
            </a:extLst>
          </p:cNvPr>
          <p:cNvSpPr/>
          <p:nvPr/>
        </p:nvSpPr>
        <p:spPr>
          <a:xfrm>
            <a:off x="601861" y="283194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1993</a:t>
            </a:r>
          </a:p>
        </p:txBody>
      </p:sp>
      <p:sp>
        <p:nvSpPr>
          <p:cNvPr id="5" name="Rounded Rectangle 4">
            <a:extLst>
              <a:ext uri="{FF2B5EF4-FFF2-40B4-BE49-F238E27FC236}">
                <a16:creationId xmlns:a16="http://schemas.microsoft.com/office/drawing/2014/main" id="{79CB7DC1-CDE4-0C0E-73FC-F31ED568688B}"/>
              </a:ext>
            </a:extLst>
          </p:cNvPr>
          <p:cNvSpPr/>
          <p:nvPr/>
        </p:nvSpPr>
        <p:spPr>
          <a:xfrm>
            <a:off x="2681561" y="283194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2003</a:t>
            </a:r>
          </a:p>
        </p:txBody>
      </p:sp>
      <p:sp>
        <p:nvSpPr>
          <p:cNvPr id="6" name="Rounded Rectangle 5">
            <a:extLst>
              <a:ext uri="{FF2B5EF4-FFF2-40B4-BE49-F238E27FC236}">
                <a16:creationId xmlns:a16="http://schemas.microsoft.com/office/drawing/2014/main" id="{5EEE61D1-28E4-44ED-602F-1856D7649357}"/>
              </a:ext>
            </a:extLst>
          </p:cNvPr>
          <p:cNvSpPr/>
          <p:nvPr/>
        </p:nvSpPr>
        <p:spPr>
          <a:xfrm>
            <a:off x="4666266" y="283194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2009</a:t>
            </a:r>
          </a:p>
        </p:txBody>
      </p:sp>
      <p:sp>
        <p:nvSpPr>
          <p:cNvPr id="7" name="Rounded Rectangle 6">
            <a:extLst>
              <a:ext uri="{FF2B5EF4-FFF2-40B4-BE49-F238E27FC236}">
                <a16:creationId xmlns:a16="http://schemas.microsoft.com/office/drawing/2014/main" id="{45618C3F-C2AA-3B2A-ED16-B6E46F8D72DE}"/>
              </a:ext>
            </a:extLst>
          </p:cNvPr>
          <p:cNvSpPr/>
          <p:nvPr/>
        </p:nvSpPr>
        <p:spPr>
          <a:xfrm>
            <a:off x="6685219" y="283194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2016</a:t>
            </a:r>
          </a:p>
        </p:txBody>
      </p:sp>
      <p:sp>
        <p:nvSpPr>
          <p:cNvPr id="8" name="Rounded Rectangle 7">
            <a:extLst>
              <a:ext uri="{FF2B5EF4-FFF2-40B4-BE49-F238E27FC236}">
                <a16:creationId xmlns:a16="http://schemas.microsoft.com/office/drawing/2014/main" id="{BB5E5ECF-3E65-8406-FC9D-587E7DBD69F4}"/>
              </a:ext>
            </a:extLst>
          </p:cNvPr>
          <p:cNvSpPr/>
          <p:nvPr/>
        </p:nvSpPr>
        <p:spPr>
          <a:xfrm>
            <a:off x="8693286" y="283194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2021</a:t>
            </a:r>
          </a:p>
        </p:txBody>
      </p:sp>
      <p:sp>
        <p:nvSpPr>
          <p:cNvPr id="9" name="Rounded Rectangle 8">
            <a:extLst>
              <a:ext uri="{FF2B5EF4-FFF2-40B4-BE49-F238E27FC236}">
                <a16:creationId xmlns:a16="http://schemas.microsoft.com/office/drawing/2014/main" id="{CC2D3263-B77F-5601-EDC8-3A91D928F396}"/>
              </a:ext>
            </a:extLst>
          </p:cNvPr>
          <p:cNvSpPr/>
          <p:nvPr/>
        </p:nvSpPr>
        <p:spPr>
          <a:xfrm>
            <a:off x="9675776" y="376895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2022</a:t>
            </a:r>
          </a:p>
        </p:txBody>
      </p:sp>
      <p:sp>
        <p:nvSpPr>
          <p:cNvPr id="10" name="Rounded Rectangle 9">
            <a:extLst>
              <a:ext uri="{FF2B5EF4-FFF2-40B4-BE49-F238E27FC236}">
                <a16:creationId xmlns:a16="http://schemas.microsoft.com/office/drawing/2014/main" id="{5FCFD847-9BCC-5E47-9E3D-72EA87CE53AA}"/>
              </a:ext>
            </a:extLst>
          </p:cNvPr>
          <p:cNvSpPr/>
          <p:nvPr/>
        </p:nvSpPr>
        <p:spPr>
          <a:xfrm>
            <a:off x="7702865" y="376895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2019</a:t>
            </a:r>
          </a:p>
        </p:txBody>
      </p:sp>
      <p:sp>
        <p:nvSpPr>
          <p:cNvPr id="11" name="Rounded Rectangle 10">
            <a:extLst>
              <a:ext uri="{FF2B5EF4-FFF2-40B4-BE49-F238E27FC236}">
                <a16:creationId xmlns:a16="http://schemas.microsoft.com/office/drawing/2014/main" id="{8F3486D9-4699-BC3D-5CE6-B24B4AF00514}"/>
              </a:ext>
            </a:extLst>
          </p:cNvPr>
          <p:cNvSpPr/>
          <p:nvPr/>
        </p:nvSpPr>
        <p:spPr>
          <a:xfrm>
            <a:off x="5646747" y="376895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2012</a:t>
            </a:r>
          </a:p>
        </p:txBody>
      </p:sp>
      <p:sp>
        <p:nvSpPr>
          <p:cNvPr id="12" name="Rounded Rectangle 11">
            <a:extLst>
              <a:ext uri="{FF2B5EF4-FFF2-40B4-BE49-F238E27FC236}">
                <a16:creationId xmlns:a16="http://schemas.microsoft.com/office/drawing/2014/main" id="{DBCF62A8-9F92-D6FC-6766-28DE3B5E2EED}"/>
              </a:ext>
            </a:extLst>
          </p:cNvPr>
          <p:cNvSpPr/>
          <p:nvPr/>
        </p:nvSpPr>
        <p:spPr>
          <a:xfrm>
            <a:off x="3664086" y="376895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2004</a:t>
            </a:r>
          </a:p>
        </p:txBody>
      </p:sp>
      <p:sp>
        <p:nvSpPr>
          <p:cNvPr id="13" name="Rounded Rectangle 12">
            <a:extLst>
              <a:ext uri="{FF2B5EF4-FFF2-40B4-BE49-F238E27FC236}">
                <a16:creationId xmlns:a16="http://schemas.microsoft.com/office/drawing/2014/main" id="{9BF57D5C-9E09-EB8A-C842-C57E24CD43A1}"/>
              </a:ext>
            </a:extLst>
          </p:cNvPr>
          <p:cNvSpPr/>
          <p:nvPr/>
        </p:nvSpPr>
        <p:spPr>
          <a:xfrm>
            <a:off x="1584039" y="3768956"/>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1996</a:t>
            </a:r>
          </a:p>
        </p:txBody>
      </p:sp>
      <p:sp>
        <p:nvSpPr>
          <p:cNvPr id="17" name="Rounded Rectangle 16">
            <a:extLst>
              <a:ext uri="{FF2B5EF4-FFF2-40B4-BE49-F238E27FC236}">
                <a16:creationId xmlns:a16="http://schemas.microsoft.com/office/drawing/2014/main" id="{1C121F68-349A-EC57-79DB-82A68A7629CC}"/>
              </a:ext>
            </a:extLst>
          </p:cNvPr>
          <p:cNvSpPr/>
          <p:nvPr/>
        </p:nvSpPr>
        <p:spPr>
          <a:xfrm>
            <a:off x="6315896" y="3353682"/>
            <a:ext cx="382574" cy="188902"/>
          </a:xfrm>
          <a:prstGeom prst="roundRect">
            <a:avLst>
              <a:gd name="adj" fmla="val 50000"/>
            </a:avLst>
          </a:prstGeom>
          <a:solidFill>
            <a:schemeClr val="bg1"/>
          </a:solid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3600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100" normalizeH="0" baseline="0" noProof="0">
                <a:ln>
                  <a:noFill/>
                </a:ln>
                <a:solidFill>
                  <a:srgbClr val="000000"/>
                </a:solidFill>
                <a:effectLst/>
                <a:uLnTx/>
                <a:uFillTx/>
                <a:latin typeface="Calibri"/>
                <a:ea typeface="+mn-ea"/>
                <a:cs typeface="+mn-cs"/>
              </a:rPr>
              <a:t>IPO</a:t>
            </a:r>
          </a:p>
        </p:txBody>
      </p:sp>
      <p:grpSp>
        <p:nvGrpSpPr>
          <p:cNvPr id="3" name="Group 2">
            <a:extLst>
              <a:ext uri="{FF2B5EF4-FFF2-40B4-BE49-F238E27FC236}">
                <a16:creationId xmlns:a16="http://schemas.microsoft.com/office/drawing/2014/main" id="{2BCE4389-3BFF-999B-65ED-90F3B049A8FF}"/>
              </a:ext>
            </a:extLst>
          </p:cNvPr>
          <p:cNvGrpSpPr/>
          <p:nvPr/>
        </p:nvGrpSpPr>
        <p:grpSpPr>
          <a:xfrm>
            <a:off x="2073820" y="3321698"/>
            <a:ext cx="9144522" cy="257698"/>
            <a:chOff x="1502413" y="3189963"/>
            <a:chExt cx="9144522" cy="257698"/>
          </a:xfrm>
        </p:grpSpPr>
        <p:cxnSp>
          <p:nvCxnSpPr>
            <p:cNvPr id="15" name="Straight Connector 14">
              <a:extLst>
                <a:ext uri="{FF2B5EF4-FFF2-40B4-BE49-F238E27FC236}">
                  <a16:creationId xmlns:a16="http://schemas.microsoft.com/office/drawing/2014/main" id="{3A471F19-586A-0A80-7F8E-AAE51D3F341F}"/>
                </a:ext>
              </a:extLst>
            </p:cNvPr>
            <p:cNvCxnSpPr>
              <a:cxnSpLocks/>
            </p:cNvCxnSpPr>
            <p:nvPr/>
          </p:nvCxnSpPr>
          <p:spPr>
            <a:xfrm flipV="1">
              <a:off x="357779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9450366-F9CD-10A5-4CAD-E32B9BD22A59}"/>
                </a:ext>
              </a:extLst>
            </p:cNvPr>
            <p:cNvCxnSpPr>
              <a:cxnSpLocks/>
            </p:cNvCxnSpPr>
            <p:nvPr/>
          </p:nvCxnSpPr>
          <p:spPr>
            <a:xfrm flipV="1">
              <a:off x="5566910"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89840A0-4E24-2799-D887-C15EF916B969}"/>
                </a:ext>
              </a:extLst>
            </p:cNvPr>
            <p:cNvCxnSpPr>
              <a:cxnSpLocks/>
            </p:cNvCxnSpPr>
            <p:nvPr/>
          </p:nvCxnSpPr>
          <p:spPr>
            <a:xfrm flipV="1">
              <a:off x="759165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A0DDC4F-3B94-AE2B-9CAC-D9EA3E4E1D6F}"/>
                </a:ext>
              </a:extLst>
            </p:cNvPr>
            <p:cNvCxnSpPr>
              <a:cxnSpLocks/>
            </p:cNvCxnSpPr>
            <p:nvPr/>
          </p:nvCxnSpPr>
          <p:spPr>
            <a:xfrm flipV="1">
              <a:off x="9574565"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449EBCD-108B-50A9-DF81-5A90A5A4621B}"/>
                </a:ext>
              </a:extLst>
            </p:cNvPr>
            <p:cNvCxnSpPr>
              <a:cxnSpLocks/>
            </p:cNvCxnSpPr>
            <p:nvPr/>
          </p:nvCxnSpPr>
          <p:spPr>
            <a:xfrm flipV="1">
              <a:off x="1502413" y="3321698"/>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C878CE5-ADEF-077E-C73E-122F003A0BF0}"/>
                </a:ext>
              </a:extLst>
            </p:cNvPr>
            <p:cNvCxnSpPr>
              <a:cxnSpLocks/>
            </p:cNvCxnSpPr>
            <p:nvPr/>
          </p:nvCxnSpPr>
          <p:spPr>
            <a:xfrm flipV="1">
              <a:off x="10646935" y="3189963"/>
              <a:ext cx="0" cy="125963"/>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FEB72271-4703-3ED5-574C-F1DAB8CA2B1F}"/>
              </a:ext>
            </a:extLst>
          </p:cNvPr>
          <p:cNvSpPr txBox="1"/>
          <p:nvPr/>
        </p:nvSpPr>
        <p:spPr>
          <a:xfrm>
            <a:off x="10345312" y="1610976"/>
            <a:ext cx="1397359" cy="1107996"/>
          </a:xfrm>
          <a:prstGeom prst="rect">
            <a:avLst/>
          </a:prstGeom>
          <a:noFill/>
          <a:ln>
            <a:solidFill>
              <a:srgbClr val="FFFFFF"/>
            </a:solidFill>
          </a:ln>
        </p:spPr>
        <p:txBody>
          <a:bodyPr wrap="square"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t>EPAM turns 30, expands to 55 countries, and is recognized as a leader in the IDC </a:t>
            </a:r>
            <a:r>
              <a:rPr kumimoji="0" lang="en-US" sz="900" b="0" i="0" u="none" strike="noStrike" kern="1200" cap="none" spc="0" normalizeH="0" baseline="0" noProof="0" err="1">
                <a:ln>
                  <a:noFill/>
                </a:ln>
                <a:solidFill>
                  <a:srgbClr val="000000"/>
                </a:solidFill>
                <a:effectLst/>
                <a:uLnTx/>
                <a:uFillTx/>
                <a:latin typeface="Calibri Light" panose="020F0302020204030204" pitchFamily="34" charset="0"/>
                <a:ea typeface="+mn-ea"/>
                <a:cs typeface="Calibri Light" panose="020F0302020204030204" pitchFamily="34" charset="0"/>
              </a:rPr>
              <a:t>MarketScapes</a:t>
            </a:r>
            <a:r>
              <a:rPr kumimoji="0" lang="en-US" sz="900" b="0"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t> for Worldwide Experience Build Services, Worldwide Experience Design Services and Worldwide Software Engineering Services</a:t>
            </a:r>
          </a:p>
        </p:txBody>
      </p:sp>
      <p:sp>
        <p:nvSpPr>
          <p:cNvPr id="24" name="Rounded Rectangle 7">
            <a:extLst>
              <a:ext uri="{FF2B5EF4-FFF2-40B4-BE49-F238E27FC236}">
                <a16:creationId xmlns:a16="http://schemas.microsoft.com/office/drawing/2014/main" id="{50C0DAFE-95D8-DD17-980D-27BC43357163}"/>
              </a:ext>
            </a:extLst>
          </p:cNvPr>
          <p:cNvSpPr/>
          <p:nvPr/>
        </p:nvSpPr>
        <p:spPr>
          <a:xfrm>
            <a:off x="10734528" y="2823014"/>
            <a:ext cx="982490" cy="338554"/>
          </a:xfrm>
          <a:prstGeom prst="roundRect">
            <a:avLst>
              <a:gd name="adj" fmla="val 50000"/>
            </a:avLst>
          </a:prstGeom>
          <a:noFill/>
          <a:ln>
            <a:gradFill flip="none" rotWithShape="1">
              <a:gsLst>
                <a:gs pos="0">
                  <a:schemeClr val="accent2"/>
                </a:gs>
                <a:gs pos="70000">
                  <a:schemeClr val="accent5"/>
                </a:gs>
                <a:gs pos="99000">
                  <a:schemeClr val="accent4"/>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000000"/>
                </a:solidFill>
                <a:effectLst/>
                <a:uLnTx/>
                <a:uFillTx/>
                <a:latin typeface="Calibri"/>
                <a:ea typeface="+mn-ea"/>
                <a:cs typeface="+mn-cs"/>
              </a:rPr>
              <a:t>2023</a:t>
            </a:r>
          </a:p>
        </p:txBody>
      </p:sp>
    </p:spTree>
    <p:extLst>
      <p:ext uri="{BB962C8B-B14F-4D97-AF65-F5344CB8AC3E}">
        <p14:creationId xmlns:p14="http://schemas.microsoft.com/office/powerpoint/2010/main" val="1273835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62FCA-E840-120D-3554-CB551EDA4BC0}"/>
              </a:ext>
            </a:extLst>
          </p:cNvPr>
          <p:cNvSpPr>
            <a:spLocks noGrp="1"/>
          </p:cNvSpPr>
          <p:nvPr>
            <p:ph type="title"/>
          </p:nvPr>
        </p:nvSpPr>
        <p:spPr/>
        <p:txBody>
          <a:bodyPr/>
          <a:lstStyle/>
          <a:p>
            <a:r>
              <a:rPr lang="en-US"/>
              <a:t>The EPAM Advantage – 30 Years of Software &amp; Digital Platform Expertise </a:t>
            </a:r>
            <a:endParaRPr lang="en-HU"/>
          </a:p>
        </p:txBody>
      </p:sp>
      <p:sp>
        <p:nvSpPr>
          <p:cNvPr id="66" name="TextBox 65">
            <a:extLst>
              <a:ext uri="{FF2B5EF4-FFF2-40B4-BE49-F238E27FC236}">
                <a16:creationId xmlns:a16="http://schemas.microsoft.com/office/drawing/2014/main" id="{19FF689A-B858-1F1C-35AD-61C566B1A76C}"/>
              </a:ext>
            </a:extLst>
          </p:cNvPr>
          <p:cNvSpPr txBox="1"/>
          <p:nvPr/>
        </p:nvSpPr>
        <p:spPr>
          <a:xfrm>
            <a:off x="539262" y="1840387"/>
            <a:ext cx="1245879"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opens for business with three employees. </a:t>
            </a:r>
          </a:p>
        </p:txBody>
      </p:sp>
      <p:sp>
        <p:nvSpPr>
          <p:cNvPr id="78" name="TextBox 77">
            <a:extLst>
              <a:ext uri="{FF2B5EF4-FFF2-40B4-BE49-F238E27FC236}">
                <a16:creationId xmlns:a16="http://schemas.microsoft.com/office/drawing/2014/main" id="{A11040B9-56E4-B8CB-FE7B-F37973CD8F44}"/>
              </a:ext>
            </a:extLst>
          </p:cNvPr>
          <p:cNvSpPr txBox="1"/>
          <p:nvPr/>
        </p:nvSpPr>
        <p:spPr>
          <a:xfrm>
            <a:off x="1584039" y="4341142"/>
            <a:ext cx="1492712"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is chosen to help </a:t>
            </a:r>
            <a:b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Colgate-Palmolive develop a Salesforce Automation solution. Its success opens the door to EPAM’s first major software product development client: </a:t>
            </a:r>
            <a:b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SAP AG. </a:t>
            </a:r>
          </a:p>
        </p:txBody>
      </p:sp>
      <p:sp>
        <p:nvSpPr>
          <p:cNvPr id="89" name="TextBox 88">
            <a:extLst>
              <a:ext uri="{FF2B5EF4-FFF2-40B4-BE49-F238E27FC236}">
                <a16:creationId xmlns:a16="http://schemas.microsoft.com/office/drawing/2014/main" id="{092B5B67-3E93-86AF-DAA9-3BB1D08028C7}"/>
              </a:ext>
            </a:extLst>
          </p:cNvPr>
          <p:cNvSpPr txBox="1"/>
          <p:nvPr/>
        </p:nvSpPr>
        <p:spPr>
          <a:xfrm>
            <a:off x="2637244" y="1616476"/>
            <a:ext cx="1245879"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completes its first decade having built a foundation of delivering Software Products </a:t>
            </a:r>
            <a:b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and Solutions for more than 200 independent software companies.</a:t>
            </a:r>
          </a:p>
        </p:txBody>
      </p:sp>
      <p:sp>
        <p:nvSpPr>
          <p:cNvPr id="90" name="TextBox 89">
            <a:extLst>
              <a:ext uri="{FF2B5EF4-FFF2-40B4-BE49-F238E27FC236}">
                <a16:creationId xmlns:a16="http://schemas.microsoft.com/office/drawing/2014/main" id="{904214DE-C938-705E-6E75-F566C57BEFED}"/>
              </a:ext>
            </a:extLst>
          </p:cNvPr>
          <p:cNvSpPr txBox="1"/>
          <p:nvPr/>
        </p:nvSpPr>
        <p:spPr>
          <a:xfrm>
            <a:off x="3652758" y="4341142"/>
            <a:ext cx="1395318"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enters the European market, beginning a multi-year journey of geographic and industry diversification.</a:t>
            </a:r>
          </a:p>
        </p:txBody>
      </p:sp>
      <p:sp>
        <p:nvSpPr>
          <p:cNvPr id="91" name="TextBox 90">
            <a:extLst>
              <a:ext uri="{FF2B5EF4-FFF2-40B4-BE49-F238E27FC236}">
                <a16:creationId xmlns:a16="http://schemas.microsoft.com/office/drawing/2014/main" id="{10F4CF6D-AF28-00BD-584A-8BA0289B2CB5}"/>
              </a:ext>
            </a:extLst>
          </p:cNvPr>
          <p:cNvSpPr txBox="1"/>
          <p:nvPr/>
        </p:nvSpPr>
        <p:spPr>
          <a:xfrm>
            <a:off x="4718157" y="1754975"/>
            <a:ext cx="1396712" cy="83099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In the midst of a historic global recession, EPAM focuses on investing in talent and tools, which will serve as the platform to support the company's future growth.</a:t>
            </a:r>
          </a:p>
        </p:txBody>
      </p:sp>
      <p:sp>
        <p:nvSpPr>
          <p:cNvPr id="92" name="TextBox 91">
            <a:extLst>
              <a:ext uri="{FF2B5EF4-FFF2-40B4-BE49-F238E27FC236}">
                <a16:creationId xmlns:a16="http://schemas.microsoft.com/office/drawing/2014/main" id="{2830713B-4DA3-3DF1-553B-228EA29FC1D2}"/>
              </a:ext>
            </a:extLst>
          </p:cNvPr>
          <p:cNvSpPr txBox="1"/>
          <p:nvPr/>
        </p:nvSpPr>
        <p:spPr>
          <a:xfrm>
            <a:off x="5704818" y="4693890"/>
            <a:ext cx="1395318"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approaches the end of its second decade serving most of the world’s major new platform companies who were changing everything from search to transportation to collaboration.</a:t>
            </a:r>
          </a:p>
        </p:txBody>
      </p:sp>
      <p:sp>
        <p:nvSpPr>
          <p:cNvPr id="93" name="TextBox 92">
            <a:extLst>
              <a:ext uri="{FF2B5EF4-FFF2-40B4-BE49-F238E27FC236}">
                <a16:creationId xmlns:a16="http://schemas.microsoft.com/office/drawing/2014/main" id="{DD902F16-9B13-FBF1-3E16-3840DD9D4CFA}"/>
              </a:ext>
            </a:extLst>
          </p:cNvPr>
          <p:cNvSpPr txBox="1"/>
          <p:nvPr/>
        </p:nvSpPr>
        <p:spPr>
          <a:xfrm>
            <a:off x="6685219" y="1640915"/>
            <a:ext cx="1317142"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extends its leadership position into Digital Product &amp; Platform Engineering Services space and is named one of the top 25 Fastest Growing Public Tech Companies by Forbes.</a:t>
            </a:r>
          </a:p>
        </p:txBody>
      </p:sp>
      <p:sp>
        <p:nvSpPr>
          <p:cNvPr id="94" name="TextBox 93">
            <a:extLst>
              <a:ext uri="{FF2B5EF4-FFF2-40B4-BE49-F238E27FC236}">
                <a16:creationId xmlns:a16="http://schemas.microsoft.com/office/drawing/2014/main" id="{C12E6F47-E62A-E32C-52C4-2F5049E3A273}"/>
              </a:ext>
            </a:extLst>
          </p:cNvPr>
          <p:cNvSpPr txBox="1"/>
          <p:nvPr/>
        </p:nvSpPr>
        <p:spPr>
          <a:xfrm>
            <a:off x="7688929" y="4341142"/>
            <a:ext cx="1480649" cy="11079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The Company launches EPAM Continuum, the company’s vision for integrated Consulting </a:t>
            </a:r>
            <a:b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b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and Engineering services. Within EPAM’s top 100 clients, 20% are in the Fortune 500 and more than 50%  are in the Forbes Global 2000. </a:t>
            </a:r>
          </a:p>
        </p:txBody>
      </p:sp>
      <p:sp>
        <p:nvSpPr>
          <p:cNvPr id="95" name="TextBox 94">
            <a:extLst>
              <a:ext uri="{FF2B5EF4-FFF2-40B4-BE49-F238E27FC236}">
                <a16:creationId xmlns:a16="http://schemas.microsoft.com/office/drawing/2014/main" id="{6E9A20D4-2750-996D-A741-4E196005C0CE}"/>
              </a:ext>
            </a:extLst>
          </p:cNvPr>
          <p:cNvSpPr txBox="1"/>
          <p:nvPr/>
        </p:nvSpPr>
        <p:spPr>
          <a:xfrm>
            <a:off x="8693286" y="1616476"/>
            <a:ext cx="1551435" cy="96949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Human Sans" charset="0"/>
                <a:cs typeface="Calibri Light" panose="020F0302020204030204" pitchFamily="34" charset="0"/>
              </a:rPr>
              <a:t>EPAM records its first billion-dollar revenue quarter and is now located in more than 40 countries and regions.  The Company is included in the Forbes Global 2000 list and added to the S&amp;P 500.  </a:t>
            </a:r>
          </a:p>
        </p:txBody>
      </p:sp>
      <p:sp>
        <p:nvSpPr>
          <p:cNvPr id="96" name="TextBox 95">
            <a:extLst>
              <a:ext uri="{FF2B5EF4-FFF2-40B4-BE49-F238E27FC236}">
                <a16:creationId xmlns:a16="http://schemas.microsoft.com/office/drawing/2014/main" id="{0FC6C86B-F193-7F14-9E74-5DFDE268DF56}"/>
              </a:ext>
            </a:extLst>
          </p:cNvPr>
          <p:cNvSpPr txBox="1"/>
          <p:nvPr/>
        </p:nvSpPr>
        <p:spPr>
          <a:xfrm>
            <a:off x="9740989" y="4693890"/>
            <a:ext cx="1567632" cy="13849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rPr>
              <a:t>As part of EPAM's response to </a:t>
            </a:r>
            <a:b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rPr>
            </a:b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rPr>
              <a:t>the war in Ukraine, the Company announced $100 million of humanitarian support for its Ukrainian employees and their families. EPAM also announced its phased exit from Russia, while at the same time accelerated its global diversification efforts and is now in more than 50 countries. </a:t>
            </a:r>
          </a:p>
        </p:txBody>
      </p:sp>
      <p:cxnSp>
        <p:nvCxnSpPr>
          <p:cNvPr id="98" name="Straight Connector 97">
            <a:extLst>
              <a:ext uri="{FF2B5EF4-FFF2-40B4-BE49-F238E27FC236}">
                <a16:creationId xmlns:a16="http://schemas.microsoft.com/office/drawing/2014/main" id="{F3CEA09C-E4FC-2BED-D1B5-802C5637472D}"/>
              </a:ext>
            </a:extLst>
          </p:cNvPr>
          <p:cNvCxnSpPr>
            <a:cxnSpLocks/>
          </p:cNvCxnSpPr>
          <p:nvPr/>
        </p:nvCxnSpPr>
        <p:spPr>
          <a:xfrm>
            <a:off x="1097186" y="3447661"/>
            <a:ext cx="1012115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A8C18AFD-1A31-38F1-6F42-83B5CDED3945}"/>
              </a:ext>
            </a:extLst>
          </p:cNvPr>
          <p:cNvGrpSpPr/>
          <p:nvPr/>
        </p:nvGrpSpPr>
        <p:grpSpPr>
          <a:xfrm>
            <a:off x="1097426" y="3321698"/>
            <a:ext cx="8072152" cy="125963"/>
            <a:chOff x="1502413" y="3321698"/>
            <a:chExt cx="8072152" cy="125963"/>
          </a:xfrm>
        </p:grpSpPr>
        <p:cxnSp>
          <p:nvCxnSpPr>
            <p:cNvPr id="102" name="Straight Connector 101">
              <a:extLst>
                <a:ext uri="{FF2B5EF4-FFF2-40B4-BE49-F238E27FC236}">
                  <a16:creationId xmlns:a16="http://schemas.microsoft.com/office/drawing/2014/main" id="{7D5030D9-4BF7-40DA-F002-D196E4A05574}"/>
                </a:ext>
              </a:extLst>
            </p:cNvPr>
            <p:cNvCxnSpPr>
              <a:cxnSpLocks/>
            </p:cNvCxnSpPr>
            <p:nvPr/>
          </p:nvCxnSpPr>
          <p:spPr>
            <a:xfrm flipV="1">
              <a:off x="3577793"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44F63AAB-873A-9B94-B845-A8D697AB07A7}"/>
                </a:ext>
              </a:extLst>
            </p:cNvPr>
            <p:cNvCxnSpPr>
              <a:cxnSpLocks/>
            </p:cNvCxnSpPr>
            <p:nvPr/>
          </p:nvCxnSpPr>
          <p:spPr>
            <a:xfrm flipV="1">
              <a:off x="5566910"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304EA1B0-1DE4-A028-05E2-63F8DB341D8F}"/>
                </a:ext>
              </a:extLst>
            </p:cNvPr>
            <p:cNvCxnSpPr>
              <a:cxnSpLocks/>
            </p:cNvCxnSpPr>
            <p:nvPr/>
          </p:nvCxnSpPr>
          <p:spPr>
            <a:xfrm flipV="1">
              <a:off x="7591653"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633B2B13-CD9C-9C54-621B-6126EE4F18F8}"/>
                </a:ext>
              </a:extLst>
            </p:cNvPr>
            <p:cNvCxnSpPr>
              <a:cxnSpLocks/>
            </p:cNvCxnSpPr>
            <p:nvPr/>
          </p:nvCxnSpPr>
          <p:spPr>
            <a:xfrm flipV="1">
              <a:off x="9574565"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169EEC54-8530-5565-9EE9-D293B6B74705}"/>
                </a:ext>
              </a:extLst>
            </p:cNvPr>
            <p:cNvCxnSpPr>
              <a:cxnSpLocks/>
            </p:cNvCxnSpPr>
            <p:nvPr/>
          </p:nvCxnSpPr>
          <p:spPr>
            <a:xfrm flipV="1">
              <a:off x="1502413"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3" name="Group 112">
            <a:extLst>
              <a:ext uri="{FF2B5EF4-FFF2-40B4-BE49-F238E27FC236}">
                <a16:creationId xmlns:a16="http://schemas.microsoft.com/office/drawing/2014/main" id="{EA3A5BCF-8407-79F6-C801-6F701A2D3B67}"/>
              </a:ext>
            </a:extLst>
          </p:cNvPr>
          <p:cNvGrpSpPr/>
          <p:nvPr/>
        </p:nvGrpSpPr>
        <p:grpSpPr>
          <a:xfrm>
            <a:off x="2073820" y="3321698"/>
            <a:ext cx="9144522" cy="257698"/>
            <a:chOff x="1502413" y="3189963"/>
            <a:chExt cx="9144522" cy="257698"/>
          </a:xfrm>
        </p:grpSpPr>
        <p:cxnSp>
          <p:nvCxnSpPr>
            <p:cNvPr id="114" name="Straight Connector 113">
              <a:extLst>
                <a:ext uri="{FF2B5EF4-FFF2-40B4-BE49-F238E27FC236}">
                  <a16:creationId xmlns:a16="http://schemas.microsoft.com/office/drawing/2014/main" id="{03C3433A-BB11-195E-FD8E-868435871F4B}"/>
                </a:ext>
              </a:extLst>
            </p:cNvPr>
            <p:cNvCxnSpPr>
              <a:cxnSpLocks/>
            </p:cNvCxnSpPr>
            <p:nvPr/>
          </p:nvCxnSpPr>
          <p:spPr>
            <a:xfrm flipV="1">
              <a:off x="3577793"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7C5D8C31-5814-EDAD-950D-B76388C01EEE}"/>
                </a:ext>
              </a:extLst>
            </p:cNvPr>
            <p:cNvCxnSpPr>
              <a:cxnSpLocks/>
            </p:cNvCxnSpPr>
            <p:nvPr/>
          </p:nvCxnSpPr>
          <p:spPr>
            <a:xfrm flipV="1">
              <a:off x="5566910"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26582220-D387-7EB2-C1EA-71A9FE41F797}"/>
                </a:ext>
              </a:extLst>
            </p:cNvPr>
            <p:cNvCxnSpPr>
              <a:cxnSpLocks/>
            </p:cNvCxnSpPr>
            <p:nvPr/>
          </p:nvCxnSpPr>
          <p:spPr>
            <a:xfrm flipV="1">
              <a:off x="7591653"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CB94913-81C0-AFE9-13D6-63F6EBBB2500}"/>
                </a:ext>
              </a:extLst>
            </p:cNvPr>
            <p:cNvCxnSpPr>
              <a:cxnSpLocks/>
            </p:cNvCxnSpPr>
            <p:nvPr/>
          </p:nvCxnSpPr>
          <p:spPr>
            <a:xfrm flipV="1">
              <a:off x="9574565"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5358181-1F5D-5A72-9A35-B223DE916C7B}"/>
                </a:ext>
              </a:extLst>
            </p:cNvPr>
            <p:cNvCxnSpPr>
              <a:cxnSpLocks/>
            </p:cNvCxnSpPr>
            <p:nvPr/>
          </p:nvCxnSpPr>
          <p:spPr>
            <a:xfrm flipV="1">
              <a:off x="1502413" y="3321698"/>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AC033CB-892E-C22E-8843-36CE85C73BC7}"/>
                </a:ext>
              </a:extLst>
            </p:cNvPr>
            <p:cNvCxnSpPr>
              <a:cxnSpLocks/>
            </p:cNvCxnSpPr>
            <p:nvPr/>
          </p:nvCxnSpPr>
          <p:spPr>
            <a:xfrm flipV="1">
              <a:off x="10646935" y="3189963"/>
              <a:ext cx="0" cy="1259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5" name="TextBox 124">
            <a:extLst>
              <a:ext uri="{FF2B5EF4-FFF2-40B4-BE49-F238E27FC236}">
                <a16:creationId xmlns:a16="http://schemas.microsoft.com/office/drawing/2014/main" id="{0C45A506-B1FE-B2E3-0044-CE63A1CDDFB5}"/>
              </a:ext>
            </a:extLst>
          </p:cNvPr>
          <p:cNvSpPr txBox="1"/>
          <p:nvPr/>
        </p:nvSpPr>
        <p:spPr>
          <a:xfrm>
            <a:off x="534458" y="2378241"/>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t>$0 </a:t>
            </a:r>
            <a:b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REVENUES  </a:t>
            </a:r>
          </a:p>
        </p:txBody>
      </p:sp>
      <p:sp>
        <p:nvSpPr>
          <p:cNvPr id="131" name="TextBox 130">
            <a:extLst>
              <a:ext uri="{FF2B5EF4-FFF2-40B4-BE49-F238E27FC236}">
                <a16:creationId xmlns:a16="http://schemas.microsoft.com/office/drawing/2014/main" id="{CDECFC14-9814-5AD8-8E62-ECA98AE782FC}"/>
              </a:ext>
            </a:extLst>
          </p:cNvPr>
          <p:cNvSpPr txBox="1"/>
          <p:nvPr/>
        </p:nvSpPr>
        <p:spPr>
          <a:xfrm>
            <a:off x="1148008" y="2378241"/>
            <a:ext cx="70609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t>3 </a:t>
            </a:r>
            <a:b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EMPLOYEES</a:t>
            </a:r>
          </a:p>
        </p:txBody>
      </p:sp>
      <p:cxnSp>
        <p:nvCxnSpPr>
          <p:cNvPr id="132" name="Straight Connector 131">
            <a:extLst>
              <a:ext uri="{FF2B5EF4-FFF2-40B4-BE49-F238E27FC236}">
                <a16:creationId xmlns:a16="http://schemas.microsoft.com/office/drawing/2014/main" id="{FA10AC18-F73C-18F9-D83C-79C6426D4996}"/>
              </a:ext>
            </a:extLst>
          </p:cNvPr>
          <p:cNvCxnSpPr>
            <a:cxnSpLocks/>
          </p:cNvCxnSpPr>
          <p:nvPr/>
        </p:nvCxnSpPr>
        <p:spPr>
          <a:xfrm flipV="1">
            <a:off x="1155433" y="2446146"/>
            <a:ext cx="0" cy="1538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891BD57-42EA-C7C1-80AB-28C34130957B}"/>
              </a:ext>
            </a:extLst>
          </p:cNvPr>
          <p:cNvGrpSpPr/>
          <p:nvPr/>
        </p:nvGrpSpPr>
        <p:grpSpPr>
          <a:xfrm>
            <a:off x="5640820" y="4341142"/>
            <a:ext cx="1513872" cy="307777"/>
            <a:chOff x="5651706" y="4341142"/>
            <a:chExt cx="1513872" cy="307777"/>
          </a:xfrm>
        </p:grpSpPr>
        <p:sp>
          <p:nvSpPr>
            <p:cNvPr id="133" name="TextBox 132">
              <a:extLst>
                <a:ext uri="{FF2B5EF4-FFF2-40B4-BE49-F238E27FC236}">
                  <a16:creationId xmlns:a16="http://schemas.microsoft.com/office/drawing/2014/main" id="{89B2CBD6-5AB0-4700-8E41-A1265AEC1740}"/>
                </a:ext>
              </a:extLst>
            </p:cNvPr>
            <p:cNvSpPr txBox="1"/>
            <p:nvPr/>
          </p:nvSpPr>
          <p:spPr>
            <a:xfrm>
              <a:off x="5651706"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t>$434M</a:t>
              </a:r>
              <a:b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REVENUES  </a:t>
              </a:r>
            </a:p>
          </p:txBody>
        </p:sp>
        <p:sp>
          <p:nvSpPr>
            <p:cNvPr id="134" name="TextBox 133">
              <a:extLst>
                <a:ext uri="{FF2B5EF4-FFF2-40B4-BE49-F238E27FC236}">
                  <a16:creationId xmlns:a16="http://schemas.microsoft.com/office/drawing/2014/main" id="{BF0273CE-4D56-9DB2-6AF8-C979D46602C8}"/>
                </a:ext>
              </a:extLst>
            </p:cNvPr>
            <p:cNvSpPr txBox="1"/>
            <p:nvPr/>
          </p:nvSpPr>
          <p:spPr>
            <a:xfrm>
              <a:off x="6211843"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t>10,000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EMPLOYEES</a:t>
              </a:r>
            </a:p>
          </p:txBody>
        </p:sp>
        <p:cxnSp>
          <p:nvCxnSpPr>
            <p:cNvPr id="135" name="Straight Connector 134">
              <a:extLst>
                <a:ext uri="{FF2B5EF4-FFF2-40B4-BE49-F238E27FC236}">
                  <a16:creationId xmlns:a16="http://schemas.microsoft.com/office/drawing/2014/main" id="{D385F35C-EC58-B159-C471-34B22D86A0A0}"/>
                </a:ext>
              </a:extLst>
            </p:cNvPr>
            <p:cNvCxnSpPr>
              <a:cxnSpLocks/>
            </p:cNvCxnSpPr>
            <p:nvPr/>
          </p:nvCxnSpPr>
          <p:spPr>
            <a:xfrm flipV="1">
              <a:off x="6215717" y="4418086"/>
              <a:ext cx="0" cy="1538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6" name="TextBox 135">
            <a:extLst>
              <a:ext uri="{FF2B5EF4-FFF2-40B4-BE49-F238E27FC236}">
                <a16:creationId xmlns:a16="http://schemas.microsoft.com/office/drawing/2014/main" id="{041B6FE7-4078-74C8-73B6-290BDD5A9087}"/>
              </a:ext>
            </a:extLst>
          </p:cNvPr>
          <p:cNvSpPr txBox="1"/>
          <p:nvPr/>
        </p:nvSpPr>
        <p:spPr>
          <a:xfrm>
            <a:off x="9660977"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t>$4.82B</a:t>
            </a:r>
            <a:b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REVENUES  </a:t>
            </a:r>
          </a:p>
        </p:txBody>
      </p:sp>
      <p:sp>
        <p:nvSpPr>
          <p:cNvPr id="137" name="TextBox 136">
            <a:extLst>
              <a:ext uri="{FF2B5EF4-FFF2-40B4-BE49-F238E27FC236}">
                <a16:creationId xmlns:a16="http://schemas.microsoft.com/office/drawing/2014/main" id="{18D507E8-538D-1B3B-15C2-C8B07C000D51}"/>
              </a:ext>
            </a:extLst>
          </p:cNvPr>
          <p:cNvSpPr txBox="1"/>
          <p:nvPr/>
        </p:nvSpPr>
        <p:spPr>
          <a:xfrm>
            <a:off x="10264607" y="4341142"/>
            <a:ext cx="95373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t>59,250 </a:t>
            </a:r>
            <a:br>
              <a:rPr kumimoji="0" lang="en-US" sz="700" b="1" i="0" u="none" strike="noStrike" kern="1200" cap="none" spc="0" normalizeH="0" baseline="0" noProof="0">
                <a:ln>
                  <a:noFill/>
                </a:ln>
                <a:solidFill>
                  <a:srgbClr val="FFFFFF"/>
                </a:solidFill>
                <a:effectLst/>
                <a:uLnTx/>
                <a:uFillTx/>
                <a:latin typeface="Calibri"/>
                <a:ea typeface="Human Sans" charset="0"/>
                <a:cs typeface="Human Sans" charset="0"/>
              </a:rPr>
            </a:br>
            <a:r>
              <a:rPr kumimoji="0" lang="en-US" sz="700" b="1" i="0" u="none" strike="noStrike" kern="1200" cap="none" spc="0" normalizeH="0" baseline="0" noProof="0">
                <a:ln>
                  <a:noFill/>
                </a:ln>
                <a:solidFill>
                  <a:srgbClr val="00F6FF"/>
                </a:solidFill>
                <a:effectLst/>
                <a:uLnTx/>
                <a:uFillTx/>
                <a:latin typeface="Calibri"/>
                <a:ea typeface="Human Sans" charset="0"/>
                <a:cs typeface="Human Sans" charset="0"/>
              </a:rPr>
              <a:t>EMPLOYEES</a:t>
            </a:r>
          </a:p>
        </p:txBody>
      </p:sp>
      <p:cxnSp>
        <p:nvCxnSpPr>
          <p:cNvPr id="138" name="Straight Connector 137">
            <a:extLst>
              <a:ext uri="{FF2B5EF4-FFF2-40B4-BE49-F238E27FC236}">
                <a16:creationId xmlns:a16="http://schemas.microsoft.com/office/drawing/2014/main" id="{85600C56-1C33-6A32-6A8A-D6DE408EB8E2}"/>
              </a:ext>
            </a:extLst>
          </p:cNvPr>
          <p:cNvCxnSpPr>
            <a:cxnSpLocks/>
          </p:cNvCxnSpPr>
          <p:nvPr/>
        </p:nvCxnSpPr>
        <p:spPr>
          <a:xfrm flipV="1">
            <a:off x="10238958" y="4418086"/>
            <a:ext cx="0" cy="1538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ounded Rectangle 3">
            <a:extLst>
              <a:ext uri="{FF2B5EF4-FFF2-40B4-BE49-F238E27FC236}">
                <a16:creationId xmlns:a16="http://schemas.microsoft.com/office/drawing/2014/main" id="{C8B3CB5F-C129-17FA-CAA5-225FD3C951DA}"/>
              </a:ext>
            </a:extLst>
          </p:cNvPr>
          <p:cNvSpPr/>
          <p:nvPr/>
        </p:nvSpPr>
        <p:spPr>
          <a:xfrm>
            <a:off x="601861" y="283194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1993</a:t>
            </a:r>
          </a:p>
        </p:txBody>
      </p:sp>
      <p:sp>
        <p:nvSpPr>
          <p:cNvPr id="5" name="Rounded Rectangle 4">
            <a:extLst>
              <a:ext uri="{FF2B5EF4-FFF2-40B4-BE49-F238E27FC236}">
                <a16:creationId xmlns:a16="http://schemas.microsoft.com/office/drawing/2014/main" id="{79CB7DC1-CDE4-0C0E-73FC-F31ED568688B}"/>
              </a:ext>
            </a:extLst>
          </p:cNvPr>
          <p:cNvSpPr/>
          <p:nvPr/>
        </p:nvSpPr>
        <p:spPr>
          <a:xfrm>
            <a:off x="2681561" y="283194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2003</a:t>
            </a:r>
          </a:p>
        </p:txBody>
      </p:sp>
      <p:sp>
        <p:nvSpPr>
          <p:cNvPr id="6" name="Rounded Rectangle 5">
            <a:extLst>
              <a:ext uri="{FF2B5EF4-FFF2-40B4-BE49-F238E27FC236}">
                <a16:creationId xmlns:a16="http://schemas.microsoft.com/office/drawing/2014/main" id="{5EEE61D1-28E4-44ED-602F-1856D7649357}"/>
              </a:ext>
            </a:extLst>
          </p:cNvPr>
          <p:cNvSpPr/>
          <p:nvPr/>
        </p:nvSpPr>
        <p:spPr>
          <a:xfrm>
            <a:off x="4666266" y="283194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2009</a:t>
            </a:r>
          </a:p>
        </p:txBody>
      </p:sp>
      <p:sp>
        <p:nvSpPr>
          <p:cNvPr id="7" name="Rounded Rectangle 6">
            <a:extLst>
              <a:ext uri="{FF2B5EF4-FFF2-40B4-BE49-F238E27FC236}">
                <a16:creationId xmlns:a16="http://schemas.microsoft.com/office/drawing/2014/main" id="{45618C3F-C2AA-3B2A-ED16-B6E46F8D72DE}"/>
              </a:ext>
            </a:extLst>
          </p:cNvPr>
          <p:cNvSpPr/>
          <p:nvPr/>
        </p:nvSpPr>
        <p:spPr>
          <a:xfrm>
            <a:off x="6685219" y="283194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2016</a:t>
            </a:r>
          </a:p>
        </p:txBody>
      </p:sp>
      <p:sp>
        <p:nvSpPr>
          <p:cNvPr id="8" name="Rounded Rectangle 7">
            <a:extLst>
              <a:ext uri="{FF2B5EF4-FFF2-40B4-BE49-F238E27FC236}">
                <a16:creationId xmlns:a16="http://schemas.microsoft.com/office/drawing/2014/main" id="{BB5E5ECF-3E65-8406-FC9D-587E7DBD69F4}"/>
              </a:ext>
            </a:extLst>
          </p:cNvPr>
          <p:cNvSpPr/>
          <p:nvPr/>
        </p:nvSpPr>
        <p:spPr>
          <a:xfrm>
            <a:off x="8693286" y="283194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2021</a:t>
            </a:r>
          </a:p>
        </p:txBody>
      </p:sp>
      <p:sp>
        <p:nvSpPr>
          <p:cNvPr id="9" name="Rounded Rectangle 8">
            <a:extLst>
              <a:ext uri="{FF2B5EF4-FFF2-40B4-BE49-F238E27FC236}">
                <a16:creationId xmlns:a16="http://schemas.microsoft.com/office/drawing/2014/main" id="{CC2D3263-B77F-5601-EDC8-3A91D928F396}"/>
              </a:ext>
            </a:extLst>
          </p:cNvPr>
          <p:cNvSpPr/>
          <p:nvPr/>
        </p:nvSpPr>
        <p:spPr>
          <a:xfrm>
            <a:off x="9675776" y="376895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2022</a:t>
            </a:r>
          </a:p>
        </p:txBody>
      </p:sp>
      <p:sp>
        <p:nvSpPr>
          <p:cNvPr id="10" name="Rounded Rectangle 9">
            <a:extLst>
              <a:ext uri="{FF2B5EF4-FFF2-40B4-BE49-F238E27FC236}">
                <a16:creationId xmlns:a16="http://schemas.microsoft.com/office/drawing/2014/main" id="{5FCFD847-9BCC-5E47-9E3D-72EA87CE53AA}"/>
              </a:ext>
            </a:extLst>
          </p:cNvPr>
          <p:cNvSpPr/>
          <p:nvPr/>
        </p:nvSpPr>
        <p:spPr>
          <a:xfrm>
            <a:off x="7702865" y="376895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2019</a:t>
            </a:r>
          </a:p>
        </p:txBody>
      </p:sp>
      <p:sp>
        <p:nvSpPr>
          <p:cNvPr id="11" name="Rounded Rectangle 10">
            <a:extLst>
              <a:ext uri="{FF2B5EF4-FFF2-40B4-BE49-F238E27FC236}">
                <a16:creationId xmlns:a16="http://schemas.microsoft.com/office/drawing/2014/main" id="{8F3486D9-4699-BC3D-5CE6-B24B4AF00514}"/>
              </a:ext>
            </a:extLst>
          </p:cNvPr>
          <p:cNvSpPr/>
          <p:nvPr/>
        </p:nvSpPr>
        <p:spPr>
          <a:xfrm>
            <a:off x="5646747" y="376895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2012</a:t>
            </a:r>
          </a:p>
        </p:txBody>
      </p:sp>
      <p:sp>
        <p:nvSpPr>
          <p:cNvPr id="12" name="Rounded Rectangle 11">
            <a:extLst>
              <a:ext uri="{FF2B5EF4-FFF2-40B4-BE49-F238E27FC236}">
                <a16:creationId xmlns:a16="http://schemas.microsoft.com/office/drawing/2014/main" id="{DBCF62A8-9F92-D6FC-6766-28DE3B5E2EED}"/>
              </a:ext>
            </a:extLst>
          </p:cNvPr>
          <p:cNvSpPr/>
          <p:nvPr/>
        </p:nvSpPr>
        <p:spPr>
          <a:xfrm>
            <a:off x="3664086" y="376895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2004</a:t>
            </a:r>
          </a:p>
        </p:txBody>
      </p:sp>
      <p:sp>
        <p:nvSpPr>
          <p:cNvPr id="13" name="Rounded Rectangle 12">
            <a:extLst>
              <a:ext uri="{FF2B5EF4-FFF2-40B4-BE49-F238E27FC236}">
                <a16:creationId xmlns:a16="http://schemas.microsoft.com/office/drawing/2014/main" id="{9BF57D5C-9E09-EB8A-C842-C57E24CD43A1}"/>
              </a:ext>
            </a:extLst>
          </p:cNvPr>
          <p:cNvSpPr/>
          <p:nvPr/>
        </p:nvSpPr>
        <p:spPr>
          <a:xfrm>
            <a:off x="1584039" y="3768956"/>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1996</a:t>
            </a:r>
          </a:p>
        </p:txBody>
      </p:sp>
      <p:sp>
        <p:nvSpPr>
          <p:cNvPr id="17" name="Rounded Rectangle 16">
            <a:extLst>
              <a:ext uri="{FF2B5EF4-FFF2-40B4-BE49-F238E27FC236}">
                <a16:creationId xmlns:a16="http://schemas.microsoft.com/office/drawing/2014/main" id="{1C121F68-349A-EC57-79DB-82A68A7629CC}"/>
              </a:ext>
            </a:extLst>
          </p:cNvPr>
          <p:cNvSpPr/>
          <p:nvPr/>
        </p:nvSpPr>
        <p:spPr>
          <a:xfrm>
            <a:off x="6315896" y="3353682"/>
            <a:ext cx="382574" cy="188902"/>
          </a:xfrm>
          <a:prstGeom prst="roundRect">
            <a:avLst>
              <a:gd name="adj" fmla="val 50000"/>
            </a:avLst>
          </a:prstGeom>
          <a:solidFill>
            <a:schemeClr val="tx1"/>
          </a:solid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3600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100" normalizeH="0" baseline="0" noProof="0">
                <a:ln>
                  <a:noFill/>
                </a:ln>
                <a:solidFill>
                  <a:srgbClr val="FFFFFF"/>
                </a:solidFill>
                <a:effectLst/>
                <a:uLnTx/>
                <a:uFillTx/>
                <a:latin typeface="Calibri"/>
                <a:ea typeface="+mn-ea"/>
                <a:cs typeface="+mn-cs"/>
              </a:rPr>
              <a:t>IPO</a:t>
            </a:r>
          </a:p>
        </p:txBody>
      </p:sp>
      <p:sp>
        <p:nvSpPr>
          <p:cNvPr id="15" name="TextBox 14">
            <a:extLst>
              <a:ext uri="{FF2B5EF4-FFF2-40B4-BE49-F238E27FC236}">
                <a16:creationId xmlns:a16="http://schemas.microsoft.com/office/drawing/2014/main" id="{24054383-C74F-7F67-3B73-09C006580CCA}"/>
              </a:ext>
            </a:extLst>
          </p:cNvPr>
          <p:cNvSpPr txBox="1"/>
          <p:nvPr/>
        </p:nvSpPr>
        <p:spPr>
          <a:xfrm>
            <a:off x="10345312" y="1610976"/>
            <a:ext cx="1397359" cy="1107996"/>
          </a:xfrm>
          <a:prstGeom prst="rect">
            <a:avLst/>
          </a:prstGeom>
          <a:noFill/>
        </p:spPr>
        <p:txBody>
          <a:bodyPr wrap="square" lIns="0" tIns="0" rIns="0" bIns="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rPr>
              <a:t>EPAM turns 30, expands to 55 countries, and is recognized as a leader in the IDC </a:t>
            </a:r>
            <a:r>
              <a:rPr kumimoji="0" lang="en-US" sz="900" b="0" i="0" u="none" strike="noStrike" kern="1200" cap="none" spc="0" normalizeH="0" baseline="0" noProof="0" err="1">
                <a:ln>
                  <a:noFill/>
                </a:ln>
                <a:solidFill>
                  <a:srgbClr val="FFFFFF"/>
                </a:solidFill>
                <a:effectLst/>
                <a:uLnTx/>
                <a:uFillTx/>
                <a:latin typeface="Calibri Light" panose="020F0302020204030204" pitchFamily="34" charset="0"/>
                <a:ea typeface="+mn-ea"/>
                <a:cs typeface="Calibri Light" panose="020F0302020204030204" pitchFamily="34" charset="0"/>
              </a:rPr>
              <a:t>MarketScapes</a:t>
            </a:r>
            <a:r>
              <a:rPr kumimoji="0" lang="en-US" sz="900" b="0" i="0" u="none" strike="noStrike" kern="1200" cap="none" spc="0" normalizeH="0" baseline="0" noProof="0">
                <a:ln>
                  <a:noFill/>
                </a:ln>
                <a:solidFill>
                  <a:srgbClr val="FFFFFF"/>
                </a:solidFill>
                <a:effectLst/>
                <a:uLnTx/>
                <a:uFillTx/>
                <a:latin typeface="Calibri Light" panose="020F0302020204030204" pitchFamily="34" charset="0"/>
                <a:ea typeface="+mn-ea"/>
                <a:cs typeface="Calibri Light" panose="020F0302020204030204" pitchFamily="34" charset="0"/>
              </a:rPr>
              <a:t> for Worldwide Experience Build Services, Worldwide Experience Design Services and Worldwide Software Engineering Services</a:t>
            </a:r>
          </a:p>
        </p:txBody>
      </p:sp>
      <p:sp>
        <p:nvSpPr>
          <p:cNvPr id="19" name="Rounded Rectangle 7">
            <a:extLst>
              <a:ext uri="{FF2B5EF4-FFF2-40B4-BE49-F238E27FC236}">
                <a16:creationId xmlns:a16="http://schemas.microsoft.com/office/drawing/2014/main" id="{C73C05E8-983F-AFCC-18C0-58F325218D6B}"/>
              </a:ext>
            </a:extLst>
          </p:cNvPr>
          <p:cNvSpPr/>
          <p:nvPr/>
        </p:nvSpPr>
        <p:spPr>
          <a:xfrm>
            <a:off x="10734528" y="2823014"/>
            <a:ext cx="982490" cy="338554"/>
          </a:xfrm>
          <a:prstGeom prst="roundRect">
            <a:avLst>
              <a:gd name="adj" fmla="val 50000"/>
            </a:avLst>
          </a:prstGeom>
          <a:noFill/>
          <a:ln>
            <a:gradFill flip="none" rotWithShape="1">
              <a:gsLst>
                <a:gs pos="0">
                  <a:srgbClr val="00FFD3"/>
                </a:gs>
                <a:gs pos="70000">
                  <a:schemeClr val="accent3"/>
                </a:gs>
                <a:gs pos="99000">
                  <a:srgbClr val="B896FF"/>
                </a:gs>
              </a:gsLst>
              <a:lin ang="0" scaled="1"/>
              <a:tileRect/>
            </a:gradFill>
          </a:ln>
        </p:spPr>
        <p:style>
          <a:lnRef idx="2">
            <a:schemeClr val="accent1"/>
          </a:lnRef>
          <a:fillRef idx="1">
            <a:schemeClr val="lt1"/>
          </a:fillRef>
          <a:effectRef idx="0">
            <a:schemeClr val="accent1"/>
          </a:effectRef>
          <a:fontRef idx="minor">
            <a:schemeClr val="dk1"/>
          </a:fontRef>
        </p:style>
        <p:txBody>
          <a:bodyPr lIns="0" tIns="45719" rIns="0" bIns="45719"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a:ln>
                  <a:noFill/>
                </a:ln>
                <a:solidFill>
                  <a:srgbClr val="FFFFFF"/>
                </a:solidFill>
                <a:effectLst/>
                <a:uLnTx/>
                <a:uFillTx/>
                <a:latin typeface="Calibri"/>
                <a:ea typeface="+mn-ea"/>
                <a:cs typeface="+mn-cs"/>
              </a:rPr>
              <a:t>2023</a:t>
            </a:r>
          </a:p>
        </p:txBody>
      </p:sp>
    </p:spTree>
    <p:extLst>
      <p:ext uri="{BB962C8B-B14F-4D97-AF65-F5344CB8AC3E}">
        <p14:creationId xmlns:p14="http://schemas.microsoft.com/office/powerpoint/2010/main" val="35319906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BAB75-ACB8-CF1E-BF5E-0F658163EF83}"/>
              </a:ext>
            </a:extLst>
          </p:cNvPr>
          <p:cNvSpPr>
            <a:spLocks noGrp="1"/>
          </p:cNvSpPr>
          <p:nvPr>
            <p:ph type="title"/>
          </p:nvPr>
        </p:nvSpPr>
        <p:spPr/>
        <p:txBody>
          <a:bodyPr/>
          <a:lstStyle/>
          <a:p>
            <a:r>
              <a:rPr lang="en-US"/>
              <a:t>Engineering Excellence (EngX) is the Core of Our Engineering Culture</a:t>
            </a:r>
            <a:endParaRPr lang="en-GB"/>
          </a:p>
        </p:txBody>
      </p:sp>
      <p:sp>
        <p:nvSpPr>
          <p:cNvPr id="16" name="Text Placeholder 15">
            <a:extLst>
              <a:ext uri="{FF2B5EF4-FFF2-40B4-BE49-F238E27FC236}">
                <a16:creationId xmlns:a16="http://schemas.microsoft.com/office/drawing/2014/main" id="{3D3EB53C-41D8-C025-E8CE-F303FA9A31B8}"/>
              </a:ext>
            </a:extLst>
          </p:cNvPr>
          <p:cNvSpPr>
            <a:spLocks noGrp="1"/>
          </p:cNvSpPr>
          <p:nvPr>
            <p:ph type="body" sz="quarter" idx="15"/>
          </p:nvPr>
        </p:nvSpPr>
        <p:spPr/>
        <p:txBody>
          <a:bodyPr/>
          <a:lstStyle/>
          <a:p>
            <a:endParaRPr lang="en-PL"/>
          </a:p>
        </p:txBody>
      </p:sp>
      <p:sp>
        <p:nvSpPr>
          <p:cNvPr id="4" name="Freeform 17">
            <a:extLst>
              <a:ext uri="{FF2B5EF4-FFF2-40B4-BE49-F238E27FC236}">
                <a16:creationId xmlns:a16="http://schemas.microsoft.com/office/drawing/2014/main" id="{321EF003-1F2E-F77B-FA97-5C4DD140D784}"/>
              </a:ext>
            </a:extLst>
          </p:cNvPr>
          <p:cNvSpPr/>
          <p:nvPr/>
        </p:nvSpPr>
        <p:spPr>
          <a:xfrm>
            <a:off x="655320" y="1422233"/>
            <a:ext cx="2530549" cy="1419415"/>
          </a:xfrm>
          <a:prstGeom prst="rect">
            <a:avLst/>
          </a:prstGeom>
          <a:solidFill>
            <a:schemeClr val="bg1"/>
          </a:solidFill>
          <a:ln w="12700">
            <a:solidFill>
              <a:schemeClr val="accent4"/>
            </a:solidFill>
          </a:ln>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8353D2"/>
                </a:solidFill>
                <a:effectLst/>
                <a:uLnTx/>
                <a:uFillTx/>
                <a:latin typeface="Calibri"/>
                <a:ea typeface="+mn-ea"/>
                <a:cs typeface="+mn-cs"/>
              </a:rPr>
              <a:t>1. ENGINEERING CULTURE</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8353D2"/>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The Baseline</a:t>
            </a:r>
          </a:p>
        </p:txBody>
      </p:sp>
      <p:sp>
        <p:nvSpPr>
          <p:cNvPr id="5" name="Freeform 18">
            <a:extLst>
              <a:ext uri="{FF2B5EF4-FFF2-40B4-BE49-F238E27FC236}">
                <a16:creationId xmlns:a16="http://schemas.microsoft.com/office/drawing/2014/main" id="{3CFBD79E-461C-183F-829F-61E812796F9D}"/>
              </a:ext>
            </a:extLst>
          </p:cNvPr>
          <p:cNvSpPr/>
          <p:nvPr/>
        </p:nvSpPr>
        <p:spPr>
          <a:xfrm>
            <a:off x="3438925" y="1422233"/>
            <a:ext cx="2530549" cy="1419415"/>
          </a:xfrm>
          <a:prstGeom prst="rect">
            <a:avLst/>
          </a:prstGeom>
          <a:solidFill>
            <a:schemeClr val="bg1"/>
          </a:solidFill>
          <a:ln w="12700">
            <a:solidFill>
              <a:schemeClr val="accent2"/>
            </a:solidFill>
          </a:ln>
          <a:effectLst/>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418DFF"/>
                </a:solidFill>
                <a:effectLst/>
                <a:uLnTx/>
                <a:uFillTx/>
                <a:latin typeface="Calibri"/>
                <a:ea typeface="+mn-ea"/>
                <a:cs typeface="+mn-cs"/>
              </a:rPr>
              <a:t>4. UNIT TESTING</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Mock Dependencies,</a:t>
            </a: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Code Coverage</a:t>
            </a:r>
          </a:p>
        </p:txBody>
      </p:sp>
      <p:sp>
        <p:nvSpPr>
          <p:cNvPr id="6" name="Freeform 19">
            <a:extLst>
              <a:ext uri="{FF2B5EF4-FFF2-40B4-BE49-F238E27FC236}">
                <a16:creationId xmlns:a16="http://schemas.microsoft.com/office/drawing/2014/main" id="{EE8197AC-5DB6-0AE3-43E5-3E78E64998BF}"/>
              </a:ext>
            </a:extLst>
          </p:cNvPr>
          <p:cNvSpPr/>
          <p:nvPr/>
        </p:nvSpPr>
        <p:spPr>
          <a:xfrm>
            <a:off x="6222528" y="1422233"/>
            <a:ext cx="2530549" cy="1419415"/>
          </a:xfrm>
          <a:prstGeom prst="rect">
            <a:avLst/>
          </a:prstGeom>
          <a:solidFill>
            <a:schemeClr val="bg1"/>
          </a:solidFill>
          <a:ln w="12700">
            <a:solidFill>
              <a:schemeClr val="accent6"/>
            </a:solidFill>
          </a:ln>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009CBE"/>
                </a:solidFill>
                <a:effectLst/>
                <a:uLnTx/>
                <a:uFillTx/>
                <a:latin typeface="Calibri"/>
                <a:ea typeface="+mn-ea"/>
                <a:cs typeface="+mn-cs"/>
              </a:rPr>
              <a:t>7. TEST AUTOMATION</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Goals &amp; Metrics</a:t>
            </a:r>
          </a:p>
        </p:txBody>
      </p:sp>
      <p:sp>
        <p:nvSpPr>
          <p:cNvPr id="7" name="Freeform 20">
            <a:extLst>
              <a:ext uri="{FF2B5EF4-FFF2-40B4-BE49-F238E27FC236}">
                <a16:creationId xmlns:a16="http://schemas.microsoft.com/office/drawing/2014/main" id="{544AAFFA-695A-0EF4-F0DE-8FCF6F6ACA28}"/>
              </a:ext>
            </a:extLst>
          </p:cNvPr>
          <p:cNvSpPr/>
          <p:nvPr/>
        </p:nvSpPr>
        <p:spPr>
          <a:xfrm>
            <a:off x="9006131" y="1422233"/>
            <a:ext cx="2530549" cy="1419415"/>
          </a:xfrm>
          <a:prstGeom prst="rect">
            <a:avLst/>
          </a:prstGeom>
          <a:solidFill>
            <a:schemeClr val="bg1"/>
          </a:solidFill>
          <a:ln w="12700">
            <a:solidFill>
              <a:schemeClr val="accent3"/>
            </a:solidFill>
          </a:ln>
          <a:effectLst/>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107E8D"/>
                </a:solidFill>
                <a:effectLst/>
                <a:uLnTx/>
                <a:uFillTx/>
                <a:latin typeface="Calibri"/>
                <a:ea typeface="+mn-ea"/>
                <a:cs typeface="+mn-cs"/>
              </a:rPr>
              <a:t>10. RELEASE &amp; BRANCHING STRATEGIES</a:t>
            </a:r>
          </a:p>
        </p:txBody>
      </p:sp>
      <p:sp>
        <p:nvSpPr>
          <p:cNvPr id="8" name="Freeform 21">
            <a:extLst>
              <a:ext uri="{FF2B5EF4-FFF2-40B4-BE49-F238E27FC236}">
                <a16:creationId xmlns:a16="http://schemas.microsoft.com/office/drawing/2014/main" id="{2D6F6A21-FF86-49B1-9990-59CB90E03666}"/>
              </a:ext>
            </a:extLst>
          </p:cNvPr>
          <p:cNvSpPr/>
          <p:nvPr/>
        </p:nvSpPr>
        <p:spPr>
          <a:xfrm>
            <a:off x="655320" y="3078217"/>
            <a:ext cx="2530549" cy="1419415"/>
          </a:xfrm>
          <a:prstGeom prst="rect">
            <a:avLst/>
          </a:prstGeom>
          <a:solidFill>
            <a:schemeClr val="bg1"/>
          </a:solidFill>
          <a:ln w="12700">
            <a:solidFill>
              <a:schemeClr val="accent5"/>
            </a:solidFill>
          </a:ln>
          <a:effectLst/>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3055DA"/>
                </a:solidFill>
                <a:effectLst/>
                <a:uLnTx/>
                <a:uFillTx/>
                <a:latin typeface="Calibri"/>
                <a:ea typeface="+mn-ea"/>
                <a:cs typeface="+mn-cs"/>
              </a:rPr>
              <a:t>2. CODE QUALITY GATES</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Cost of a Bug</a:t>
            </a:r>
          </a:p>
        </p:txBody>
      </p:sp>
      <p:sp>
        <p:nvSpPr>
          <p:cNvPr id="9" name="Freeform 22">
            <a:extLst>
              <a:ext uri="{FF2B5EF4-FFF2-40B4-BE49-F238E27FC236}">
                <a16:creationId xmlns:a16="http://schemas.microsoft.com/office/drawing/2014/main" id="{C466476D-7924-C97C-9B8E-C5EA565B0B1B}"/>
              </a:ext>
            </a:extLst>
          </p:cNvPr>
          <p:cNvSpPr/>
          <p:nvPr/>
        </p:nvSpPr>
        <p:spPr>
          <a:xfrm>
            <a:off x="3438925" y="3078217"/>
            <a:ext cx="2530549" cy="1419415"/>
          </a:xfrm>
          <a:prstGeom prst="rect">
            <a:avLst/>
          </a:prstGeom>
          <a:solidFill>
            <a:schemeClr val="bg1"/>
          </a:solidFill>
          <a:ln w="12700">
            <a:solidFill>
              <a:schemeClr val="accent4"/>
            </a:solidFill>
          </a:ln>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8353D2"/>
                </a:solidFill>
                <a:effectLst/>
                <a:uLnTx/>
                <a:uFillTx/>
                <a:latin typeface="Calibri"/>
                <a:ea typeface="+mn-ea"/>
                <a:cs typeface="+mn-cs"/>
              </a:rPr>
              <a:t>5. CODE REVIEW</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Automated &amp; Manual,</a:t>
            </a: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Process &amp; Practices</a:t>
            </a:r>
          </a:p>
        </p:txBody>
      </p:sp>
      <p:sp>
        <p:nvSpPr>
          <p:cNvPr id="10" name="Freeform 23">
            <a:extLst>
              <a:ext uri="{FF2B5EF4-FFF2-40B4-BE49-F238E27FC236}">
                <a16:creationId xmlns:a16="http://schemas.microsoft.com/office/drawing/2014/main" id="{36903ED6-447E-6EE7-6356-983C2ED19FC4}"/>
              </a:ext>
            </a:extLst>
          </p:cNvPr>
          <p:cNvSpPr/>
          <p:nvPr/>
        </p:nvSpPr>
        <p:spPr>
          <a:xfrm>
            <a:off x="6222528" y="3078217"/>
            <a:ext cx="2530549" cy="1419415"/>
          </a:xfrm>
          <a:prstGeom prst="rect">
            <a:avLst/>
          </a:prstGeom>
          <a:solidFill>
            <a:schemeClr val="bg1"/>
          </a:solidFill>
          <a:ln w="12700">
            <a:solidFill>
              <a:schemeClr val="accent2"/>
            </a:solidFill>
          </a:ln>
          <a:effectLst/>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418DFF"/>
                </a:solidFill>
                <a:effectLst/>
                <a:uLnTx/>
                <a:uFillTx/>
                <a:latin typeface="Calibri"/>
                <a:ea typeface="+mn-ea"/>
                <a:cs typeface="+mn-cs"/>
              </a:rPr>
              <a:t>8. NON-FUNCTIONAL QA</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Security &amp; Performance</a:t>
            </a:r>
          </a:p>
        </p:txBody>
      </p:sp>
      <p:sp>
        <p:nvSpPr>
          <p:cNvPr id="11" name="Freeform 24">
            <a:extLst>
              <a:ext uri="{FF2B5EF4-FFF2-40B4-BE49-F238E27FC236}">
                <a16:creationId xmlns:a16="http://schemas.microsoft.com/office/drawing/2014/main" id="{86DEA556-B279-17FE-E4DE-476369638C78}"/>
              </a:ext>
            </a:extLst>
          </p:cNvPr>
          <p:cNvSpPr/>
          <p:nvPr/>
        </p:nvSpPr>
        <p:spPr>
          <a:xfrm>
            <a:off x="9006131" y="3078217"/>
            <a:ext cx="2530549" cy="1419415"/>
          </a:xfrm>
          <a:prstGeom prst="rect">
            <a:avLst/>
          </a:prstGeom>
          <a:solidFill>
            <a:schemeClr val="bg1"/>
          </a:solidFill>
          <a:ln w="12700">
            <a:solidFill>
              <a:schemeClr val="accent6"/>
            </a:solidFill>
          </a:ln>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009CBE"/>
                </a:solidFill>
                <a:effectLst/>
                <a:uLnTx/>
                <a:uFillTx/>
                <a:latin typeface="Calibri"/>
                <a:ea typeface="+mn-ea"/>
                <a:cs typeface="+mn-cs"/>
              </a:rPr>
              <a:t>11. DEVELOPER’S GUIDE</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err="1">
                <a:ln>
                  <a:noFill/>
                </a:ln>
                <a:solidFill>
                  <a:srgbClr val="000000"/>
                </a:solidFill>
                <a:effectLst/>
                <a:uLnTx/>
                <a:uFillTx/>
                <a:latin typeface="Calibri"/>
                <a:ea typeface="+mn-ea"/>
                <a:cs typeface="+mn-cs"/>
              </a:rPr>
              <a:t>EngX</a:t>
            </a:r>
            <a:r>
              <a:rPr kumimoji="0" lang="en-US" sz="1600" b="0" i="0" u="none" strike="noStrike" kern="1200" cap="none" spc="0" normalizeH="0" baseline="0" noProof="0">
                <a:ln>
                  <a:noFill/>
                </a:ln>
                <a:solidFill>
                  <a:srgbClr val="000000"/>
                </a:solidFill>
                <a:effectLst/>
                <a:uLnTx/>
                <a:uFillTx/>
                <a:latin typeface="Calibri"/>
                <a:ea typeface="+mn-ea"/>
                <a:cs typeface="+mn-cs"/>
              </a:rPr>
              <a:t> Environment,</a:t>
            </a: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err="1">
                <a:ln>
                  <a:noFill/>
                </a:ln>
                <a:solidFill>
                  <a:srgbClr val="000000"/>
                </a:solidFill>
                <a:effectLst/>
                <a:uLnTx/>
                <a:uFillTx/>
                <a:latin typeface="Calibri"/>
                <a:ea typeface="+mn-ea"/>
                <a:cs typeface="+mn-cs"/>
              </a:rPr>
              <a:t>EngX</a:t>
            </a:r>
            <a:r>
              <a:rPr kumimoji="0" lang="en-US" sz="1600" b="0" i="0" u="none" strike="noStrike" kern="1200" cap="none" spc="0" normalizeH="0" baseline="0" noProof="0">
                <a:ln>
                  <a:noFill/>
                </a:ln>
                <a:solidFill>
                  <a:srgbClr val="000000"/>
                </a:solidFill>
                <a:effectLst/>
                <a:uLnTx/>
                <a:uFillTx/>
                <a:latin typeface="Calibri"/>
                <a:ea typeface="+mn-ea"/>
                <a:cs typeface="+mn-cs"/>
              </a:rPr>
              <a:t> Handbook</a:t>
            </a:r>
          </a:p>
        </p:txBody>
      </p:sp>
      <p:sp>
        <p:nvSpPr>
          <p:cNvPr id="12" name="Freeform 25">
            <a:extLst>
              <a:ext uri="{FF2B5EF4-FFF2-40B4-BE49-F238E27FC236}">
                <a16:creationId xmlns:a16="http://schemas.microsoft.com/office/drawing/2014/main" id="{E72A9CC8-746A-7EE6-5D99-3324BA623F72}"/>
              </a:ext>
            </a:extLst>
          </p:cNvPr>
          <p:cNvSpPr/>
          <p:nvPr/>
        </p:nvSpPr>
        <p:spPr>
          <a:xfrm>
            <a:off x="655320" y="4734200"/>
            <a:ext cx="2530549" cy="1419415"/>
          </a:xfrm>
          <a:prstGeom prst="rect">
            <a:avLst/>
          </a:prstGeom>
          <a:solidFill>
            <a:schemeClr val="bg1"/>
          </a:solidFill>
          <a:ln w="12700">
            <a:solidFill>
              <a:schemeClr val="accent3"/>
            </a:solidFill>
          </a:ln>
          <a:effectLst/>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107E8D"/>
                </a:solidFill>
                <a:effectLst/>
                <a:uLnTx/>
                <a:uFillTx/>
                <a:latin typeface="Calibri"/>
                <a:ea typeface="+mn-ea"/>
                <a:cs typeface="+mn-cs"/>
              </a:rPr>
              <a:t>3. CODING STANDARDS</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Tools &amp; Consulting</a:t>
            </a:r>
          </a:p>
        </p:txBody>
      </p:sp>
      <p:sp>
        <p:nvSpPr>
          <p:cNvPr id="13" name="Freeform 26">
            <a:extLst>
              <a:ext uri="{FF2B5EF4-FFF2-40B4-BE49-F238E27FC236}">
                <a16:creationId xmlns:a16="http://schemas.microsoft.com/office/drawing/2014/main" id="{3C0FE741-6BFC-240F-1117-91770924478B}"/>
              </a:ext>
            </a:extLst>
          </p:cNvPr>
          <p:cNvSpPr/>
          <p:nvPr/>
        </p:nvSpPr>
        <p:spPr>
          <a:xfrm>
            <a:off x="3438925" y="4734200"/>
            <a:ext cx="2530549" cy="1419415"/>
          </a:xfrm>
          <a:prstGeom prst="rect">
            <a:avLst/>
          </a:prstGeom>
          <a:solidFill>
            <a:schemeClr val="bg1"/>
          </a:solidFill>
          <a:ln w="12700">
            <a:solidFill>
              <a:schemeClr val="accent5"/>
            </a:solidFill>
          </a:ln>
          <a:effectLst/>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3055DA"/>
                </a:solidFill>
                <a:effectLst/>
                <a:uLnTx/>
                <a:uFillTx/>
                <a:latin typeface="Calibri"/>
                <a:ea typeface="+mn-ea"/>
                <a:cs typeface="+mn-cs"/>
              </a:rPr>
              <a:t>6. TESTING BEST RACTICES</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Approach &amp; Techniques</a:t>
            </a:r>
          </a:p>
        </p:txBody>
      </p:sp>
      <p:sp>
        <p:nvSpPr>
          <p:cNvPr id="14" name="Freeform 27">
            <a:extLst>
              <a:ext uri="{FF2B5EF4-FFF2-40B4-BE49-F238E27FC236}">
                <a16:creationId xmlns:a16="http://schemas.microsoft.com/office/drawing/2014/main" id="{4FE7DD5E-D59F-AD34-73FC-C1A414837961}"/>
              </a:ext>
            </a:extLst>
          </p:cNvPr>
          <p:cNvSpPr/>
          <p:nvPr/>
        </p:nvSpPr>
        <p:spPr>
          <a:xfrm>
            <a:off x="6222528" y="4734200"/>
            <a:ext cx="2530549" cy="1419415"/>
          </a:xfrm>
          <a:prstGeom prst="rect">
            <a:avLst/>
          </a:prstGeom>
          <a:solidFill>
            <a:schemeClr val="bg1"/>
          </a:solidFill>
          <a:ln w="12700">
            <a:solidFill>
              <a:schemeClr val="accent4"/>
            </a:solidFill>
          </a:ln>
          <a:effectLst/>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8353D2"/>
                </a:solidFill>
                <a:effectLst/>
                <a:uLnTx/>
                <a:uFillTx/>
                <a:latin typeface="Calibri"/>
                <a:ea typeface="+mn-ea"/>
                <a:cs typeface="+mn-cs"/>
              </a:rPr>
              <a:t>9. CI/CD</a:t>
            </a:r>
          </a:p>
          <a:p>
            <a:pPr marL="0" marR="0" lvl="0" indent="0" algn="l" defTabSz="3318850" rtl="0" eaLnBrk="1" fontAlgn="auto" latinLnBrk="0" hangingPunct="1">
              <a:lnSpc>
                <a:spcPct val="90000"/>
              </a:lnSpc>
              <a:spcBef>
                <a:spcPct val="0"/>
              </a:spcBef>
              <a:spcAft>
                <a:spcPts val="0"/>
              </a:spcAft>
              <a:buClrTx/>
              <a:buSzTx/>
              <a:buFontTx/>
              <a:buNone/>
              <a:tabLst/>
              <a:defRPr/>
            </a:pPr>
            <a:endParaRPr kumimoji="0" lang="en-US" sz="400" b="0" i="0" u="none" strike="noStrike" kern="1200" cap="none" spc="0" normalizeH="0" baseline="0" noProof="0">
              <a:ln>
                <a:noFill/>
              </a:ln>
              <a:solidFill>
                <a:srgbClr val="000000"/>
              </a:solidFill>
              <a:effectLst/>
              <a:uLnTx/>
              <a:uFillTx/>
              <a:latin typeface="Calibri"/>
              <a:ea typeface="+mn-ea"/>
              <a:cs typeface="+mn-cs"/>
            </a:endParaRPr>
          </a:p>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Definition &amp; EPAM Resources</a:t>
            </a:r>
          </a:p>
        </p:txBody>
      </p:sp>
      <p:sp>
        <p:nvSpPr>
          <p:cNvPr id="15" name="Freeform 28">
            <a:extLst>
              <a:ext uri="{FF2B5EF4-FFF2-40B4-BE49-F238E27FC236}">
                <a16:creationId xmlns:a16="http://schemas.microsoft.com/office/drawing/2014/main" id="{13439DC6-1678-CD8D-03B6-DED1945E82A4}"/>
              </a:ext>
            </a:extLst>
          </p:cNvPr>
          <p:cNvSpPr/>
          <p:nvPr/>
        </p:nvSpPr>
        <p:spPr>
          <a:xfrm>
            <a:off x="9006131" y="4734200"/>
            <a:ext cx="2530549" cy="1419415"/>
          </a:xfrm>
          <a:prstGeom prst="rect">
            <a:avLst/>
          </a:prstGeom>
          <a:solidFill>
            <a:schemeClr val="bg1"/>
          </a:solidFill>
          <a:ln w="12700">
            <a:solidFill>
              <a:schemeClr val="accent2"/>
            </a:solidFill>
          </a:ln>
          <a:effectLst/>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82880" tIns="365760" rIns="0" bIns="121920" numCol="1" spcCol="1270" anchor="t" anchorCtr="0">
            <a:noAutofit/>
          </a:bodyPr>
          <a:lstStyle/>
          <a:p>
            <a:pPr marL="0" marR="0" lvl="0" indent="0" algn="l" defTabSz="3318850" rtl="0" eaLnBrk="1" fontAlgn="auto" latinLnBrk="0" hangingPunct="1">
              <a:lnSpc>
                <a:spcPct val="90000"/>
              </a:lnSpc>
              <a:spcBef>
                <a:spcPct val="0"/>
              </a:spcBef>
              <a:spcAft>
                <a:spcPts val="0"/>
              </a:spcAft>
              <a:buClrTx/>
              <a:buSzTx/>
              <a:buFontTx/>
              <a:buNone/>
              <a:tabLst/>
              <a:defRPr/>
            </a:pPr>
            <a:r>
              <a:rPr kumimoji="0" lang="en-US" sz="1600" b="1" i="0" u="none" strike="noStrike" kern="1200" cap="none" spc="0" normalizeH="0" baseline="0" noProof="0">
                <a:ln>
                  <a:noFill/>
                </a:ln>
                <a:solidFill>
                  <a:srgbClr val="418DFF"/>
                </a:solidFill>
                <a:effectLst/>
                <a:uLnTx/>
                <a:uFillTx/>
                <a:latin typeface="Calibri"/>
                <a:ea typeface="+mn-ea"/>
                <a:cs typeface="+mn-cs"/>
              </a:rPr>
              <a:t>12. ENGINEERING EXCELLENCE MANIFESTO</a:t>
            </a:r>
          </a:p>
        </p:txBody>
      </p:sp>
    </p:spTree>
    <p:extLst>
      <p:ext uri="{BB962C8B-B14F-4D97-AF65-F5344CB8AC3E}">
        <p14:creationId xmlns:p14="http://schemas.microsoft.com/office/powerpoint/2010/main" val="3084360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4" name="Picture 66">
            <a:extLst>
              <a:ext uri="{FF2B5EF4-FFF2-40B4-BE49-F238E27FC236}">
                <a16:creationId xmlns:a16="http://schemas.microsoft.com/office/drawing/2014/main" id="{D8AE4E3E-FFE4-44E3-81C8-FAC7581C94C3}"/>
              </a:ext>
            </a:extLst>
          </p:cNvPr>
          <p:cNvPicPr>
            <a:picLocks noChangeAspect="1"/>
          </p:cNvPicPr>
          <p:nvPr/>
        </p:nvPicPr>
        <p:blipFill>
          <a:blip r:embed="rId50"/>
          <a:stretch>
            <a:fillRect/>
          </a:stretch>
        </p:blipFill>
        <p:spPr>
          <a:xfrm>
            <a:off x="4627752" y="4618587"/>
            <a:ext cx="1134099" cy="1134099"/>
          </a:xfrm>
          <a:prstGeom prst="rect">
            <a:avLst/>
          </a:prstGeom>
        </p:spPr>
      </p:pic>
      <p:pic>
        <p:nvPicPr>
          <p:cNvPr id="239" name="Picture 238">
            <a:extLst>
              <a:ext uri="{FF2B5EF4-FFF2-40B4-BE49-F238E27FC236}">
                <a16:creationId xmlns:a16="http://schemas.microsoft.com/office/drawing/2014/main" id="{24C91D77-92BF-6247-88DF-15A77F2EC741}"/>
              </a:ext>
            </a:extLst>
          </p:cNvPr>
          <p:cNvPicPr>
            <a:picLocks noChangeAspect="1"/>
          </p:cNvPicPr>
          <p:nvPr/>
        </p:nvPicPr>
        <p:blipFill>
          <a:blip r:embed="rId51"/>
          <a:stretch>
            <a:fillRect/>
          </a:stretch>
        </p:blipFill>
        <p:spPr>
          <a:xfrm>
            <a:off x="4492313" y="3687253"/>
            <a:ext cx="874581" cy="874582"/>
          </a:xfrm>
          <a:prstGeom prst="rect">
            <a:avLst/>
          </a:prstGeom>
        </p:spPr>
      </p:pic>
      <p:pic>
        <p:nvPicPr>
          <p:cNvPr id="235" name="Picture 234">
            <a:extLst>
              <a:ext uri="{FF2B5EF4-FFF2-40B4-BE49-F238E27FC236}">
                <a16:creationId xmlns:a16="http://schemas.microsoft.com/office/drawing/2014/main" id="{0535C73D-D704-EA4F-A0E0-2D68B7E28116}"/>
              </a:ext>
            </a:extLst>
          </p:cNvPr>
          <p:cNvPicPr>
            <a:picLocks noChangeAspect="1"/>
          </p:cNvPicPr>
          <p:nvPr/>
        </p:nvPicPr>
        <p:blipFill>
          <a:blip r:embed="rId52"/>
          <a:stretch>
            <a:fillRect/>
          </a:stretch>
        </p:blipFill>
        <p:spPr>
          <a:xfrm>
            <a:off x="4476617" y="3692859"/>
            <a:ext cx="862991" cy="862992"/>
          </a:xfrm>
          <a:prstGeom prst="rect">
            <a:avLst/>
          </a:prstGeom>
        </p:spPr>
      </p:pic>
      <p:sp>
        <p:nvSpPr>
          <p:cNvPr id="94" name="Freeform: Shape 8">
            <a:extLst>
              <a:ext uri="{FF2B5EF4-FFF2-40B4-BE49-F238E27FC236}">
                <a16:creationId xmlns:a16="http://schemas.microsoft.com/office/drawing/2014/main" id="{C0DA54CB-B82E-A14E-9E6C-50BF85EBCD84}"/>
              </a:ext>
            </a:extLst>
          </p:cNvPr>
          <p:cNvSpPr/>
          <p:nvPr/>
        </p:nvSpPr>
        <p:spPr>
          <a:xfrm>
            <a:off x="4646013" y="349099"/>
            <a:ext cx="3478608" cy="520016"/>
          </a:xfrm>
          <a:custGeom>
            <a:avLst/>
            <a:gdLst>
              <a:gd name="connsiteX0" fmla="*/ 0 w 1553690"/>
              <a:gd name="connsiteY0" fmla="*/ 76850 h 768503"/>
              <a:gd name="connsiteX1" fmla="*/ 76850 w 1553690"/>
              <a:gd name="connsiteY1" fmla="*/ 0 h 768503"/>
              <a:gd name="connsiteX2" fmla="*/ 1476840 w 1553690"/>
              <a:gd name="connsiteY2" fmla="*/ 0 h 768503"/>
              <a:gd name="connsiteX3" fmla="*/ 1553690 w 1553690"/>
              <a:gd name="connsiteY3" fmla="*/ 76850 h 768503"/>
              <a:gd name="connsiteX4" fmla="*/ 1553690 w 1553690"/>
              <a:gd name="connsiteY4" fmla="*/ 691653 h 768503"/>
              <a:gd name="connsiteX5" fmla="*/ 1476840 w 1553690"/>
              <a:gd name="connsiteY5" fmla="*/ 768503 h 768503"/>
              <a:gd name="connsiteX6" fmla="*/ 76850 w 1553690"/>
              <a:gd name="connsiteY6" fmla="*/ 768503 h 768503"/>
              <a:gd name="connsiteX7" fmla="*/ 0 w 1553690"/>
              <a:gd name="connsiteY7" fmla="*/ 691653 h 768503"/>
              <a:gd name="connsiteX8" fmla="*/ 0 w 1553690"/>
              <a:gd name="connsiteY8" fmla="*/ 76850 h 76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690" h="768503">
                <a:moveTo>
                  <a:pt x="0" y="76850"/>
                </a:moveTo>
                <a:cubicBezTo>
                  <a:pt x="0" y="34407"/>
                  <a:pt x="34407" y="0"/>
                  <a:pt x="76850" y="0"/>
                </a:cubicBezTo>
                <a:lnTo>
                  <a:pt x="1476840" y="0"/>
                </a:lnTo>
                <a:cubicBezTo>
                  <a:pt x="1519283" y="0"/>
                  <a:pt x="1553690" y="34407"/>
                  <a:pt x="1553690" y="76850"/>
                </a:cubicBezTo>
                <a:lnTo>
                  <a:pt x="1553690" y="691653"/>
                </a:lnTo>
                <a:cubicBezTo>
                  <a:pt x="1553690" y="734096"/>
                  <a:pt x="1519283" y="768503"/>
                  <a:pt x="1476840" y="768503"/>
                </a:cubicBezTo>
                <a:lnTo>
                  <a:pt x="76850" y="768503"/>
                </a:lnTo>
                <a:cubicBezTo>
                  <a:pt x="34407" y="768503"/>
                  <a:pt x="0" y="734096"/>
                  <a:pt x="0" y="691653"/>
                </a:cubicBezTo>
                <a:lnTo>
                  <a:pt x="0" y="76850"/>
                </a:lnTo>
                <a:close/>
              </a:path>
            </a:pathLst>
          </a:custGeom>
          <a:noFill/>
          <a:ln w="285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75849" tIns="75849" rIns="75849" bIns="75849" numCol="1" spcCol="1270" anchor="t" anchorCtr="0">
            <a:noAutofit/>
          </a:bodyPr>
          <a:lstStyle/>
          <a:p>
            <a:pPr marL="0" marR="0" lvl="0" indent="0" algn="ctr" defTabSz="622236" rtl="0" eaLnBrk="1" fontAlgn="auto" latinLnBrk="0" hangingPunct="1">
              <a:lnSpc>
                <a:spcPct val="90000"/>
              </a:lnSpc>
              <a:spcBef>
                <a:spcPct val="0"/>
              </a:spcBef>
              <a:spcAft>
                <a:spcPct val="35000"/>
              </a:spcAft>
              <a:buClrTx/>
              <a:buSzTx/>
              <a:buFontTx/>
              <a:buNone/>
              <a:tabLst/>
              <a:defRPr/>
            </a:pPr>
            <a:endParaRPr kumimoji="0" lang="en-US" sz="1300" b="0" i="1" u="none" strike="noStrike" kern="1200" cap="none" spc="0" normalizeH="0" baseline="0" noProof="0">
              <a:ln>
                <a:noFill/>
              </a:ln>
              <a:solidFill>
                <a:srgbClr val="222222"/>
              </a:solidFill>
              <a:effectLst/>
              <a:uLnTx/>
              <a:uFillTx/>
              <a:latin typeface="Calibri"/>
              <a:ea typeface="+mn-ea"/>
              <a:cs typeface="+mn-cs"/>
            </a:endParaRPr>
          </a:p>
        </p:txBody>
      </p:sp>
      <p:sp>
        <p:nvSpPr>
          <p:cNvPr id="5" name="Title 4">
            <a:extLst>
              <a:ext uri="{FF2B5EF4-FFF2-40B4-BE49-F238E27FC236}">
                <a16:creationId xmlns:a16="http://schemas.microsoft.com/office/drawing/2014/main" id="{7FDF7B60-F297-E44F-AEC7-4EED2583C747}"/>
              </a:ext>
            </a:extLst>
          </p:cNvPr>
          <p:cNvSpPr>
            <a:spLocks noGrp="1"/>
          </p:cNvSpPr>
          <p:nvPr>
            <p:ph type="title"/>
          </p:nvPr>
        </p:nvSpPr>
        <p:spPr/>
        <p:txBody>
          <a:bodyPr/>
          <a:lstStyle/>
          <a:p>
            <a:r>
              <a:rPr lang="en-US"/>
              <a:t>EngX Program: Establishing Transparent and Controllable Improvement of Software Development Performance Across All Aspects of an Engineering Team Life</a:t>
            </a:r>
          </a:p>
        </p:txBody>
      </p:sp>
      <p:sp>
        <p:nvSpPr>
          <p:cNvPr id="102" name="Rounded Rectangle 101">
            <a:extLst>
              <a:ext uri="{FF2B5EF4-FFF2-40B4-BE49-F238E27FC236}">
                <a16:creationId xmlns:a16="http://schemas.microsoft.com/office/drawing/2014/main" id="{EDAB3E61-5AFB-F848-9C42-7E9893496119}"/>
              </a:ext>
            </a:extLst>
          </p:cNvPr>
          <p:cNvSpPr/>
          <p:nvPr/>
        </p:nvSpPr>
        <p:spPr bwMode="auto">
          <a:xfrm>
            <a:off x="619645" y="2420501"/>
            <a:ext cx="2942863" cy="3263135"/>
          </a:xfrm>
          <a:prstGeom prst="roundRect">
            <a:avLst>
              <a:gd name="adj" fmla="val 3090"/>
            </a:avLst>
          </a:prstGeom>
          <a:solidFill>
            <a:schemeClr val="bg1">
              <a:lumMod val="95000"/>
              <a:alpha val="15000"/>
            </a:schemeClr>
          </a:solidFill>
          <a:ln w="12700">
            <a:solidFill>
              <a:schemeClr val="bg1">
                <a:lumMod val="50000"/>
              </a:schemeClr>
            </a:solid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03" name="TextBox 102">
            <a:extLst>
              <a:ext uri="{FF2B5EF4-FFF2-40B4-BE49-F238E27FC236}">
                <a16:creationId xmlns:a16="http://schemas.microsoft.com/office/drawing/2014/main" id="{C986234A-BF3F-A241-AFCC-5235DE95F79E}"/>
              </a:ext>
            </a:extLst>
          </p:cNvPr>
          <p:cNvSpPr txBox="1"/>
          <p:nvPr/>
        </p:nvSpPr>
        <p:spPr>
          <a:xfrm>
            <a:off x="510386" y="1734549"/>
            <a:ext cx="30408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222222"/>
                </a:solidFill>
                <a:effectLst/>
                <a:uLnTx/>
                <a:uFillTx/>
                <a:latin typeface="Calibri" panose="020F0502020204030204" pitchFamily="34" charset="0"/>
                <a:ea typeface="+mn-ea"/>
                <a:cs typeface="Calibri" panose="020F0502020204030204" pitchFamily="34" charset="0"/>
              </a:rPr>
              <a:t>The IT Organization </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with </a:t>
            </a:r>
            <a:r>
              <a:rPr kumimoji="0" lang="en-US" sz="1200" b="0" i="1" u="none" strike="noStrike" kern="1200" cap="none" spc="0" normalizeH="0" baseline="0" noProof="0">
                <a:ln>
                  <a:noFill/>
                </a:ln>
                <a:solidFill>
                  <a:srgbClr val="38C2D7"/>
                </a:solidFill>
                <a:effectLst/>
                <a:uLnTx/>
                <a:uFillTx/>
                <a:latin typeface="Calibri Light" panose="020F0302020204030204" pitchFamily="34" charset="0"/>
                <a:ea typeface="+mn-ea"/>
                <a:cs typeface="Calibri Light" panose="020F0302020204030204" pitchFamily="34" charset="0"/>
              </a:rPr>
              <a:t>unknown</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 or </a:t>
            </a:r>
            <a:r>
              <a:rPr kumimoji="0" lang="en-US" sz="1200" b="0" i="1" u="none" strike="noStrike" kern="1200" cap="none" spc="0" normalizeH="0" baseline="0" noProof="0">
                <a:ln>
                  <a:noFill/>
                </a:ln>
                <a:solidFill>
                  <a:srgbClr val="38C2D7"/>
                </a:solidFill>
                <a:effectLst/>
                <a:uLnTx/>
                <a:uFillTx/>
                <a:latin typeface="Calibri Light" panose="020F0302020204030204" pitchFamily="34" charset="0"/>
                <a:ea typeface="+mn-ea"/>
                <a:cs typeface="Calibri Light" panose="020F0302020204030204" pitchFamily="34" charset="0"/>
              </a:rPr>
              <a:t>subjectively perceived </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software development performance</a:t>
            </a:r>
          </a:p>
        </p:txBody>
      </p:sp>
      <p:sp>
        <p:nvSpPr>
          <p:cNvPr id="113" name="TextBox 112">
            <a:extLst>
              <a:ext uri="{FF2B5EF4-FFF2-40B4-BE49-F238E27FC236}">
                <a16:creationId xmlns:a16="http://schemas.microsoft.com/office/drawing/2014/main" id="{29DB47F7-A468-3149-ACF0-748B817B786B}"/>
              </a:ext>
            </a:extLst>
          </p:cNvPr>
          <p:cNvSpPr txBox="1"/>
          <p:nvPr/>
        </p:nvSpPr>
        <p:spPr>
          <a:xfrm>
            <a:off x="8008872" y="1559157"/>
            <a:ext cx="35869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222222"/>
                </a:solidFill>
                <a:effectLst/>
                <a:uLnTx/>
                <a:uFillTx/>
                <a:latin typeface="Calibri" panose="020F0502020204030204" pitchFamily="34" charset="0"/>
                <a:ea typeface="+mn-ea"/>
                <a:cs typeface="Calibri" panose="020F0502020204030204" pitchFamily="34" charset="0"/>
              </a:rPr>
              <a:t>The IT Organization </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with </a:t>
            </a:r>
            <a:r>
              <a:rPr kumimoji="0" lang="en-US" sz="1200" b="0" i="1"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self-awareness </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and</a:t>
            </a:r>
            <a:r>
              <a:rPr kumimoji="0" lang="en-US" sz="1200" b="0" i="1" u="none" strike="noStrike" kern="1200" cap="none" spc="0" normalizeH="0" baseline="0" noProof="0">
                <a:ln>
                  <a:noFill/>
                </a:ln>
                <a:solidFill>
                  <a:srgbClr val="FFC000"/>
                </a:solidFill>
                <a:effectLst/>
                <a:uLnTx/>
                <a:uFillTx/>
                <a:latin typeface="Calibri Light" panose="020F0302020204030204" pitchFamily="34" charset="0"/>
                <a:ea typeface="+mn-ea"/>
                <a:cs typeface="Calibri Light" panose="020F0302020204030204" pitchFamily="34" charset="0"/>
              </a:rPr>
              <a:t> </a:t>
            </a:r>
            <a:r>
              <a:rPr kumimoji="0" lang="en-US" sz="1200" b="0" i="1"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ownership</a:t>
            </a:r>
            <a:r>
              <a:rPr kumimoji="0" lang="en-US" sz="1200" b="0" i="1" u="none" strike="noStrike" kern="1200" cap="none" spc="0" normalizeH="0" baseline="0" noProof="0">
                <a:ln>
                  <a:noFill/>
                </a:ln>
                <a:solidFill>
                  <a:srgbClr val="FFC000"/>
                </a:solidFill>
                <a:effectLst/>
                <a:uLnTx/>
                <a:uFillTx/>
                <a:latin typeface="Calibri Light" panose="020F0302020204030204" pitchFamily="34" charset="0"/>
                <a:ea typeface="+mn-ea"/>
                <a:cs typeface="Calibri Light" panose="020F0302020204030204" pitchFamily="34" charset="0"/>
              </a:rPr>
              <a:t> </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of software development performance with </a:t>
            </a:r>
            <a:r>
              <a:rPr kumimoji="0" lang="en-US" sz="1200" b="0" i="1"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controllable</a:t>
            </a:r>
            <a:r>
              <a:rPr kumimoji="0" lang="en-US" sz="1200" b="0" i="0"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 and </a:t>
            </a:r>
            <a:r>
              <a:rPr kumimoji="0" lang="en-US" sz="1200" b="0" i="1" u="none" strike="noStrike" kern="1200" cap="none" spc="0" normalizeH="0" baseline="0" noProof="0">
                <a:ln>
                  <a:noFill/>
                </a:ln>
                <a:solidFill>
                  <a:srgbClr val="222222"/>
                </a:solidFill>
                <a:effectLst/>
                <a:uLnTx/>
                <a:uFillTx/>
                <a:latin typeface="Calibri Light" panose="020F0302020204030204" pitchFamily="34" charset="0"/>
                <a:ea typeface="+mn-ea"/>
                <a:cs typeface="Calibri Light" panose="020F0302020204030204" pitchFamily="34" charset="0"/>
              </a:rPr>
              <a:t>continuous improvements process</a:t>
            </a:r>
          </a:p>
        </p:txBody>
      </p:sp>
      <p:grpSp>
        <p:nvGrpSpPr>
          <p:cNvPr id="114" name="Group 113">
            <a:extLst>
              <a:ext uri="{FF2B5EF4-FFF2-40B4-BE49-F238E27FC236}">
                <a16:creationId xmlns:a16="http://schemas.microsoft.com/office/drawing/2014/main" id="{C45B0090-CE34-6446-ACA0-E34B29BF8F2A}"/>
              </a:ext>
            </a:extLst>
          </p:cNvPr>
          <p:cNvGrpSpPr/>
          <p:nvPr/>
        </p:nvGrpSpPr>
        <p:grpSpPr>
          <a:xfrm>
            <a:off x="915927" y="3221126"/>
            <a:ext cx="1144252" cy="703668"/>
            <a:chOff x="735758" y="2234003"/>
            <a:chExt cx="1144252" cy="703668"/>
          </a:xfrm>
        </p:grpSpPr>
        <p:pic>
          <p:nvPicPr>
            <p:cNvPr id="115" name="Business__Partner_blue">
              <a:extLst>
                <a:ext uri="{FF2B5EF4-FFF2-40B4-BE49-F238E27FC236}">
                  <a16:creationId xmlns:a16="http://schemas.microsoft.com/office/drawing/2014/main" id="{6BD11838-1806-974B-B9FF-2F50A6C3ED8C}"/>
                </a:ext>
              </a:extLst>
            </p:cNvPr>
            <p:cNvPicPr>
              <a:picLocks noChangeAspect="1"/>
            </p:cNvPicPr>
            <p:nvPr>
              <p:custDataLst>
                <p:tags r:id="rId42"/>
              </p:custDataLst>
            </p:nvPr>
          </p:nvPicPr>
          <p:blipFill>
            <a:blip r:embed="rId53"/>
            <a:stretch>
              <a:fillRect/>
            </a:stretch>
          </p:blipFill>
          <p:spPr>
            <a:xfrm>
              <a:off x="735758" y="2649640"/>
              <a:ext cx="379142" cy="288031"/>
            </a:xfrm>
            <a:prstGeom prst="rect">
              <a:avLst/>
            </a:prstGeom>
          </p:spPr>
        </p:pic>
        <p:pic>
          <p:nvPicPr>
            <p:cNvPr id="116" name="Business__Partner_blue">
              <a:extLst>
                <a:ext uri="{FF2B5EF4-FFF2-40B4-BE49-F238E27FC236}">
                  <a16:creationId xmlns:a16="http://schemas.microsoft.com/office/drawing/2014/main" id="{3F0ABD6B-E747-CD46-B5B2-E21CFD75175E}"/>
                </a:ext>
              </a:extLst>
            </p:cNvPr>
            <p:cNvPicPr>
              <a:picLocks noChangeAspect="1"/>
            </p:cNvPicPr>
            <p:nvPr>
              <p:custDataLst>
                <p:tags r:id="rId43"/>
              </p:custDataLst>
            </p:nvPr>
          </p:nvPicPr>
          <p:blipFill>
            <a:blip r:embed="rId53"/>
            <a:stretch>
              <a:fillRect/>
            </a:stretch>
          </p:blipFill>
          <p:spPr>
            <a:xfrm>
              <a:off x="1118313" y="2649640"/>
              <a:ext cx="379142" cy="288031"/>
            </a:xfrm>
            <a:prstGeom prst="rect">
              <a:avLst/>
            </a:prstGeom>
          </p:spPr>
        </p:pic>
        <p:pic>
          <p:nvPicPr>
            <p:cNvPr id="117" name="Business__Partner_blue">
              <a:extLst>
                <a:ext uri="{FF2B5EF4-FFF2-40B4-BE49-F238E27FC236}">
                  <a16:creationId xmlns:a16="http://schemas.microsoft.com/office/drawing/2014/main" id="{3ACAA959-90BE-5D4F-8B61-99D943A9BB0E}"/>
                </a:ext>
              </a:extLst>
            </p:cNvPr>
            <p:cNvPicPr>
              <a:picLocks noChangeAspect="1"/>
            </p:cNvPicPr>
            <p:nvPr>
              <p:custDataLst>
                <p:tags r:id="rId44"/>
              </p:custDataLst>
            </p:nvPr>
          </p:nvPicPr>
          <p:blipFill>
            <a:blip r:embed="rId53"/>
            <a:stretch>
              <a:fillRect/>
            </a:stretch>
          </p:blipFill>
          <p:spPr>
            <a:xfrm>
              <a:off x="1500868" y="2649640"/>
              <a:ext cx="379142" cy="288031"/>
            </a:xfrm>
            <a:prstGeom prst="rect">
              <a:avLst/>
            </a:prstGeom>
          </p:spPr>
        </p:pic>
        <p:pic>
          <p:nvPicPr>
            <p:cNvPr id="118" name="Business__Partner_blue">
              <a:extLst>
                <a:ext uri="{FF2B5EF4-FFF2-40B4-BE49-F238E27FC236}">
                  <a16:creationId xmlns:a16="http://schemas.microsoft.com/office/drawing/2014/main" id="{DD1185B0-067D-AB4D-B230-8A297452BE95}"/>
                </a:ext>
              </a:extLst>
            </p:cNvPr>
            <p:cNvPicPr>
              <a:picLocks noChangeAspect="1"/>
            </p:cNvPicPr>
            <p:nvPr>
              <p:custDataLst>
                <p:tags r:id="rId45"/>
              </p:custDataLst>
            </p:nvPr>
          </p:nvPicPr>
          <p:blipFill>
            <a:blip r:embed="rId53"/>
            <a:stretch>
              <a:fillRect/>
            </a:stretch>
          </p:blipFill>
          <p:spPr>
            <a:xfrm>
              <a:off x="735758" y="2234003"/>
              <a:ext cx="379142" cy="288031"/>
            </a:xfrm>
            <a:prstGeom prst="rect">
              <a:avLst/>
            </a:prstGeom>
          </p:spPr>
        </p:pic>
        <p:pic>
          <p:nvPicPr>
            <p:cNvPr id="119" name="Business__Partner_blue">
              <a:extLst>
                <a:ext uri="{FF2B5EF4-FFF2-40B4-BE49-F238E27FC236}">
                  <a16:creationId xmlns:a16="http://schemas.microsoft.com/office/drawing/2014/main" id="{26AE8F45-5A0D-4846-9CCA-3FE5AB5E7FFE}"/>
                </a:ext>
              </a:extLst>
            </p:cNvPr>
            <p:cNvPicPr>
              <a:picLocks noChangeAspect="1"/>
            </p:cNvPicPr>
            <p:nvPr>
              <p:custDataLst>
                <p:tags r:id="rId46"/>
              </p:custDataLst>
            </p:nvPr>
          </p:nvPicPr>
          <p:blipFill>
            <a:blip r:embed="rId53"/>
            <a:stretch>
              <a:fillRect/>
            </a:stretch>
          </p:blipFill>
          <p:spPr>
            <a:xfrm>
              <a:off x="1118313" y="2234003"/>
              <a:ext cx="379142" cy="288031"/>
            </a:xfrm>
            <a:prstGeom prst="rect">
              <a:avLst/>
            </a:prstGeom>
          </p:spPr>
        </p:pic>
        <p:pic>
          <p:nvPicPr>
            <p:cNvPr id="120" name="Business__Partner_blue">
              <a:extLst>
                <a:ext uri="{FF2B5EF4-FFF2-40B4-BE49-F238E27FC236}">
                  <a16:creationId xmlns:a16="http://schemas.microsoft.com/office/drawing/2014/main" id="{D0D29CFE-A320-ED48-9B0E-3190D9F9A154}"/>
                </a:ext>
              </a:extLst>
            </p:cNvPr>
            <p:cNvPicPr>
              <a:picLocks noChangeAspect="1"/>
            </p:cNvPicPr>
            <p:nvPr>
              <p:custDataLst>
                <p:tags r:id="rId47"/>
              </p:custDataLst>
            </p:nvPr>
          </p:nvPicPr>
          <p:blipFill>
            <a:blip r:embed="rId53"/>
            <a:stretch>
              <a:fillRect/>
            </a:stretch>
          </p:blipFill>
          <p:spPr>
            <a:xfrm>
              <a:off x="1500868" y="2234003"/>
              <a:ext cx="379142" cy="288031"/>
            </a:xfrm>
            <a:prstGeom prst="rect">
              <a:avLst/>
            </a:prstGeom>
          </p:spPr>
        </p:pic>
      </p:grpSp>
      <p:sp>
        <p:nvSpPr>
          <p:cNvPr id="121" name="Rounded Rectangle 120">
            <a:extLst>
              <a:ext uri="{FF2B5EF4-FFF2-40B4-BE49-F238E27FC236}">
                <a16:creationId xmlns:a16="http://schemas.microsoft.com/office/drawing/2014/main" id="{A0E2B271-C2D9-7840-BA19-26F69D8DF84A}"/>
              </a:ext>
            </a:extLst>
          </p:cNvPr>
          <p:cNvSpPr/>
          <p:nvPr/>
        </p:nvSpPr>
        <p:spPr bwMode="auto">
          <a:xfrm>
            <a:off x="8092614" y="2420505"/>
            <a:ext cx="3464471" cy="3263135"/>
          </a:xfrm>
          <a:prstGeom prst="roundRect">
            <a:avLst>
              <a:gd name="adj" fmla="val 2656"/>
            </a:avLst>
          </a:prstGeom>
          <a:noFill/>
          <a:ln w="12700">
            <a:solidFill>
              <a:schemeClr val="accent6"/>
            </a:solid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pic>
        <p:nvPicPr>
          <p:cNvPr id="122" name="Analytics_8">
            <a:extLst>
              <a:ext uri="{FF2B5EF4-FFF2-40B4-BE49-F238E27FC236}">
                <a16:creationId xmlns:a16="http://schemas.microsoft.com/office/drawing/2014/main" id="{A715E4A9-C9BC-954E-9967-81C3335E8CB1}"/>
              </a:ext>
            </a:extLst>
          </p:cNvPr>
          <p:cNvPicPr>
            <a:picLocks noChangeAspect="1"/>
          </p:cNvPicPr>
          <p:nvPr>
            <p:custDataLst>
              <p:tags r:id="rId1"/>
            </p:custDataLst>
          </p:nvPr>
        </p:nvPicPr>
        <p:blipFill>
          <a:blip r:embed="rId54"/>
          <a:stretch>
            <a:fillRect/>
          </a:stretch>
        </p:blipFill>
        <p:spPr>
          <a:xfrm>
            <a:off x="10800375" y="4263041"/>
            <a:ext cx="338555" cy="338555"/>
          </a:xfrm>
          <a:prstGeom prst="rect">
            <a:avLst/>
          </a:prstGeom>
        </p:spPr>
      </p:pic>
      <p:pic>
        <p:nvPicPr>
          <p:cNvPr id="123" name="Analytics_8">
            <a:extLst>
              <a:ext uri="{FF2B5EF4-FFF2-40B4-BE49-F238E27FC236}">
                <a16:creationId xmlns:a16="http://schemas.microsoft.com/office/drawing/2014/main" id="{34BFCA69-7685-7B42-B74C-2EE064F21947}"/>
              </a:ext>
            </a:extLst>
          </p:cNvPr>
          <p:cNvPicPr>
            <a:picLocks noChangeAspect="1"/>
          </p:cNvPicPr>
          <p:nvPr>
            <p:custDataLst>
              <p:tags r:id="rId2"/>
            </p:custDataLst>
          </p:nvPr>
        </p:nvPicPr>
        <p:blipFill>
          <a:blip r:embed="rId54"/>
          <a:stretch>
            <a:fillRect/>
          </a:stretch>
        </p:blipFill>
        <p:spPr>
          <a:xfrm>
            <a:off x="10795038" y="5049867"/>
            <a:ext cx="338555" cy="338555"/>
          </a:xfrm>
          <a:prstGeom prst="rect">
            <a:avLst/>
          </a:prstGeom>
        </p:spPr>
      </p:pic>
      <p:cxnSp>
        <p:nvCxnSpPr>
          <p:cNvPr id="124" name="Straight Connector 123">
            <a:extLst>
              <a:ext uri="{FF2B5EF4-FFF2-40B4-BE49-F238E27FC236}">
                <a16:creationId xmlns:a16="http://schemas.microsoft.com/office/drawing/2014/main" id="{E1B09A3D-4F3B-3C46-8695-D4D3CE7626B1}"/>
              </a:ext>
            </a:extLst>
          </p:cNvPr>
          <p:cNvCxnSpPr>
            <a:cxnSpLocks/>
          </p:cNvCxnSpPr>
          <p:nvPr/>
        </p:nvCxnSpPr>
        <p:spPr>
          <a:xfrm>
            <a:off x="8918595" y="4848378"/>
            <a:ext cx="2368787" cy="9033"/>
          </a:xfrm>
          <a:prstGeom prst="line">
            <a:avLst/>
          </a:prstGeom>
          <a:ln w="3175">
            <a:solidFill>
              <a:srgbClr val="5A6770"/>
            </a:solidFill>
            <a:prstDash val="dash"/>
          </a:ln>
        </p:spPr>
        <p:style>
          <a:lnRef idx="1">
            <a:schemeClr val="accent2"/>
          </a:lnRef>
          <a:fillRef idx="0">
            <a:schemeClr val="accent2"/>
          </a:fillRef>
          <a:effectRef idx="0">
            <a:schemeClr val="accent2"/>
          </a:effectRef>
          <a:fontRef idx="minor">
            <a:schemeClr val="tx1"/>
          </a:fontRef>
        </p:style>
      </p:cxnSp>
      <p:cxnSp>
        <p:nvCxnSpPr>
          <p:cNvPr id="125" name="Straight Connector 124">
            <a:extLst>
              <a:ext uri="{FF2B5EF4-FFF2-40B4-BE49-F238E27FC236}">
                <a16:creationId xmlns:a16="http://schemas.microsoft.com/office/drawing/2014/main" id="{E6E6ACCE-1E3B-2D40-9D18-0EA1D1C30C69}"/>
              </a:ext>
            </a:extLst>
          </p:cNvPr>
          <p:cNvCxnSpPr>
            <a:cxnSpLocks/>
          </p:cNvCxnSpPr>
          <p:nvPr/>
        </p:nvCxnSpPr>
        <p:spPr>
          <a:xfrm flipV="1">
            <a:off x="8918595" y="4087380"/>
            <a:ext cx="2368787" cy="16885"/>
          </a:xfrm>
          <a:prstGeom prst="line">
            <a:avLst/>
          </a:prstGeom>
          <a:ln w="3175">
            <a:solidFill>
              <a:srgbClr val="5A6770"/>
            </a:solidFill>
            <a:prstDash val="dash"/>
          </a:ln>
        </p:spPr>
        <p:style>
          <a:lnRef idx="1">
            <a:schemeClr val="accent2"/>
          </a:lnRef>
          <a:fillRef idx="0">
            <a:schemeClr val="accent2"/>
          </a:fillRef>
          <a:effectRef idx="0">
            <a:schemeClr val="accent2"/>
          </a:effectRef>
          <a:fontRef idx="minor">
            <a:schemeClr val="tx1"/>
          </a:fontRef>
        </p:style>
      </p:cxnSp>
      <p:grpSp>
        <p:nvGrpSpPr>
          <p:cNvPr id="126" name="Group 125">
            <a:extLst>
              <a:ext uri="{FF2B5EF4-FFF2-40B4-BE49-F238E27FC236}">
                <a16:creationId xmlns:a16="http://schemas.microsoft.com/office/drawing/2014/main" id="{CDFA7E51-E6AE-8049-A142-06617B41BC83}"/>
              </a:ext>
            </a:extLst>
          </p:cNvPr>
          <p:cNvGrpSpPr/>
          <p:nvPr/>
        </p:nvGrpSpPr>
        <p:grpSpPr>
          <a:xfrm>
            <a:off x="8317556" y="2682053"/>
            <a:ext cx="577262" cy="2860520"/>
            <a:chOff x="8385200" y="2579027"/>
            <a:chExt cx="577261" cy="2860519"/>
          </a:xfrm>
        </p:grpSpPr>
        <p:sp>
          <p:nvSpPr>
            <p:cNvPr id="127" name="TextBox 126">
              <a:extLst>
                <a:ext uri="{FF2B5EF4-FFF2-40B4-BE49-F238E27FC236}">
                  <a16:creationId xmlns:a16="http://schemas.microsoft.com/office/drawing/2014/main" id="{C165B17C-3281-EC48-87D7-8A553FE335E0}"/>
                </a:ext>
              </a:extLst>
            </p:cNvPr>
            <p:cNvSpPr txBox="1"/>
            <p:nvPr/>
          </p:nvSpPr>
          <p:spPr bwMode="gray">
            <a:xfrm rot="16200000">
              <a:off x="7117568" y="3913382"/>
              <a:ext cx="2793796" cy="258532"/>
            </a:xfrm>
            <a:prstGeom prst="rect">
              <a:avLst/>
            </a:prstGeom>
            <a:noFill/>
          </p:spPr>
          <p:txBody>
            <a:bodyPr wrap="square" rtlCol="0">
              <a:spAutoFit/>
            </a:bodyPr>
            <a:lstStyle/>
            <a:p>
              <a:pPr marL="0" marR="0" lvl="0" indent="0" algn="ctr" defTabSz="1219080" rtl="0" eaLnBrk="1" fontAlgn="auto" latinLnBrk="0" hangingPunct="1">
                <a:lnSpc>
                  <a:spcPct val="90000"/>
                </a:lnSpc>
                <a:spcBef>
                  <a:spcPts val="0"/>
                </a:spcBef>
                <a:spcAft>
                  <a:spcPts val="0"/>
                </a:spcAft>
                <a:buClrTx/>
                <a:buSzTx/>
                <a:buFontTx/>
                <a:buNone/>
                <a:tabLst/>
                <a:defRPr/>
              </a:pPr>
              <a:r>
                <a:rPr kumimoji="0" lang="en-US" sz="1200" b="1" i="0" u="none" strike="noStrike" kern="1200" cap="none" spc="0" normalizeH="0" baseline="0" noProof="0">
                  <a:ln>
                    <a:noFill/>
                  </a:ln>
                  <a:solidFill>
                    <a:srgbClr val="222222"/>
                  </a:solidFill>
                  <a:effectLst/>
                  <a:uLnTx/>
                  <a:uFillTx/>
                  <a:latin typeface="Calibri"/>
                  <a:ea typeface="+mn-ea"/>
                  <a:cs typeface="+mn-cs"/>
                </a:rPr>
                <a:t>Software Development Performance </a:t>
              </a:r>
            </a:p>
          </p:txBody>
        </p:sp>
        <p:pic>
          <p:nvPicPr>
            <p:cNvPr id="128" name="Picture 127">
              <a:extLst>
                <a:ext uri="{FF2B5EF4-FFF2-40B4-BE49-F238E27FC236}">
                  <a16:creationId xmlns:a16="http://schemas.microsoft.com/office/drawing/2014/main" id="{529E5E27-F26C-E641-BA49-6ADB0475F96F}"/>
                </a:ext>
              </a:extLst>
            </p:cNvPr>
            <p:cNvPicPr>
              <a:picLocks noChangeAspect="1"/>
            </p:cNvPicPr>
            <p:nvPr/>
          </p:nvPicPr>
          <p:blipFill>
            <a:blip r:embed="rId55"/>
            <a:stretch>
              <a:fillRect/>
            </a:stretch>
          </p:blipFill>
          <p:spPr>
            <a:xfrm>
              <a:off x="8666113" y="2579027"/>
              <a:ext cx="296348" cy="2793798"/>
            </a:xfrm>
            <a:prstGeom prst="rect">
              <a:avLst/>
            </a:prstGeom>
          </p:spPr>
        </p:pic>
      </p:grpSp>
      <p:grpSp>
        <p:nvGrpSpPr>
          <p:cNvPr id="135" name="Group 134">
            <a:extLst>
              <a:ext uri="{FF2B5EF4-FFF2-40B4-BE49-F238E27FC236}">
                <a16:creationId xmlns:a16="http://schemas.microsoft.com/office/drawing/2014/main" id="{4CCE6EA9-6747-F640-B838-E9586DC7EB2E}"/>
              </a:ext>
            </a:extLst>
          </p:cNvPr>
          <p:cNvGrpSpPr/>
          <p:nvPr/>
        </p:nvGrpSpPr>
        <p:grpSpPr>
          <a:xfrm>
            <a:off x="10848912" y="2801799"/>
            <a:ext cx="347671" cy="338400"/>
            <a:chOff x="9839584" y="-7725"/>
            <a:chExt cx="624578" cy="607922"/>
          </a:xfrm>
        </p:grpSpPr>
        <p:sp>
          <p:nvSpPr>
            <p:cNvPr id="136" name="Oval 135">
              <a:extLst>
                <a:ext uri="{FF2B5EF4-FFF2-40B4-BE49-F238E27FC236}">
                  <a16:creationId xmlns:a16="http://schemas.microsoft.com/office/drawing/2014/main" id="{90128FCE-C8D7-F54D-904C-36860E438080}"/>
                </a:ext>
              </a:extLst>
            </p:cNvPr>
            <p:cNvSpPr>
              <a:spLocks noChangeAspect="1"/>
            </p:cNvSpPr>
            <p:nvPr/>
          </p:nvSpPr>
          <p:spPr>
            <a:xfrm>
              <a:off x="9912467" y="64508"/>
              <a:ext cx="472667" cy="472667"/>
            </a:xfrm>
            <a:prstGeom prst="ellipse">
              <a:avLst/>
            </a:prstGeom>
            <a:solidFill>
              <a:schemeClr val="bg1"/>
            </a:solidFill>
            <a:ln w="19050">
              <a:solidFill>
                <a:schemeClr val="accent2"/>
              </a:solidFill>
            </a:ln>
            <a:effectLst/>
          </p:spPr>
          <p:txBody>
            <a:bodyPr rtlCol="0" anchor="ctr"/>
            <a:lst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a:lstStyle>
            <a:p>
              <a:pPr marL="0" marR="0" lvl="0" indent="0" algn="ctr" defTabSz="609427" rtl="0" eaLnBrk="1" fontAlgn="auto" latinLnBrk="0" hangingPunct="1">
                <a:lnSpc>
                  <a:spcPct val="100000"/>
                </a:lnSpc>
                <a:spcBef>
                  <a:spcPts val="0"/>
                </a:spcBef>
                <a:spcAft>
                  <a:spcPts val="0"/>
                </a:spcAft>
                <a:buClrTx/>
                <a:buSzTx/>
                <a:buFontTx/>
                <a:buNone/>
                <a:tabLst/>
                <a:defRPr/>
              </a:pPr>
              <a:endParaRPr kumimoji="0" lang="en-US" sz="2489" b="0" i="0" u="none" strike="noStrike" kern="0" cap="none" spc="0" normalizeH="0" baseline="0" noProof="0">
                <a:ln>
                  <a:noFill/>
                </a:ln>
                <a:solidFill>
                  <a:srgbClr val="222222"/>
                </a:solidFill>
                <a:effectLst/>
                <a:uLnTx/>
                <a:uFillTx/>
                <a:latin typeface="Calibri Light"/>
                <a:ea typeface="+mn-ea"/>
                <a:cs typeface="+mn-cs"/>
              </a:endParaRPr>
            </a:p>
          </p:txBody>
        </p:sp>
        <p:pic>
          <p:nvPicPr>
            <p:cNvPr id="138" name="Picture 137">
              <a:extLst>
                <a:ext uri="{FF2B5EF4-FFF2-40B4-BE49-F238E27FC236}">
                  <a16:creationId xmlns:a16="http://schemas.microsoft.com/office/drawing/2014/main" id="{879480AB-092D-3C4F-8843-0C87B8255EC4}"/>
                </a:ext>
              </a:extLst>
            </p:cNvPr>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9839584" y="-7725"/>
              <a:ext cx="624578" cy="607922"/>
            </a:xfrm>
            <a:prstGeom prst="rect">
              <a:avLst/>
            </a:prstGeom>
          </p:spPr>
        </p:pic>
      </p:grpSp>
      <p:grpSp>
        <p:nvGrpSpPr>
          <p:cNvPr id="140" name="Group 139">
            <a:extLst>
              <a:ext uri="{FF2B5EF4-FFF2-40B4-BE49-F238E27FC236}">
                <a16:creationId xmlns:a16="http://schemas.microsoft.com/office/drawing/2014/main" id="{C6C9D89F-0D32-D24B-9D0D-768923BEAC39}"/>
              </a:ext>
            </a:extLst>
          </p:cNvPr>
          <p:cNvGrpSpPr/>
          <p:nvPr/>
        </p:nvGrpSpPr>
        <p:grpSpPr>
          <a:xfrm>
            <a:off x="2182328" y="3222666"/>
            <a:ext cx="1144252" cy="703668"/>
            <a:chOff x="735758" y="2234003"/>
            <a:chExt cx="1144252" cy="703668"/>
          </a:xfrm>
        </p:grpSpPr>
        <p:pic>
          <p:nvPicPr>
            <p:cNvPr id="141" name="Business__Partner_blue">
              <a:extLst>
                <a:ext uri="{FF2B5EF4-FFF2-40B4-BE49-F238E27FC236}">
                  <a16:creationId xmlns:a16="http://schemas.microsoft.com/office/drawing/2014/main" id="{3B207BAE-6A55-EE4A-847A-9C35D0A82B04}"/>
                </a:ext>
              </a:extLst>
            </p:cNvPr>
            <p:cNvPicPr>
              <a:picLocks noChangeAspect="1"/>
            </p:cNvPicPr>
            <p:nvPr>
              <p:custDataLst>
                <p:tags r:id="rId36"/>
              </p:custDataLst>
            </p:nvPr>
          </p:nvPicPr>
          <p:blipFill>
            <a:blip r:embed="rId53"/>
            <a:stretch>
              <a:fillRect/>
            </a:stretch>
          </p:blipFill>
          <p:spPr>
            <a:xfrm>
              <a:off x="735758" y="2649640"/>
              <a:ext cx="379142" cy="288031"/>
            </a:xfrm>
            <a:prstGeom prst="rect">
              <a:avLst/>
            </a:prstGeom>
          </p:spPr>
        </p:pic>
        <p:pic>
          <p:nvPicPr>
            <p:cNvPr id="142" name="Business__Partner_blue">
              <a:extLst>
                <a:ext uri="{FF2B5EF4-FFF2-40B4-BE49-F238E27FC236}">
                  <a16:creationId xmlns:a16="http://schemas.microsoft.com/office/drawing/2014/main" id="{041F9B46-6F6C-6D4C-A35F-F4346ED539A9}"/>
                </a:ext>
              </a:extLst>
            </p:cNvPr>
            <p:cNvPicPr>
              <a:picLocks noChangeAspect="1"/>
            </p:cNvPicPr>
            <p:nvPr>
              <p:custDataLst>
                <p:tags r:id="rId37"/>
              </p:custDataLst>
            </p:nvPr>
          </p:nvPicPr>
          <p:blipFill>
            <a:blip r:embed="rId53"/>
            <a:stretch>
              <a:fillRect/>
            </a:stretch>
          </p:blipFill>
          <p:spPr>
            <a:xfrm>
              <a:off x="1118313" y="2649640"/>
              <a:ext cx="379142" cy="288031"/>
            </a:xfrm>
            <a:prstGeom prst="rect">
              <a:avLst/>
            </a:prstGeom>
          </p:spPr>
        </p:pic>
        <p:pic>
          <p:nvPicPr>
            <p:cNvPr id="143" name="Business__Partner_blue">
              <a:extLst>
                <a:ext uri="{FF2B5EF4-FFF2-40B4-BE49-F238E27FC236}">
                  <a16:creationId xmlns:a16="http://schemas.microsoft.com/office/drawing/2014/main" id="{E2AB6829-5DB3-E545-A314-AC7C17DD750A}"/>
                </a:ext>
              </a:extLst>
            </p:cNvPr>
            <p:cNvPicPr>
              <a:picLocks noChangeAspect="1"/>
            </p:cNvPicPr>
            <p:nvPr>
              <p:custDataLst>
                <p:tags r:id="rId38"/>
              </p:custDataLst>
            </p:nvPr>
          </p:nvPicPr>
          <p:blipFill>
            <a:blip r:embed="rId53"/>
            <a:stretch>
              <a:fillRect/>
            </a:stretch>
          </p:blipFill>
          <p:spPr>
            <a:xfrm>
              <a:off x="1500868" y="2649640"/>
              <a:ext cx="379142" cy="288031"/>
            </a:xfrm>
            <a:prstGeom prst="rect">
              <a:avLst/>
            </a:prstGeom>
          </p:spPr>
        </p:pic>
        <p:pic>
          <p:nvPicPr>
            <p:cNvPr id="145" name="Business__Partner_blue">
              <a:extLst>
                <a:ext uri="{FF2B5EF4-FFF2-40B4-BE49-F238E27FC236}">
                  <a16:creationId xmlns:a16="http://schemas.microsoft.com/office/drawing/2014/main" id="{FDC30717-9104-6A42-B8D1-C8AAACFF1B5F}"/>
                </a:ext>
              </a:extLst>
            </p:cNvPr>
            <p:cNvPicPr>
              <a:picLocks noChangeAspect="1"/>
            </p:cNvPicPr>
            <p:nvPr>
              <p:custDataLst>
                <p:tags r:id="rId39"/>
              </p:custDataLst>
            </p:nvPr>
          </p:nvPicPr>
          <p:blipFill>
            <a:blip r:embed="rId53"/>
            <a:stretch>
              <a:fillRect/>
            </a:stretch>
          </p:blipFill>
          <p:spPr>
            <a:xfrm>
              <a:off x="735758" y="2234003"/>
              <a:ext cx="379142" cy="288031"/>
            </a:xfrm>
            <a:prstGeom prst="rect">
              <a:avLst/>
            </a:prstGeom>
          </p:spPr>
        </p:pic>
        <p:pic>
          <p:nvPicPr>
            <p:cNvPr id="146" name="Business__Partner_blue">
              <a:extLst>
                <a:ext uri="{FF2B5EF4-FFF2-40B4-BE49-F238E27FC236}">
                  <a16:creationId xmlns:a16="http://schemas.microsoft.com/office/drawing/2014/main" id="{6D3FAE0A-ECCB-0D47-A2F1-A8F53F1FE76B}"/>
                </a:ext>
              </a:extLst>
            </p:cNvPr>
            <p:cNvPicPr>
              <a:picLocks noChangeAspect="1"/>
            </p:cNvPicPr>
            <p:nvPr>
              <p:custDataLst>
                <p:tags r:id="rId40"/>
              </p:custDataLst>
            </p:nvPr>
          </p:nvPicPr>
          <p:blipFill>
            <a:blip r:embed="rId53"/>
            <a:stretch>
              <a:fillRect/>
            </a:stretch>
          </p:blipFill>
          <p:spPr>
            <a:xfrm>
              <a:off x="1118313" y="2234003"/>
              <a:ext cx="379142" cy="288031"/>
            </a:xfrm>
            <a:prstGeom prst="rect">
              <a:avLst/>
            </a:prstGeom>
          </p:spPr>
        </p:pic>
        <p:pic>
          <p:nvPicPr>
            <p:cNvPr id="147" name="Business__Partner_blue">
              <a:extLst>
                <a:ext uri="{FF2B5EF4-FFF2-40B4-BE49-F238E27FC236}">
                  <a16:creationId xmlns:a16="http://schemas.microsoft.com/office/drawing/2014/main" id="{A9DC4D53-0829-9C43-941C-D9D8AE6C274B}"/>
                </a:ext>
              </a:extLst>
            </p:cNvPr>
            <p:cNvPicPr>
              <a:picLocks noChangeAspect="1"/>
            </p:cNvPicPr>
            <p:nvPr>
              <p:custDataLst>
                <p:tags r:id="rId41"/>
              </p:custDataLst>
            </p:nvPr>
          </p:nvPicPr>
          <p:blipFill>
            <a:blip r:embed="rId53"/>
            <a:stretch>
              <a:fillRect/>
            </a:stretch>
          </p:blipFill>
          <p:spPr>
            <a:xfrm>
              <a:off x="1500868" y="2234003"/>
              <a:ext cx="379142" cy="288031"/>
            </a:xfrm>
            <a:prstGeom prst="rect">
              <a:avLst/>
            </a:prstGeom>
          </p:spPr>
        </p:pic>
      </p:grpSp>
      <p:grpSp>
        <p:nvGrpSpPr>
          <p:cNvPr id="148" name="Group 147">
            <a:extLst>
              <a:ext uri="{FF2B5EF4-FFF2-40B4-BE49-F238E27FC236}">
                <a16:creationId xmlns:a16="http://schemas.microsoft.com/office/drawing/2014/main" id="{77128E75-105F-3B40-BDF6-849E70354C67}"/>
              </a:ext>
            </a:extLst>
          </p:cNvPr>
          <p:cNvGrpSpPr/>
          <p:nvPr/>
        </p:nvGrpSpPr>
        <p:grpSpPr>
          <a:xfrm>
            <a:off x="915927" y="4189454"/>
            <a:ext cx="1144252" cy="703668"/>
            <a:chOff x="735758" y="2234003"/>
            <a:chExt cx="1144252" cy="703668"/>
          </a:xfrm>
        </p:grpSpPr>
        <p:pic>
          <p:nvPicPr>
            <p:cNvPr id="149" name="Business__Partner_blue">
              <a:extLst>
                <a:ext uri="{FF2B5EF4-FFF2-40B4-BE49-F238E27FC236}">
                  <a16:creationId xmlns:a16="http://schemas.microsoft.com/office/drawing/2014/main" id="{57FE7357-8F46-8C46-836A-7B081694B564}"/>
                </a:ext>
              </a:extLst>
            </p:cNvPr>
            <p:cNvPicPr>
              <a:picLocks noChangeAspect="1"/>
            </p:cNvPicPr>
            <p:nvPr>
              <p:custDataLst>
                <p:tags r:id="rId30"/>
              </p:custDataLst>
            </p:nvPr>
          </p:nvPicPr>
          <p:blipFill>
            <a:blip r:embed="rId53"/>
            <a:stretch>
              <a:fillRect/>
            </a:stretch>
          </p:blipFill>
          <p:spPr>
            <a:xfrm>
              <a:off x="735758" y="2649640"/>
              <a:ext cx="379142" cy="288031"/>
            </a:xfrm>
            <a:prstGeom prst="rect">
              <a:avLst/>
            </a:prstGeom>
          </p:spPr>
        </p:pic>
        <p:pic>
          <p:nvPicPr>
            <p:cNvPr id="150" name="Business__Partner_blue">
              <a:extLst>
                <a:ext uri="{FF2B5EF4-FFF2-40B4-BE49-F238E27FC236}">
                  <a16:creationId xmlns:a16="http://schemas.microsoft.com/office/drawing/2014/main" id="{5AEFCE1D-541E-A149-BC9A-B3C86DF73D3C}"/>
                </a:ext>
              </a:extLst>
            </p:cNvPr>
            <p:cNvPicPr>
              <a:picLocks noChangeAspect="1"/>
            </p:cNvPicPr>
            <p:nvPr>
              <p:custDataLst>
                <p:tags r:id="rId31"/>
              </p:custDataLst>
            </p:nvPr>
          </p:nvPicPr>
          <p:blipFill>
            <a:blip r:embed="rId53"/>
            <a:stretch>
              <a:fillRect/>
            </a:stretch>
          </p:blipFill>
          <p:spPr>
            <a:xfrm>
              <a:off x="1118313" y="2649640"/>
              <a:ext cx="379142" cy="288031"/>
            </a:xfrm>
            <a:prstGeom prst="rect">
              <a:avLst/>
            </a:prstGeom>
          </p:spPr>
        </p:pic>
        <p:pic>
          <p:nvPicPr>
            <p:cNvPr id="151" name="Business__Partner_blue">
              <a:extLst>
                <a:ext uri="{FF2B5EF4-FFF2-40B4-BE49-F238E27FC236}">
                  <a16:creationId xmlns:a16="http://schemas.microsoft.com/office/drawing/2014/main" id="{CDA9A6D3-76FC-D24C-8252-9C68A47A7716}"/>
                </a:ext>
              </a:extLst>
            </p:cNvPr>
            <p:cNvPicPr>
              <a:picLocks noChangeAspect="1"/>
            </p:cNvPicPr>
            <p:nvPr>
              <p:custDataLst>
                <p:tags r:id="rId32"/>
              </p:custDataLst>
            </p:nvPr>
          </p:nvPicPr>
          <p:blipFill>
            <a:blip r:embed="rId53"/>
            <a:stretch>
              <a:fillRect/>
            </a:stretch>
          </p:blipFill>
          <p:spPr>
            <a:xfrm>
              <a:off x="1500868" y="2649640"/>
              <a:ext cx="379142" cy="288031"/>
            </a:xfrm>
            <a:prstGeom prst="rect">
              <a:avLst/>
            </a:prstGeom>
          </p:spPr>
        </p:pic>
        <p:pic>
          <p:nvPicPr>
            <p:cNvPr id="152" name="Business__Partner_blue">
              <a:extLst>
                <a:ext uri="{FF2B5EF4-FFF2-40B4-BE49-F238E27FC236}">
                  <a16:creationId xmlns:a16="http://schemas.microsoft.com/office/drawing/2014/main" id="{47934BF5-A446-8F4A-9BAA-5446C0618A1F}"/>
                </a:ext>
              </a:extLst>
            </p:cNvPr>
            <p:cNvPicPr>
              <a:picLocks noChangeAspect="1"/>
            </p:cNvPicPr>
            <p:nvPr>
              <p:custDataLst>
                <p:tags r:id="rId33"/>
              </p:custDataLst>
            </p:nvPr>
          </p:nvPicPr>
          <p:blipFill>
            <a:blip r:embed="rId53"/>
            <a:stretch>
              <a:fillRect/>
            </a:stretch>
          </p:blipFill>
          <p:spPr>
            <a:xfrm>
              <a:off x="735758" y="2234003"/>
              <a:ext cx="379142" cy="288031"/>
            </a:xfrm>
            <a:prstGeom prst="rect">
              <a:avLst/>
            </a:prstGeom>
          </p:spPr>
        </p:pic>
        <p:pic>
          <p:nvPicPr>
            <p:cNvPr id="153" name="Business__Partner_blue">
              <a:extLst>
                <a:ext uri="{FF2B5EF4-FFF2-40B4-BE49-F238E27FC236}">
                  <a16:creationId xmlns:a16="http://schemas.microsoft.com/office/drawing/2014/main" id="{3C8971EE-9E4D-C744-9D2E-8EA9D347DB53}"/>
                </a:ext>
              </a:extLst>
            </p:cNvPr>
            <p:cNvPicPr>
              <a:picLocks noChangeAspect="1"/>
            </p:cNvPicPr>
            <p:nvPr>
              <p:custDataLst>
                <p:tags r:id="rId34"/>
              </p:custDataLst>
            </p:nvPr>
          </p:nvPicPr>
          <p:blipFill>
            <a:blip r:embed="rId53"/>
            <a:stretch>
              <a:fillRect/>
            </a:stretch>
          </p:blipFill>
          <p:spPr>
            <a:xfrm>
              <a:off x="1118313" y="2234003"/>
              <a:ext cx="379142" cy="288031"/>
            </a:xfrm>
            <a:prstGeom prst="rect">
              <a:avLst/>
            </a:prstGeom>
          </p:spPr>
        </p:pic>
        <p:pic>
          <p:nvPicPr>
            <p:cNvPr id="154" name="Business__Partner_blue">
              <a:extLst>
                <a:ext uri="{FF2B5EF4-FFF2-40B4-BE49-F238E27FC236}">
                  <a16:creationId xmlns:a16="http://schemas.microsoft.com/office/drawing/2014/main" id="{04F9FE66-8CF1-6947-A013-619F1284AFB0}"/>
                </a:ext>
              </a:extLst>
            </p:cNvPr>
            <p:cNvPicPr>
              <a:picLocks noChangeAspect="1"/>
            </p:cNvPicPr>
            <p:nvPr>
              <p:custDataLst>
                <p:tags r:id="rId35"/>
              </p:custDataLst>
            </p:nvPr>
          </p:nvPicPr>
          <p:blipFill>
            <a:blip r:embed="rId53"/>
            <a:stretch>
              <a:fillRect/>
            </a:stretch>
          </p:blipFill>
          <p:spPr>
            <a:xfrm>
              <a:off x="1500868" y="2234003"/>
              <a:ext cx="379142" cy="288031"/>
            </a:xfrm>
            <a:prstGeom prst="rect">
              <a:avLst/>
            </a:prstGeom>
          </p:spPr>
        </p:pic>
      </p:grpSp>
      <p:grpSp>
        <p:nvGrpSpPr>
          <p:cNvPr id="155" name="Group 154">
            <a:extLst>
              <a:ext uri="{FF2B5EF4-FFF2-40B4-BE49-F238E27FC236}">
                <a16:creationId xmlns:a16="http://schemas.microsoft.com/office/drawing/2014/main" id="{E01F7F87-05C1-324A-9A01-7F4AC17939BE}"/>
              </a:ext>
            </a:extLst>
          </p:cNvPr>
          <p:cNvGrpSpPr/>
          <p:nvPr/>
        </p:nvGrpSpPr>
        <p:grpSpPr>
          <a:xfrm>
            <a:off x="2182328" y="4190994"/>
            <a:ext cx="1144252" cy="703668"/>
            <a:chOff x="735758" y="2234003"/>
            <a:chExt cx="1144252" cy="703668"/>
          </a:xfrm>
        </p:grpSpPr>
        <p:pic>
          <p:nvPicPr>
            <p:cNvPr id="156" name="Business__Partner_blue">
              <a:extLst>
                <a:ext uri="{FF2B5EF4-FFF2-40B4-BE49-F238E27FC236}">
                  <a16:creationId xmlns:a16="http://schemas.microsoft.com/office/drawing/2014/main" id="{A805E773-D8F9-1C48-9D43-37A10E7EDBA9}"/>
                </a:ext>
              </a:extLst>
            </p:cNvPr>
            <p:cNvPicPr>
              <a:picLocks noChangeAspect="1"/>
            </p:cNvPicPr>
            <p:nvPr>
              <p:custDataLst>
                <p:tags r:id="rId24"/>
              </p:custDataLst>
            </p:nvPr>
          </p:nvPicPr>
          <p:blipFill>
            <a:blip r:embed="rId53"/>
            <a:stretch>
              <a:fillRect/>
            </a:stretch>
          </p:blipFill>
          <p:spPr>
            <a:xfrm>
              <a:off x="735758" y="2649640"/>
              <a:ext cx="379142" cy="288031"/>
            </a:xfrm>
            <a:prstGeom prst="rect">
              <a:avLst/>
            </a:prstGeom>
          </p:spPr>
        </p:pic>
        <p:pic>
          <p:nvPicPr>
            <p:cNvPr id="157" name="Business__Partner_blue">
              <a:extLst>
                <a:ext uri="{FF2B5EF4-FFF2-40B4-BE49-F238E27FC236}">
                  <a16:creationId xmlns:a16="http://schemas.microsoft.com/office/drawing/2014/main" id="{149809C2-EA4B-5743-8AF1-E16DDE993C54}"/>
                </a:ext>
              </a:extLst>
            </p:cNvPr>
            <p:cNvPicPr>
              <a:picLocks noChangeAspect="1"/>
            </p:cNvPicPr>
            <p:nvPr>
              <p:custDataLst>
                <p:tags r:id="rId25"/>
              </p:custDataLst>
            </p:nvPr>
          </p:nvPicPr>
          <p:blipFill>
            <a:blip r:embed="rId53"/>
            <a:stretch>
              <a:fillRect/>
            </a:stretch>
          </p:blipFill>
          <p:spPr>
            <a:xfrm>
              <a:off x="1118313" y="2649640"/>
              <a:ext cx="379142" cy="288031"/>
            </a:xfrm>
            <a:prstGeom prst="rect">
              <a:avLst/>
            </a:prstGeom>
          </p:spPr>
        </p:pic>
        <p:pic>
          <p:nvPicPr>
            <p:cNvPr id="158" name="Business__Partner_blue">
              <a:extLst>
                <a:ext uri="{FF2B5EF4-FFF2-40B4-BE49-F238E27FC236}">
                  <a16:creationId xmlns:a16="http://schemas.microsoft.com/office/drawing/2014/main" id="{8E99A96C-A7BA-524C-960E-4F3D30FA43CA}"/>
                </a:ext>
              </a:extLst>
            </p:cNvPr>
            <p:cNvPicPr>
              <a:picLocks noChangeAspect="1"/>
            </p:cNvPicPr>
            <p:nvPr>
              <p:custDataLst>
                <p:tags r:id="rId26"/>
              </p:custDataLst>
            </p:nvPr>
          </p:nvPicPr>
          <p:blipFill>
            <a:blip r:embed="rId53"/>
            <a:stretch>
              <a:fillRect/>
            </a:stretch>
          </p:blipFill>
          <p:spPr>
            <a:xfrm>
              <a:off x="1500868" y="2649640"/>
              <a:ext cx="379142" cy="288031"/>
            </a:xfrm>
            <a:prstGeom prst="rect">
              <a:avLst/>
            </a:prstGeom>
          </p:spPr>
        </p:pic>
        <p:pic>
          <p:nvPicPr>
            <p:cNvPr id="159" name="Business__Partner_blue">
              <a:extLst>
                <a:ext uri="{FF2B5EF4-FFF2-40B4-BE49-F238E27FC236}">
                  <a16:creationId xmlns:a16="http://schemas.microsoft.com/office/drawing/2014/main" id="{16544EE8-E30D-7F46-A4A0-5E56ED3CD155}"/>
                </a:ext>
              </a:extLst>
            </p:cNvPr>
            <p:cNvPicPr>
              <a:picLocks noChangeAspect="1"/>
            </p:cNvPicPr>
            <p:nvPr>
              <p:custDataLst>
                <p:tags r:id="rId27"/>
              </p:custDataLst>
            </p:nvPr>
          </p:nvPicPr>
          <p:blipFill>
            <a:blip r:embed="rId53"/>
            <a:stretch>
              <a:fillRect/>
            </a:stretch>
          </p:blipFill>
          <p:spPr>
            <a:xfrm>
              <a:off x="735758" y="2234003"/>
              <a:ext cx="379142" cy="288031"/>
            </a:xfrm>
            <a:prstGeom prst="rect">
              <a:avLst/>
            </a:prstGeom>
          </p:spPr>
        </p:pic>
        <p:pic>
          <p:nvPicPr>
            <p:cNvPr id="160" name="Business__Partner_blue">
              <a:extLst>
                <a:ext uri="{FF2B5EF4-FFF2-40B4-BE49-F238E27FC236}">
                  <a16:creationId xmlns:a16="http://schemas.microsoft.com/office/drawing/2014/main" id="{E63CAEF1-B52B-0E45-98EE-590DA95192B7}"/>
                </a:ext>
              </a:extLst>
            </p:cNvPr>
            <p:cNvPicPr>
              <a:picLocks noChangeAspect="1"/>
            </p:cNvPicPr>
            <p:nvPr>
              <p:custDataLst>
                <p:tags r:id="rId28"/>
              </p:custDataLst>
            </p:nvPr>
          </p:nvPicPr>
          <p:blipFill>
            <a:blip r:embed="rId53"/>
            <a:stretch>
              <a:fillRect/>
            </a:stretch>
          </p:blipFill>
          <p:spPr>
            <a:xfrm>
              <a:off x="1118313" y="2234003"/>
              <a:ext cx="379142" cy="288031"/>
            </a:xfrm>
            <a:prstGeom prst="rect">
              <a:avLst/>
            </a:prstGeom>
          </p:spPr>
        </p:pic>
        <p:pic>
          <p:nvPicPr>
            <p:cNvPr id="161" name="Business__Partner_blue">
              <a:extLst>
                <a:ext uri="{FF2B5EF4-FFF2-40B4-BE49-F238E27FC236}">
                  <a16:creationId xmlns:a16="http://schemas.microsoft.com/office/drawing/2014/main" id="{FE1F7CA2-AFE8-3445-9478-D26535A9038B}"/>
                </a:ext>
              </a:extLst>
            </p:cNvPr>
            <p:cNvPicPr>
              <a:picLocks noChangeAspect="1"/>
            </p:cNvPicPr>
            <p:nvPr>
              <p:custDataLst>
                <p:tags r:id="rId29"/>
              </p:custDataLst>
            </p:nvPr>
          </p:nvPicPr>
          <p:blipFill>
            <a:blip r:embed="rId53"/>
            <a:stretch>
              <a:fillRect/>
            </a:stretch>
          </p:blipFill>
          <p:spPr>
            <a:xfrm>
              <a:off x="1500868" y="2234003"/>
              <a:ext cx="379142" cy="288031"/>
            </a:xfrm>
            <a:prstGeom prst="rect">
              <a:avLst/>
            </a:prstGeom>
          </p:spPr>
        </p:pic>
      </p:grpSp>
      <p:pic>
        <p:nvPicPr>
          <p:cNvPr id="162" name="Business__Partner_blue">
            <a:extLst>
              <a:ext uri="{FF2B5EF4-FFF2-40B4-BE49-F238E27FC236}">
                <a16:creationId xmlns:a16="http://schemas.microsoft.com/office/drawing/2014/main" id="{A05FF6B4-E1ED-704E-AD73-E750E3E1FA3D}"/>
              </a:ext>
            </a:extLst>
          </p:cNvPr>
          <p:cNvPicPr>
            <a:picLocks noChangeAspect="1"/>
          </p:cNvPicPr>
          <p:nvPr>
            <p:custDataLst>
              <p:tags r:id="rId3"/>
            </p:custDataLst>
          </p:nvPr>
        </p:nvPicPr>
        <p:blipFill>
          <a:blip r:embed="rId53"/>
          <a:stretch>
            <a:fillRect/>
          </a:stretch>
        </p:blipFill>
        <p:spPr>
          <a:xfrm>
            <a:off x="2161116" y="5085037"/>
            <a:ext cx="379143" cy="288031"/>
          </a:xfrm>
          <a:prstGeom prst="rect">
            <a:avLst/>
          </a:prstGeom>
        </p:spPr>
      </p:pic>
      <p:pic>
        <p:nvPicPr>
          <p:cNvPr id="163" name="Business__Partner_blue">
            <a:extLst>
              <a:ext uri="{FF2B5EF4-FFF2-40B4-BE49-F238E27FC236}">
                <a16:creationId xmlns:a16="http://schemas.microsoft.com/office/drawing/2014/main" id="{0CB35F04-ABE9-EB4D-9AF9-0E8A898E48AF}"/>
              </a:ext>
            </a:extLst>
          </p:cNvPr>
          <p:cNvPicPr>
            <a:picLocks noChangeAspect="1"/>
          </p:cNvPicPr>
          <p:nvPr>
            <p:custDataLst>
              <p:tags r:id="rId4"/>
            </p:custDataLst>
          </p:nvPr>
        </p:nvPicPr>
        <p:blipFill>
          <a:blip r:embed="rId53"/>
          <a:stretch>
            <a:fillRect/>
          </a:stretch>
        </p:blipFill>
        <p:spPr>
          <a:xfrm>
            <a:off x="2543671" y="5085037"/>
            <a:ext cx="379143" cy="288031"/>
          </a:xfrm>
          <a:prstGeom prst="rect">
            <a:avLst/>
          </a:prstGeom>
        </p:spPr>
      </p:pic>
      <p:pic>
        <p:nvPicPr>
          <p:cNvPr id="164" name="Business__Partner_blue">
            <a:extLst>
              <a:ext uri="{FF2B5EF4-FFF2-40B4-BE49-F238E27FC236}">
                <a16:creationId xmlns:a16="http://schemas.microsoft.com/office/drawing/2014/main" id="{D62B4C9A-51DA-1E47-80E6-6C97E4A92992}"/>
              </a:ext>
            </a:extLst>
          </p:cNvPr>
          <p:cNvPicPr>
            <a:picLocks noChangeAspect="1"/>
          </p:cNvPicPr>
          <p:nvPr>
            <p:custDataLst>
              <p:tags r:id="rId5"/>
            </p:custDataLst>
          </p:nvPr>
        </p:nvPicPr>
        <p:blipFill>
          <a:blip r:embed="rId53"/>
          <a:stretch>
            <a:fillRect/>
          </a:stretch>
        </p:blipFill>
        <p:spPr>
          <a:xfrm>
            <a:off x="2926227" y="5085037"/>
            <a:ext cx="379143" cy="288031"/>
          </a:xfrm>
          <a:prstGeom prst="rect">
            <a:avLst/>
          </a:prstGeom>
        </p:spPr>
      </p:pic>
      <p:pic>
        <p:nvPicPr>
          <p:cNvPr id="165" name="Business__Partner_blue">
            <a:extLst>
              <a:ext uri="{FF2B5EF4-FFF2-40B4-BE49-F238E27FC236}">
                <a16:creationId xmlns:a16="http://schemas.microsoft.com/office/drawing/2014/main" id="{30444DA2-2CBA-2449-8195-979F77BFCB48}"/>
              </a:ext>
            </a:extLst>
          </p:cNvPr>
          <p:cNvPicPr>
            <a:picLocks noChangeAspect="1"/>
          </p:cNvPicPr>
          <p:nvPr>
            <p:custDataLst>
              <p:tags r:id="rId6"/>
            </p:custDataLst>
          </p:nvPr>
        </p:nvPicPr>
        <p:blipFill>
          <a:blip r:embed="rId53"/>
          <a:stretch>
            <a:fillRect/>
          </a:stretch>
        </p:blipFill>
        <p:spPr>
          <a:xfrm>
            <a:off x="910503" y="5085037"/>
            <a:ext cx="379143" cy="288031"/>
          </a:xfrm>
          <a:prstGeom prst="rect">
            <a:avLst/>
          </a:prstGeom>
        </p:spPr>
      </p:pic>
      <p:pic>
        <p:nvPicPr>
          <p:cNvPr id="166" name="Business__Partner_blue">
            <a:extLst>
              <a:ext uri="{FF2B5EF4-FFF2-40B4-BE49-F238E27FC236}">
                <a16:creationId xmlns:a16="http://schemas.microsoft.com/office/drawing/2014/main" id="{BD795B6F-A54F-7144-8286-90E344391651}"/>
              </a:ext>
            </a:extLst>
          </p:cNvPr>
          <p:cNvPicPr>
            <a:picLocks noChangeAspect="1"/>
          </p:cNvPicPr>
          <p:nvPr>
            <p:custDataLst>
              <p:tags r:id="rId7"/>
            </p:custDataLst>
          </p:nvPr>
        </p:nvPicPr>
        <p:blipFill>
          <a:blip r:embed="rId53"/>
          <a:stretch>
            <a:fillRect/>
          </a:stretch>
        </p:blipFill>
        <p:spPr>
          <a:xfrm>
            <a:off x="1293058" y="5085037"/>
            <a:ext cx="379143" cy="288031"/>
          </a:xfrm>
          <a:prstGeom prst="rect">
            <a:avLst/>
          </a:prstGeom>
        </p:spPr>
      </p:pic>
      <p:pic>
        <p:nvPicPr>
          <p:cNvPr id="167" name="Business__Partner_blue">
            <a:extLst>
              <a:ext uri="{FF2B5EF4-FFF2-40B4-BE49-F238E27FC236}">
                <a16:creationId xmlns:a16="http://schemas.microsoft.com/office/drawing/2014/main" id="{D86CF149-DAC6-B94D-94D7-8563163FF97B}"/>
              </a:ext>
            </a:extLst>
          </p:cNvPr>
          <p:cNvPicPr>
            <a:picLocks noChangeAspect="1"/>
          </p:cNvPicPr>
          <p:nvPr>
            <p:custDataLst>
              <p:tags r:id="rId8"/>
            </p:custDataLst>
          </p:nvPr>
        </p:nvPicPr>
        <p:blipFill>
          <a:blip r:embed="rId53"/>
          <a:stretch>
            <a:fillRect/>
          </a:stretch>
        </p:blipFill>
        <p:spPr>
          <a:xfrm>
            <a:off x="1675612" y="5085037"/>
            <a:ext cx="379143" cy="288031"/>
          </a:xfrm>
          <a:prstGeom prst="rect">
            <a:avLst/>
          </a:prstGeom>
        </p:spPr>
      </p:pic>
      <p:pic>
        <p:nvPicPr>
          <p:cNvPr id="168" name="Analytics_8">
            <a:extLst>
              <a:ext uri="{FF2B5EF4-FFF2-40B4-BE49-F238E27FC236}">
                <a16:creationId xmlns:a16="http://schemas.microsoft.com/office/drawing/2014/main" id="{1B52EA26-3744-2140-97BE-3977B11067F2}"/>
              </a:ext>
            </a:extLst>
          </p:cNvPr>
          <p:cNvPicPr>
            <a:picLocks noChangeAspect="1"/>
          </p:cNvPicPr>
          <p:nvPr>
            <p:custDataLst>
              <p:tags r:id="rId9"/>
            </p:custDataLst>
          </p:nvPr>
        </p:nvPicPr>
        <p:blipFill>
          <a:blip r:embed="rId54"/>
          <a:stretch>
            <a:fillRect/>
          </a:stretch>
        </p:blipFill>
        <p:spPr>
          <a:xfrm>
            <a:off x="10795038" y="3527624"/>
            <a:ext cx="338555" cy="338555"/>
          </a:xfrm>
          <a:prstGeom prst="rect">
            <a:avLst/>
          </a:prstGeom>
        </p:spPr>
      </p:pic>
      <p:grpSp>
        <p:nvGrpSpPr>
          <p:cNvPr id="169" name="Group 168">
            <a:extLst>
              <a:ext uri="{FF2B5EF4-FFF2-40B4-BE49-F238E27FC236}">
                <a16:creationId xmlns:a16="http://schemas.microsoft.com/office/drawing/2014/main" id="{94681861-2B7C-0A4D-A253-FE0C056A3CE6}"/>
              </a:ext>
            </a:extLst>
          </p:cNvPr>
          <p:cNvGrpSpPr/>
          <p:nvPr/>
        </p:nvGrpSpPr>
        <p:grpSpPr>
          <a:xfrm>
            <a:off x="8970974" y="5005461"/>
            <a:ext cx="1667889" cy="529939"/>
            <a:chOff x="9038622" y="4902434"/>
            <a:chExt cx="1667889" cy="529939"/>
          </a:xfrm>
        </p:grpSpPr>
        <p:pic>
          <p:nvPicPr>
            <p:cNvPr id="171" name="Business__Partner_blue">
              <a:extLst>
                <a:ext uri="{FF2B5EF4-FFF2-40B4-BE49-F238E27FC236}">
                  <a16:creationId xmlns:a16="http://schemas.microsoft.com/office/drawing/2014/main" id="{B19473C7-0E4F-2241-ACC6-E1353F9CFA43}"/>
                </a:ext>
              </a:extLst>
            </p:cNvPr>
            <p:cNvPicPr>
              <a:picLocks noChangeAspect="1"/>
            </p:cNvPicPr>
            <p:nvPr>
              <p:custDataLst>
                <p:tags r:id="rId22"/>
              </p:custDataLst>
            </p:nvPr>
          </p:nvPicPr>
          <p:blipFill>
            <a:blip r:embed="rId53"/>
            <a:stretch>
              <a:fillRect/>
            </a:stretch>
          </p:blipFill>
          <p:spPr>
            <a:xfrm>
              <a:off x="9875800" y="5016611"/>
              <a:ext cx="379142" cy="288031"/>
            </a:xfrm>
            <a:prstGeom prst="rect">
              <a:avLst/>
            </a:prstGeom>
          </p:spPr>
        </p:pic>
        <p:pic>
          <p:nvPicPr>
            <p:cNvPr id="172" name="Business__Partner_blue">
              <a:extLst>
                <a:ext uri="{FF2B5EF4-FFF2-40B4-BE49-F238E27FC236}">
                  <a16:creationId xmlns:a16="http://schemas.microsoft.com/office/drawing/2014/main" id="{14111398-0033-A94F-A950-93A3025BD38F}"/>
                </a:ext>
              </a:extLst>
            </p:cNvPr>
            <p:cNvPicPr>
              <a:picLocks noChangeAspect="1"/>
            </p:cNvPicPr>
            <p:nvPr>
              <p:custDataLst>
                <p:tags r:id="rId23"/>
              </p:custDataLst>
            </p:nvPr>
          </p:nvPicPr>
          <p:blipFill>
            <a:blip r:embed="rId53"/>
            <a:stretch>
              <a:fillRect/>
            </a:stretch>
          </p:blipFill>
          <p:spPr>
            <a:xfrm>
              <a:off x="10327369" y="5000065"/>
              <a:ext cx="379142" cy="288031"/>
            </a:xfrm>
            <a:prstGeom prst="rect">
              <a:avLst/>
            </a:prstGeom>
          </p:spPr>
        </p:pic>
        <p:grpSp>
          <p:nvGrpSpPr>
            <p:cNvPr id="173" name="Group 172">
              <a:extLst>
                <a:ext uri="{FF2B5EF4-FFF2-40B4-BE49-F238E27FC236}">
                  <a16:creationId xmlns:a16="http://schemas.microsoft.com/office/drawing/2014/main" id="{CCCA161B-11C2-9B45-89D3-BD4D175EBF26}"/>
                </a:ext>
              </a:extLst>
            </p:cNvPr>
            <p:cNvGrpSpPr/>
            <p:nvPr/>
          </p:nvGrpSpPr>
          <p:grpSpPr>
            <a:xfrm>
              <a:off x="9038622" y="4902434"/>
              <a:ext cx="620228" cy="529939"/>
              <a:chOff x="9038622" y="4902434"/>
              <a:chExt cx="620228" cy="529939"/>
            </a:xfrm>
          </p:grpSpPr>
          <p:sp>
            <p:nvSpPr>
              <p:cNvPr id="174" name="Freeform: Shape 8">
                <a:extLst>
                  <a:ext uri="{FF2B5EF4-FFF2-40B4-BE49-F238E27FC236}">
                    <a16:creationId xmlns:a16="http://schemas.microsoft.com/office/drawing/2014/main" id="{C10B045F-EF3F-6140-9E1E-D5302C9854BF}"/>
                  </a:ext>
                </a:extLst>
              </p:cNvPr>
              <p:cNvSpPr/>
              <p:nvPr/>
            </p:nvSpPr>
            <p:spPr>
              <a:xfrm>
                <a:off x="9038622" y="5216719"/>
                <a:ext cx="620228" cy="215654"/>
              </a:xfrm>
              <a:custGeom>
                <a:avLst/>
                <a:gdLst>
                  <a:gd name="connsiteX0" fmla="*/ 0 w 1553690"/>
                  <a:gd name="connsiteY0" fmla="*/ 76850 h 768503"/>
                  <a:gd name="connsiteX1" fmla="*/ 76850 w 1553690"/>
                  <a:gd name="connsiteY1" fmla="*/ 0 h 768503"/>
                  <a:gd name="connsiteX2" fmla="*/ 1476840 w 1553690"/>
                  <a:gd name="connsiteY2" fmla="*/ 0 h 768503"/>
                  <a:gd name="connsiteX3" fmla="*/ 1553690 w 1553690"/>
                  <a:gd name="connsiteY3" fmla="*/ 76850 h 768503"/>
                  <a:gd name="connsiteX4" fmla="*/ 1553690 w 1553690"/>
                  <a:gd name="connsiteY4" fmla="*/ 691653 h 768503"/>
                  <a:gd name="connsiteX5" fmla="*/ 1476840 w 1553690"/>
                  <a:gd name="connsiteY5" fmla="*/ 768503 h 768503"/>
                  <a:gd name="connsiteX6" fmla="*/ 76850 w 1553690"/>
                  <a:gd name="connsiteY6" fmla="*/ 768503 h 768503"/>
                  <a:gd name="connsiteX7" fmla="*/ 0 w 1553690"/>
                  <a:gd name="connsiteY7" fmla="*/ 691653 h 768503"/>
                  <a:gd name="connsiteX8" fmla="*/ 0 w 1553690"/>
                  <a:gd name="connsiteY8" fmla="*/ 76850 h 76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690" h="768503">
                    <a:moveTo>
                      <a:pt x="0" y="76850"/>
                    </a:moveTo>
                    <a:cubicBezTo>
                      <a:pt x="0" y="34407"/>
                      <a:pt x="34407" y="0"/>
                      <a:pt x="76850" y="0"/>
                    </a:cubicBezTo>
                    <a:lnTo>
                      <a:pt x="1476840" y="0"/>
                    </a:lnTo>
                    <a:cubicBezTo>
                      <a:pt x="1519283" y="0"/>
                      <a:pt x="1553690" y="34407"/>
                      <a:pt x="1553690" y="76850"/>
                    </a:cubicBezTo>
                    <a:lnTo>
                      <a:pt x="1553690" y="691653"/>
                    </a:lnTo>
                    <a:cubicBezTo>
                      <a:pt x="1553690" y="734096"/>
                      <a:pt x="1519283" y="768503"/>
                      <a:pt x="1476840" y="768503"/>
                    </a:cubicBezTo>
                    <a:lnTo>
                      <a:pt x="76850" y="768503"/>
                    </a:lnTo>
                    <a:cubicBezTo>
                      <a:pt x="34407" y="768503"/>
                      <a:pt x="0" y="734096"/>
                      <a:pt x="0" y="691653"/>
                    </a:cubicBezTo>
                    <a:lnTo>
                      <a:pt x="0" y="76850"/>
                    </a:lnTo>
                    <a:close/>
                  </a:path>
                </a:pathLst>
              </a:custGeom>
              <a:noFill/>
              <a:ln w="285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887" tIns="56887" rIns="56887" bIns="56887" numCol="1" spcCol="1270" anchor="t" anchorCtr="0">
                <a:noAutofit/>
              </a:bodyPr>
              <a:lstStyle/>
              <a:p>
                <a:pPr marL="0" marR="0" lvl="0" indent="0" algn="ctr" defTabSz="466679" rtl="0" eaLnBrk="1" fontAlgn="auto" latinLnBrk="0" hangingPunct="1">
                  <a:lnSpc>
                    <a:spcPct val="90000"/>
                  </a:lnSpc>
                  <a:spcBef>
                    <a:spcPct val="0"/>
                  </a:spcBef>
                  <a:spcAft>
                    <a:spcPct val="35000"/>
                  </a:spcAft>
                  <a:buClrTx/>
                  <a:buSzTx/>
                  <a:buFontTx/>
                  <a:buNone/>
                  <a:tabLst/>
                  <a:defRPr/>
                </a:pPr>
                <a:r>
                  <a:rPr kumimoji="0" lang="en-US" sz="900" b="1" i="0" u="none" strike="noStrike" kern="1200" cap="none" spc="0" normalizeH="0" baseline="0" noProof="0">
                    <a:ln>
                      <a:noFill/>
                    </a:ln>
                    <a:solidFill>
                      <a:srgbClr val="222222"/>
                    </a:solidFill>
                    <a:effectLst/>
                    <a:uLnTx/>
                    <a:uFillTx/>
                    <a:latin typeface="Calibri"/>
                    <a:ea typeface="+mn-ea"/>
                    <a:cs typeface="+mn-cs"/>
                  </a:rPr>
                  <a:t>Low</a:t>
                </a:r>
              </a:p>
            </p:txBody>
          </p:sp>
          <p:pic>
            <p:nvPicPr>
              <p:cNvPr id="175" name="Picture 174" descr="Icon&#10;&#10;Description automatically generated with medium confidence">
                <a:extLst>
                  <a:ext uri="{FF2B5EF4-FFF2-40B4-BE49-F238E27FC236}">
                    <a16:creationId xmlns:a16="http://schemas.microsoft.com/office/drawing/2014/main" id="{DF3B0E54-B1DE-4347-B857-D73876D1495E}"/>
                  </a:ext>
                </a:extLst>
              </p:cNvPr>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9212389" y="4902434"/>
                <a:ext cx="272695" cy="277745"/>
              </a:xfrm>
              <a:prstGeom prst="rect">
                <a:avLst/>
              </a:prstGeom>
            </p:spPr>
          </p:pic>
        </p:grpSp>
      </p:grpSp>
      <p:grpSp>
        <p:nvGrpSpPr>
          <p:cNvPr id="176" name="Group 175">
            <a:extLst>
              <a:ext uri="{FF2B5EF4-FFF2-40B4-BE49-F238E27FC236}">
                <a16:creationId xmlns:a16="http://schemas.microsoft.com/office/drawing/2014/main" id="{96639539-429C-1F49-A12B-765F18BD2B4B}"/>
              </a:ext>
            </a:extLst>
          </p:cNvPr>
          <p:cNvGrpSpPr/>
          <p:nvPr/>
        </p:nvGrpSpPr>
        <p:grpSpPr>
          <a:xfrm>
            <a:off x="8970974" y="4236968"/>
            <a:ext cx="1667889" cy="536860"/>
            <a:chOff x="9038622" y="4133940"/>
            <a:chExt cx="1667889" cy="536860"/>
          </a:xfrm>
        </p:grpSpPr>
        <p:pic>
          <p:nvPicPr>
            <p:cNvPr id="178" name="Business__Partner_blue">
              <a:extLst>
                <a:ext uri="{FF2B5EF4-FFF2-40B4-BE49-F238E27FC236}">
                  <a16:creationId xmlns:a16="http://schemas.microsoft.com/office/drawing/2014/main" id="{32927C02-C43C-2F4A-96A3-50540453447C}"/>
                </a:ext>
              </a:extLst>
            </p:cNvPr>
            <p:cNvPicPr>
              <a:picLocks noChangeAspect="1"/>
            </p:cNvPicPr>
            <p:nvPr>
              <p:custDataLst>
                <p:tags r:id="rId20"/>
              </p:custDataLst>
            </p:nvPr>
          </p:nvPicPr>
          <p:blipFill>
            <a:blip r:embed="rId53"/>
            <a:stretch>
              <a:fillRect/>
            </a:stretch>
          </p:blipFill>
          <p:spPr>
            <a:xfrm>
              <a:off x="9875800" y="4238986"/>
              <a:ext cx="379142" cy="288031"/>
            </a:xfrm>
            <a:prstGeom prst="rect">
              <a:avLst/>
            </a:prstGeom>
          </p:spPr>
        </p:pic>
        <p:pic>
          <p:nvPicPr>
            <p:cNvPr id="179" name="Business__Partner_blue">
              <a:extLst>
                <a:ext uri="{FF2B5EF4-FFF2-40B4-BE49-F238E27FC236}">
                  <a16:creationId xmlns:a16="http://schemas.microsoft.com/office/drawing/2014/main" id="{53EE7906-F808-2948-97EF-7F6B636CBF38}"/>
                </a:ext>
              </a:extLst>
            </p:cNvPr>
            <p:cNvPicPr>
              <a:picLocks noChangeAspect="1"/>
            </p:cNvPicPr>
            <p:nvPr>
              <p:custDataLst>
                <p:tags r:id="rId21"/>
              </p:custDataLst>
            </p:nvPr>
          </p:nvPicPr>
          <p:blipFill>
            <a:blip r:embed="rId53"/>
            <a:stretch>
              <a:fillRect/>
            </a:stretch>
          </p:blipFill>
          <p:spPr>
            <a:xfrm>
              <a:off x="10327369" y="4222440"/>
              <a:ext cx="379142" cy="288031"/>
            </a:xfrm>
            <a:prstGeom prst="rect">
              <a:avLst/>
            </a:prstGeom>
          </p:spPr>
        </p:pic>
        <p:grpSp>
          <p:nvGrpSpPr>
            <p:cNvPr id="180" name="Group 179">
              <a:extLst>
                <a:ext uri="{FF2B5EF4-FFF2-40B4-BE49-F238E27FC236}">
                  <a16:creationId xmlns:a16="http://schemas.microsoft.com/office/drawing/2014/main" id="{D8FED411-20A0-7244-95E9-687EF3723CF6}"/>
                </a:ext>
              </a:extLst>
            </p:cNvPr>
            <p:cNvGrpSpPr/>
            <p:nvPr/>
          </p:nvGrpSpPr>
          <p:grpSpPr>
            <a:xfrm>
              <a:off x="9038622" y="4133940"/>
              <a:ext cx="620228" cy="536860"/>
              <a:chOff x="9038622" y="4133940"/>
              <a:chExt cx="620228" cy="536860"/>
            </a:xfrm>
          </p:grpSpPr>
          <p:sp>
            <p:nvSpPr>
              <p:cNvPr id="183" name="Freeform: Shape 8">
                <a:extLst>
                  <a:ext uri="{FF2B5EF4-FFF2-40B4-BE49-F238E27FC236}">
                    <a16:creationId xmlns:a16="http://schemas.microsoft.com/office/drawing/2014/main" id="{6521D964-4887-D244-B35D-736D12C1F044}"/>
                  </a:ext>
                </a:extLst>
              </p:cNvPr>
              <p:cNvSpPr/>
              <p:nvPr/>
            </p:nvSpPr>
            <p:spPr>
              <a:xfrm>
                <a:off x="9038622" y="4455146"/>
                <a:ext cx="620228" cy="215654"/>
              </a:xfrm>
              <a:custGeom>
                <a:avLst/>
                <a:gdLst>
                  <a:gd name="connsiteX0" fmla="*/ 0 w 1553690"/>
                  <a:gd name="connsiteY0" fmla="*/ 76850 h 768503"/>
                  <a:gd name="connsiteX1" fmla="*/ 76850 w 1553690"/>
                  <a:gd name="connsiteY1" fmla="*/ 0 h 768503"/>
                  <a:gd name="connsiteX2" fmla="*/ 1476840 w 1553690"/>
                  <a:gd name="connsiteY2" fmla="*/ 0 h 768503"/>
                  <a:gd name="connsiteX3" fmla="*/ 1553690 w 1553690"/>
                  <a:gd name="connsiteY3" fmla="*/ 76850 h 768503"/>
                  <a:gd name="connsiteX4" fmla="*/ 1553690 w 1553690"/>
                  <a:gd name="connsiteY4" fmla="*/ 691653 h 768503"/>
                  <a:gd name="connsiteX5" fmla="*/ 1476840 w 1553690"/>
                  <a:gd name="connsiteY5" fmla="*/ 768503 h 768503"/>
                  <a:gd name="connsiteX6" fmla="*/ 76850 w 1553690"/>
                  <a:gd name="connsiteY6" fmla="*/ 768503 h 768503"/>
                  <a:gd name="connsiteX7" fmla="*/ 0 w 1553690"/>
                  <a:gd name="connsiteY7" fmla="*/ 691653 h 768503"/>
                  <a:gd name="connsiteX8" fmla="*/ 0 w 1553690"/>
                  <a:gd name="connsiteY8" fmla="*/ 76850 h 76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690" h="768503">
                    <a:moveTo>
                      <a:pt x="0" y="76850"/>
                    </a:moveTo>
                    <a:cubicBezTo>
                      <a:pt x="0" y="34407"/>
                      <a:pt x="34407" y="0"/>
                      <a:pt x="76850" y="0"/>
                    </a:cubicBezTo>
                    <a:lnTo>
                      <a:pt x="1476840" y="0"/>
                    </a:lnTo>
                    <a:cubicBezTo>
                      <a:pt x="1519283" y="0"/>
                      <a:pt x="1553690" y="34407"/>
                      <a:pt x="1553690" y="76850"/>
                    </a:cubicBezTo>
                    <a:lnTo>
                      <a:pt x="1553690" y="691653"/>
                    </a:lnTo>
                    <a:cubicBezTo>
                      <a:pt x="1553690" y="734096"/>
                      <a:pt x="1519283" y="768503"/>
                      <a:pt x="1476840" y="768503"/>
                    </a:cubicBezTo>
                    <a:lnTo>
                      <a:pt x="76850" y="768503"/>
                    </a:lnTo>
                    <a:cubicBezTo>
                      <a:pt x="34407" y="768503"/>
                      <a:pt x="0" y="734096"/>
                      <a:pt x="0" y="691653"/>
                    </a:cubicBezTo>
                    <a:lnTo>
                      <a:pt x="0" y="76850"/>
                    </a:lnTo>
                    <a:close/>
                  </a:path>
                </a:pathLst>
              </a:custGeom>
              <a:noFill/>
              <a:ln w="285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887" tIns="56887" rIns="56887" bIns="56887" numCol="1" spcCol="1270" anchor="t" anchorCtr="0">
                <a:noAutofit/>
              </a:bodyPr>
              <a:lstStyle/>
              <a:p>
                <a:pPr marL="0" marR="0" lvl="0" indent="0" algn="ctr" defTabSz="466679" rtl="0" eaLnBrk="1" fontAlgn="auto" latinLnBrk="0" hangingPunct="1">
                  <a:lnSpc>
                    <a:spcPct val="90000"/>
                  </a:lnSpc>
                  <a:spcBef>
                    <a:spcPct val="0"/>
                  </a:spcBef>
                  <a:spcAft>
                    <a:spcPct val="35000"/>
                  </a:spcAft>
                  <a:buClrTx/>
                  <a:buSzTx/>
                  <a:buFontTx/>
                  <a:buNone/>
                  <a:tabLst/>
                  <a:defRPr/>
                </a:pPr>
                <a:r>
                  <a:rPr kumimoji="0" lang="en-US" sz="900" b="1" i="0" u="none" strike="noStrike" kern="1200" cap="none" spc="0" normalizeH="0" baseline="0" noProof="0">
                    <a:ln>
                      <a:noFill/>
                    </a:ln>
                    <a:solidFill>
                      <a:srgbClr val="222222"/>
                    </a:solidFill>
                    <a:effectLst/>
                    <a:uLnTx/>
                    <a:uFillTx/>
                    <a:latin typeface="Calibri"/>
                    <a:ea typeface="+mn-ea"/>
                    <a:cs typeface="+mn-cs"/>
                  </a:rPr>
                  <a:t>Medium</a:t>
                </a:r>
              </a:p>
            </p:txBody>
          </p:sp>
          <p:pic>
            <p:nvPicPr>
              <p:cNvPr id="184" name="Picture 183" descr="A picture containing clock&#10;&#10;Description automatically generated">
                <a:extLst>
                  <a:ext uri="{FF2B5EF4-FFF2-40B4-BE49-F238E27FC236}">
                    <a16:creationId xmlns:a16="http://schemas.microsoft.com/office/drawing/2014/main" id="{80855681-70F9-634F-9E47-E8388A38CE2C}"/>
                  </a:ext>
                </a:extLst>
              </p:cNvP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9141200" y="4133940"/>
                <a:ext cx="415072" cy="282385"/>
              </a:xfrm>
              <a:prstGeom prst="rect">
                <a:avLst/>
              </a:prstGeom>
            </p:spPr>
          </p:pic>
        </p:grpSp>
      </p:grpSp>
      <p:grpSp>
        <p:nvGrpSpPr>
          <p:cNvPr id="185" name="Group 184">
            <a:extLst>
              <a:ext uri="{FF2B5EF4-FFF2-40B4-BE49-F238E27FC236}">
                <a16:creationId xmlns:a16="http://schemas.microsoft.com/office/drawing/2014/main" id="{42DB85E2-FA82-2841-8BF2-CE73535EEF0C}"/>
              </a:ext>
            </a:extLst>
          </p:cNvPr>
          <p:cNvGrpSpPr/>
          <p:nvPr/>
        </p:nvGrpSpPr>
        <p:grpSpPr>
          <a:xfrm>
            <a:off x="8970974" y="3454781"/>
            <a:ext cx="1667889" cy="553575"/>
            <a:chOff x="9038622" y="3351752"/>
            <a:chExt cx="1667889" cy="553575"/>
          </a:xfrm>
        </p:grpSpPr>
        <p:pic>
          <p:nvPicPr>
            <p:cNvPr id="186" name="Business__Partner_blue">
              <a:extLst>
                <a:ext uri="{FF2B5EF4-FFF2-40B4-BE49-F238E27FC236}">
                  <a16:creationId xmlns:a16="http://schemas.microsoft.com/office/drawing/2014/main" id="{BD910A63-C88F-1942-BDE4-A664ACA7AB22}"/>
                </a:ext>
              </a:extLst>
            </p:cNvPr>
            <p:cNvPicPr>
              <a:picLocks noChangeAspect="1"/>
            </p:cNvPicPr>
            <p:nvPr>
              <p:custDataLst>
                <p:tags r:id="rId18"/>
              </p:custDataLst>
            </p:nvPr>
          </p:nvPicPr>
          <p:blipFill>
            <a:blip r:embed="rId53"/>
            <a:stretch>
              <a:fillRect/>
            </a:stretch>
          </p:blipFill>
          <p:spPr>
            <a:xfrm>
              <a:off x="9875800" y="3467790"/>
              <a:ext cx="379142" cy="288031"/>
            </a:xfrm>
            <a:prstGeom prst="rect">
              <a:avLst/>
            </a:prstGeom>
          </p:spPr>
        </p:pic>
        <p:pic>
          <p:nvPicPr>
            <p:cNvPr id="187" name="Business__Partner_blue">
              <a:extLst>
                <a:ext uri="{FF2B5EF4-FFF2-40B4-BE49-F238E27FC236}">
                  <a16:creationId xmlns:a16="http://schemas.microsoft.com/office/drawing/2014/main" id="{D2267046-4E09-4E43-86DC-4E5874AC7E31}"/>
                </a:ext>
              </a:extLst>
            </p:cNvPr>
            <p:cNvPicPr>
              <a:picLocks noChangeAspect="1"/>
            </p:cNvPicPr>
            <p:nvPr>
              <p:custDataLst>
                <p:tags r:id="rId19"/>
              </p:custDataLst>
            </p:nvPr>
          </p:nvPicPr>
          <p:blipFill>
            <a:blip r:embed="rId53"/>
            <a:stretch>
              <a:fillRect/>
            </a:stretch>
          </p:blipFill>
          <p:spPr>
            <a:xfrm>
              <a:off x="10327369" y="3451244"/>
              <a:ext cx="379142" cy="288031"/>
            </a:xfrm>
            <a:prstGeom prst="rect">
              <a:avLst/>
            </a:prstGeom>
          </p:spPr>
        </p:pic>
        <p:grpSp>
          <p:nvGrpSpPr>
            <p:cNvPr id="188" name="Group 187">
              <a:extLst>
                <a:ext uri="{FF2B5EF4-FFF2-40B4-BE49-F238E27FC236}">
                  <a16:creationId xmlns:a16="http://schemas.microsoft.com/office/drawing/2014/main" id="{B2D1345C-D145-444E-8A7B-9BEBCDCEA371}"/>
                </a:ext>
              </a:extLst>
            </p:cNvPr>
            <p:cNvGrpSpPr/>
            <p:nvPr/>
          </p:nvGrpSpPr>
          <p:grpSpPr>
            <a:xfrm>
              <a:off x="9038622" y="3351752"/>
              <a:ext cx="620228" cy="553575"/>
              <a:chOff x="9038622" y="3351752"/>
              <a:chExt cx="620228" cy="553575"/>
            </a:xfrm>
          </p:grpSpPr>
          <p:sp>
            <p:nvSpPr>
              <p:cNvPr id="189" name="Freeform: Shape 8">
                <a:extLst>
                  <a:ext uri="{FF2B5EF4-FFF2-40B4-BE49-F238E27FC236}">
                    <a16:creationId xmlns:a16="http://schemas.microsoft.com/office/drawing/2014/main" id="{28C2A265-6AD2-E94D-86E9-CE11017EE756}"/>
                  </a:ext>
                </a:extLst>
              </p:cNvPr>
              <p:cNvSpPr/>
              <p:nvPr/>
            </p:nvSpPr>
            <p:spPr>
              <a:xfrm>
                <a:off x="9038622" y="3689673"/>
                <a:ext cx="620228" cy="215654"/>
              </a:xfrm>
              <a:custGeom>
                <a:avLst/>
                <a:gdLst>
                  <a:gd name="connsiteX0" fmla="*/ 0 w 1553690"/>
                  <a:gd name="connsiteY0" fmla="*/ 76850 h 768503"/>
                  <a:gd name="connsiteX1" fmla="*/ 76850 w 1553690"/>
                  <a:gd name="connsiteY1" fmla="*/ 0 h 768503"/>
                  <a:gd name="connsiteX2" fmla="*/ 1476840 w 1553690"/>
                  <a:gd name="connsiteY2" fmla="*/ 0 h 768503"/>
                  <a:gd name="connsiteX3" fmla="*/ 1553690 w 1553690"/>
                  <a:gd name="connsiteY3" fmla="*/ 76850 h 768503"/>
                  <a:gd name="connsiteX4" fmla="*/ 1553690 w 1553690"/>
                  <a:gd name="connsiteY4" fmla="*/ 691653 h 768503"/>
                  <a:gd name="connsiteX5" fmla="*/ 1476840 w 1553690"/>
                  <a:gd name="connsiteY5" fmla="*/ 768503 h 768503"/>
                  <a:gd name="connsiteX6" fmla="*/ 76850 w 1553690"/>
                  <a:gd name="connsiteY6" fmla="*/ 768503 h 768503"/>
                  <a:gd name="connsiteX7" fmla="*/ 0 w 1553690"/>
                  <a:gd name="connsiteY7" fmla="*/ 691653 h 768503"/>
                  <a:gd name="connsiteX8" fmla="*/ 0 w 1553690"/>
                  <a:gd name="connsiteY8" fmla="*/ 76850 h 76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690" h="768503">
                    <a:moveTo>
                      <a:pt x="0" y="76850"/>
                    </a:moveTo>
                    <a:cubicBezTo>
                      <a:pt x="0" y="34407"/>
                      <a:pt x="34407" y="0"/>
                      <a:pt x="76850" y="0"/>
                    </a:cubicBezTo>
                    <a:lnTo>
                      <a:pt x="1476840" y="0"/>
                    </a:lnTo>
                    <a:cubicBezTo>
                      <a:pt x="1519283" y="0"/>
                      <a:pt x="1553690" y="34407"/>
                      <a:pt x="1553690" y="76850"/>
                    </a:cubicBezTo>
                    <a:lnTo>
                      <a:pt x="1553690" y="691653"/>
                    </a:lnTo>
                    <a:cubicBezTo>
                      <a:pt x="1553690" y="734096"/>
                      <a:pt x="1519283" y="768503"/>
                      <a:pt x="1476840" y="768503"/>
                    </a:cubicBezTo>
                    <a:lnTo>
                      <a:pt x="76850" y="768503"/>
                    </a:lnTo>
                    <a:cubicBezTo>
                      <a:pt x="34407" y="768503"/>
                      <a:pt x="0" y="734096"/>
                      <a:pt x="0" y="691653"/>
                    </a:cubicBezTo>
                    <a:lnTo>
                      <a:pt x="0" y="76850"/>
                    </a:lnTo>
                    <a:close/>
                  </a:path>
                </a:pathLst>
              </a:custGeom>
              <a:noFill/>
              <a:ln w="285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887" tIns="56887" rIns="56887" bIns="56887" numCol="1" spcCol="1270" anchor="t" anchorCtr="0">
                <a:noAutofit/>
              </a:bodyPr>
              <a:lstStyle/>
              <a:p>
                <a:pPr marL="0" marR="0" lvl="0" indent="0" algn="ctr" defTabSz="466679" rtl="0" eaLnBrk="1" fontAlgn="auto" latinLnBrk="0" hangingPunct="1">
                  <a:lnSpc>
                    <a:spcPct val="90000"/>
                  </a:lnSpc>
                  <a:spcBef>
                    <a:spcPct val="0"/>
                  </a:spcBef>
                  <a:spcAft>
                    <a:spcPct val="35000"/>
                  </a:spcAft>
                  <a:buClrTx/>
                  <a:buSzTx/>
                  <a:buFontTx/>
                  <a:buNone/>
                  <a:tabLst/>
                  <a:defRPr/>
                </a:pPr>
                <a:r>
                  <a:rPr kumimoji="0" lang="en-US" sz="900" b="1" i="0" u="none" strike="noStrike" kern="1200" cap="none" spc="0" normalizeH="0" baseline="0" noProof="0">
                    <a:ln>
                      <a:noFill/>
                    </a:ln>
                    <a:solidFill>
                      <a:srgbClr val="222222"/>
                    </a:solidFill>
                    <a:effectLst/>
                    <a:uLnTx/>
                    <a:uFillTx/>
                    <a:latin typeface="Calibri"/>
                    <a:ea typeface="+mn-ea"/>
                    <a:cs typeface="+mn-cs"/>
                  </a:rPr>
                  <a:t>High</a:t>
                </a:r>
              </a:p>
            </p:txBody>
          </p:sp>
          <p:pic>
            <p:nvPicPr>
              <p:cNvPr id="190" name="Picture 189" descr="Icon&#10;&#10;Description automatically generated">
                <a:extLst>
                  <a:ext uri="{FF2B5EF4-FFF2-40B4-BE49-F238E27FC236}">
                    <a16:creationId xmlns:a16="http://schemas.microsoft.com/office/drawing/2014/main" id="{30896E25-5FCC-0A47-B4CB-C7972D3E89F1}"/>
                  </a:ext>
                </a:extLst>
              </p:cNvPr>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9129832" y="3351752"/>
                <a:ext cx="437808" cy="327437"/>
              </a:xfrm>
              <a:prstGeom prst="rect">
                <a:avLst/>
              </a:prstGeom>
            </p:spPr>
          </p:pic>
        </p:grpSp>
      </p:grpSp>
      <p:grpSp>
        <p:nvGrpSpPr>
          <p:cNvPr id="191" name="Group 190">
            <a:extLst>
              <a:ext uri="{FF2B5EF4-FFF2-40B4-BE49-F238E27FC236}">
                <a16:creationId xmlns:a16="http://schemas.microsoft.com/office/drawing/2014/main" id="{A409D7BB-5CD0-F04A-A5DD-E3120CF145CD}"/>
              </a:ext>
            </a:extLst>
          </p:cNvPr>
          <p:cNvGrpSpPr/>
          <p:nvPr/>
        </p:nvGrpSpPr>
        <p:grpSpPr>
          <a:xfrm>
            <a:off x="9004793" y="2784330"/>
            <a:ext cx="1634070" cy="436951"/>
            <a:chOff x="9072441" y="2681302"/>
            <a:chExt cx="1634070" cy="436951"/>
          </a:xfrm>
        </p:grpSpPr>
        <p:pic>
          <p:nvPicPr>
            <p:cNvPr id="192" name="Business__Partner_blue">
              <a:extLst>
                <a:ext uri="{FF2B5EF4-FFF2-40B4-BE49-F238E27FC236}">
                  <a16:creationId xmlns:a16="http://schemas.microsoft.com/office/drawing/2014/main" id="{98EF4A67-F1FB-B04A-8B18-6862503A1B46}"/>
                </a:ext>
              </a:extLst>
            </p:cNvPr>
            <p:cNvPicPr>
              <a:picLocks noChangeAspect="1"/>
            </p:cNvPicPr>
            <p:nvPr>
              <p:custDataLst>
                <p:tags r:id="rId16"/>
              </p:custDataLst>
            </p:nvPr>
          </p:nvPicPr>
          <p:blipFill>
            <a:blip r:embed="rId53"/>
            <a:stretch>
              <a:fillRect/>
            </a:stretch>
          </p:blipFill>
          <p:spPr>
            <a:xfrm>
              <a:off x="9875800" y="2715318"/>
              <a:ext cx="379142" cy="288031"/>
            </a:xfrm>
            <a:prstGeom prst="rect">
              <a:avLst/>
            </a:prstGeom>
          </p:spPr>
        </p:pic>
        <p:pic>
          <p:nvPicPr>
            <p:cNvPr id="193" name="Business__Partner_blue">
              <a:extLst>
                <a:ext uri="{FF2B5EF4-FFF2-40B4-BE49-F238E27FC236}">
                  <a16:creationId xmlns:a16="http://schemas.microsoft.com/office/drawing/2014/main" id="{5E95D19C-6A0D-854F-BE94-E70C459B6EC4}"/>
                </a:ext>
              </a:extLst>
            </p:cNvPr>
            <p:cNvPicPr>
              <a:picLocks noChangeAspect="1"/>
            </p:cNvPicPr>
            <p:nvPr>
              <p:custDataLst>
                <p:tags r:id="rId17"/>
              </p:custDataLst>
            </p:nvPr>
          </p:nvPicPr>
          <p:blipFill>
            <a:blip r:embed="rId53"/>
            <a:stretch>
              <a:fillRect/>
            </a:stretch>
          </p:blipFill>
          <p:spPr>
            <a:xfrm>
              <a:off x="10327369" y="2698772"/>
              <a:ext cx="379142" cy="288031"/>
            </a:xfrm>
            <a:prstGeom prst="rect">
              <a:avLst/>
            </a:prstGeom>
          </p:spPr>
        </p:pic>
        <p:grpSp>
          <p:nvGrpSpPr>
            <p:cNvPr id="194" name="Group 193">
              <a:extLst>
                <a:ext uri="{FF2B5EF4-FFF2-40B4-BE49-F238E27FC236}">
                  <a16:creationId xmlns:a16="http://schemas.microsoft.com/office/drawing/2014/main" id="{AF47FB0A-BEC3-4C47-B185-9B9EDC06D134}"/>
                </a:ext>
              </a:extLst>
            </p:cNvPr>
            <p:cNvGrpSpPr/>
            <p:nvPr/>
          </p:nvGrpSpPr>
          <p:grpSpPr>
            <a:xfrm>
              <a:off x="9072441" y="2681302"/>
              <a:ext cx="620228" cy="436951"/>
              <a:chOff x="9072441" y="2681302"/>
              <a:chExt cx="620228" cy="436951"/>
            </a:xfrm>
          </p:grpSpPr>
          <p:sp>
            <p:nvSpPr>
              <p:cNvPr id="195" name="Freeform: Shape 8">
                <a:extLst>
                  <a:ext uri="{FF2B5EF4-FFF2-40B4-BE49-F238E27FC236}">
                    <a16:creationId xmlns:a16="http://schemas.microsoft.com/office/drawing/2014/main" id="{A28EEB62-8881-B743-A220-010ABC16E9D8}"/>
                  </a:ext>
                </a:extLst>
              </p:cNvPr>
              <p:cNvSpPr/>
              <p:nvPr/>
            </p:nvSpPr>
            <p:spPr>
              <a:xfrm>
                <a:off x="9072441" y="2902599"/>
                <a:ext cx="620228" cy="215654"/>
              </a:xfrm>
              <a:custGeom>
                <a:avLst/>
                <a:gdLst>
                  <a:gd name="connsiteX0" fmla="*/ 0 w 1553690"/>
                  <a:gd name="connsiteY0" fmla="*/ 76850 h 768503"/>
                  <a:gd name="connsiteX1" fmla="*/ 76850 w 1553690"/>
                  <a:gd name="connsiteY1" fmla="*/ 0 h 768503"/>
                  <a:gd name="connsiteX2" fmla="*/ 1476840 w 1553690"/>
                  <a:gd name="connsiteY2" fmla="*/ 0 h 768503"/>
                  <a:gd name="connsiteX3" fmla="*/ 1553690 w 1553690"/>
                  <a:gd name="connsiteY3" fmla="*/ 76850 h 768503"/>
                  <a:gd name="connsiteX4" fmla="*/ 1553690 w 1553690"/>
                  <a:gd name="connsiteY4" fmla="*/ 691653 h 768503"/>
                  <a:gd name="connsiteX5" fmla="*/ 1476840 w 1553690"/>
                  <a:gd name="connsiteY5" fmla="*/ 768503 h 768503"/>
                  <a:gd name="connsiteX6" fmla="*/ 76850 w 1553690"/>
                  <a:gd name="connsiteY6" fmla="*/ 768503 h 768503"/>
                  <a:gd name="connsiteX7" fmla="*/ 0 w 1553690"/>
                  <a:gd name="connsiteY7" fmla="*/ 691653 h 768503"/>
                  <a:gd name="connsiteX8" fmla="*/ 0 w 1553690"/>
                  <a:gd name="connsiteY8" fmla="*/ 76850 h 76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3690" h="768503">
                    <a:moveTo>
                      <a:pt x="0" y="76850"/>
                    </a:moveTo>
                    <a:cubicBezTo>
                      <a:pt x="0" y="34407"/>
                      <a:pt x="34407" y="0"/>
                      <a:pt x="76850" y="0"/>
                    </a:cubicBezTo>
                    <a:lnTo>
                      <a:pt x="1476840" y="0"/>
                    </a:lnTo>
                    <a:cubicBezTo>
                      <a:pt x="1519283" y="0"/>
                      <a:pt x="1553690" y="34407"/>
                      <a:pt x="1553690" y="76850"/>
                    </a:cubicBezTo>
                    <a:lnTo>
                      <a:pt x="1553690" y="691653"/>
                    </a:lnTo>
                    <a:cubicBezTo>
                      <a:pt x="1553690" y="734096"/>
                      <a:pt x="1519283" y="768503"/>
                      <a:pt x="1476840" y="768503"/>
                    </a:cubicBezTo>
                    <a:lnTo>
                      <a:pt x="76850" y="768503"/>
                    </a:lnTo>
                    <a:cubicBezTo>
                      <a:pt x="34407" y="768503"/>
                      <a:pt x="0" y="734096"/>
                      <a:pt x="0" y="691653"/>
                    </a:cubicBezTo>
                    <a:lnTo>
                      <a:pt x="0" y="76850"/>
                    </a:lnTo>
                    <a:close/>
                  </a:path>
                </a:pathLst>
              </a:custGeom>
              <a:noFill/>
              <a:ln w="285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6887" tIns="56887" rIns="56887" bIns="56887" numCol="1" spcCol="1270" anchor="t" anchorCtr="0">
                <a:noAutofit/>
              </a:bodyPr>
              <a:lstStyle/>
              <a:p>
                <a:pPr marL="0" marR="0" lvl="0" indent="0" algn="ctr" defTabSz="466679" rtl="0" eaLnBrk="1" fontAlgn="auto" latinLnBrk="0" hangingPunct="1">
                  <a:lnSpc>
                    <a:spcPct val="90000"/>
                  </a:lnSpc>
                  <a:spcBef>
                    <a:spcPct val="0"/>
                  </a:spcBef>
                  <a:spcAft>
                    <a:spcPct val="35000"/>
                  </a:spcAft>
                  <a:buClrTx/>
                  <a:buSzTx/>
                  <a:buFontTx/>
                  <a:buNone/>
                  <a:tabLst/>
                  <a:defRPr/>
                </a:pPr>
                <a:r>
                  <a:rPr kumimoji="0" lang="en-US" sz="900" b="1" i="0" u="none" strike="noStrike" kern="1200" cap="none" spc="0" normalizeH="0" baseline="0" noProof="0">
                    <a:ln>
                      <a:noFill/>
                    </a:ln>
                    <a:solidFill>
                      <a:srgbClr val="222222"/>
                    </a:solidFill>
                    <a:effectLst/>
                    <a:uLnTx/>
                    <a:uFillTx/>
                    <a:latin typeface="Calibri"/>
                    <a:ea typeface="+mn-ea"/>
                    <a:cs typeface="+mn-cs"/>
                  </a:rPr>
                  <a:t>Elite</a:t>
                </a:r>
              </a:p>
            </p:txBody>
          </p:sp>
          <p:pic>
            <p:nvPicPr>
              <p:cNvPr id="196" name="Picture 195" descr="A screenshot of a computer&#10;&#10;Description automatically generated with low confidence">
                <a:extLst>
                  <a:ext uri="{FF2B5EF4-FFF2-40B4-BE49-F238E27FC236}">
                    <a16:creationId xmlns:a16="http://schemas.microsoft.com/office/drawing/2014/main" id="{73F4CED2-20DC-9640-8BD5-F79C735A0BBA}"/>
                  </a:ext>
                </a:extLst>
              </p:cNvPr>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9102151" y="2681302"/>
                <a:ext cx="560809" cy="180400"/>
              </a:xfrm>
              <a:prstGeom prst="rect">
                <a:avLst/>
              </a:prstGeom>
            </p:spPr>
          </p:pic>
        </p:grpSp>
      </p:grpSp>
      <p:pic>
        <p:nvPicPr>
          <p:cNvPr id="201" name="Business__Partner_blue">
            <a:extLst>
              <a:ext uri="{FF2B5EF4-FFF2-40B4-BE49-F238E27FC236}">
                <a16:creationId xmlns:a16="http://schemas.microsoft.com/office/drawing/2014/main" id="{D1DD6A00-F125-8349-91EC-977779583E78}"/>
              </a:ext>
            </a:extLst>
          </p:cNvPr>
          <p:cNvPicPr>
            <a:picLocks noChangeAspect="1"/>
          </p:cNvPicPr>
          <p:nvPr>
            <p:custDataLst>
              <p:tags r:id="rId10"/>
            </p:custDataLst>
          </p:nvPr>
        </p:nvPicPr>
        <p:blipFill>
          <a:blip r:embed="rId53"/>
          <a:stretch>
            <a:fillRect/>
          </a:stretch>
        </p:blipFill>
        <p:spPr>
          <a:xfrm>
            <a:off x="2161116" y="2740422"/>
            <a:ext cx="379143" cy="288031"/>
          </a:xfrm>
          <a:prstGeom prst="rect">
            <a:avLst/>
          </a:prstGeom>
        </p:spPr>
      </p:pic>
      <p:pic>
        <p:nvPicPr>
          <p:cNvPr id="202" name="Business__Partner_blue">
            <a:extLst>
              <a:ext uri="{FF2B5EF4-FFF2-40B4-BE49-F238E27FC236}">
                <a16:creationId xmlns:a16="http://schemas.microsoft.com/office/drawing/2014/main" id="{F3F1742D-E411-5143-94C4-A3A611856972}"/>
              </a:ext>
            </a:extLst>
          </p:cNvPr>
          <p:cNvPicPr>
            <a:picLocks noChangeAspect="1"/>
          </p:cNvPicPr>
          <p:nvPr>
            <p:custDataLst>
              <p:tags r:id="rId11"/>
            </p:custDataLst>
          </p:nvPr>
        </p:nvPicPr>
        <p:blipFill>
          <a:blip r:embed="rId53"/>
          <a:stretch>
            <a:fillRect/>
          </a:stretch>
        </p:blipFill>
        <p:spPr>
          <a:xfrm>
            <a:off x="2543671" y="2740422"/>
            <a:ext cx="379143" cy="288031"/>
          </a:xfrm>
          <a:prstGeom prst="rect">
            <a:avLst/>
          </a:prstGeom>
        </p:spPr>
      </p:pic>
      <p:pic>
        <p:nvPicPr>
          <p:cNvPr id="203" name="Business__Partner_blue">
            <a:extLst>
              <a:ext uri="{FF2B5EF4-FFF2-40B4-BE49-F238E27FC236}">
                <a16:creationId xmlns:a16="http://schemas.microsoft.com/office/drawing/2014/main" id="{14F2EE6D-81E8-B542-862F-BFEA8314AEEB}"/>
              </a:ext>
            </a:extLst>
          </p:cNvPr>
          <p:cNvPicPr>
            <a:picLocks noChangeAspect="1"/>
          </p:cNvPicPr>
          <p:nvPr>
            <p:custDataLst>
              <p:tags r:id="rId12"/>
            </p:custDataLst>
          </p:nvPr>
        </p:nvPicPr>
        <p:blipFill>
          <a:blip r:embed="rId53"/>
          <a:stretch>
            <a:fillRect/>
          </a:stretch>
        </p:blipFill>
        <p:spPr>
          <a:xfrm>
            <a:off x="2926227" y="2740422"/>
            <a:ext cx="379143" cy="288031"/>
          </a:xfrm>
          <a:prstGeom prst="rect">
            <a:avLst/>
          </a:prstGeom>
        </p:spPr>
      </p:pic>
      <p:pic>
        <p:nvPicPr>
          <p:cNvPr id="204" name="Business__Partner_blue">
            <a:extLst>
              <a:ext uri="{FF2B5EF4-FFF2-40B4-BE49-F238E27FC236}">
                <a16:creationId xmlns:a16="http://schemas.microsoft.com/office/drawing/2014/main" id="{4466664C-1081-E749-8051-F9096F7F107D}"/>
              </a:ext>
            </a:extLst>
          </p:cNvPr>
          <p:cNvPicPr>
            <a:picLocks noChangeAspect="1"/>
          </p:cNvPicPr>
          <p:nvPr>
            <p:custDataLst>
              <p:tags r:id="rId13"/>
            </p:custDataLst>
          </p:nvPr>
        </p:nvPicPr>
        <p:blipFill>
          <a:blip r:embed="rId53"/>
          <a:stretch>
            <a:fillRect/>
          </a:stretch>
        </p:blipFill>
        <p:spPr>
          <a:xfrm>
            <a:off x="910503" y="2740422"/>
            <a:ext cx="379143" cy="288031"/>
          </a:xfrm>
          <a:prstGeom prst="rect">
            <a:avLst/>
          </a:prstGeom>
        </p:spPr>
      </p:pic>
      <p:pic>
        <p:nvPicPr>
          <p:cNvPr id="205" name="Business__Partner_blue">
            <a:extLst>
              <a:ext uri="{FF2B5EF4-FFF2-40B4-BE49-F238E27FC236}">
                <a16:creationId xmlns:a16="http://schemas.microsoft.com/office/drawing/2014/main" id="{1EF00BF2-F47C-F642-B8AF-21D34CEAEA33}"/>
              </a:ext>
            </a:extLst>
          </p:cNvPr>
          <p:cNvPicPr>
            <a:picLocks noChangeAspect="1"/>
          </p:cNvPicPr>
          <p:nvPr>
            <p:custDataLst>
              <p:tags r:id="rId14"/>
            </p:custDataLst>
          </p:nvPr>
        </p:nvPicPr>
        <p:blipFill>
          <a:blip r:embed="rId53"/>
          <a:stretch>
            <a:fillRect/>
          </a:stretch>
        </p:blipFill>
        <p:spPr>
          <a:xfrm>
            <a:off x="1293058" y="2740422"/>
            <a:ext cx="379143" cy="288031"/>
          </a:xfrm>
          <a:prstGeom prst="rect">
            <a:avLst/>
          </a:prstGeom>
        </p:spPr>
      </p:pic>
      <p:pic>
        <p:nvPicPr>
          <p:cNvPr id="206" name="Business__Partner_blue">
            <a:extLst>
              <a:ext uri="{FF2B5EF4-FFF2-40B4-BE49-F238E27FC236}">
                <a16:creationId xmlns:a16="http://schemas.microsoft.com/office/drawing/2014/main" id="{71C0FEB4-9613-CA48-81F4-D2B4E5962801}"/>
              </a:ext>
            </a:extLst>
          </p:cNvPr>
          <p:cNvPicPr>
            <a:picLocks noChangeAspect="1"/>
          </p:cNvPicPr>
          <p:nvPr>
            <p:custDataLst>
              <p:tags r:id="rId15"/>
            </p:custDataLst>
          </p:nvPr>
        </p:nvPicPr>
        <p:blipFill>
          <a:blip r:embed="rId53"/>
          <a:stretch>
            <a:fillRect/>
          </a:stretch>
        </p:blipFill>
        <p:spPr>
          <a:xfrm>
            <a:off x="1675612" y="2740422"/>
            <a:ext cx="379143" cy="288031"/>
          </a:xfrm>
          <a:prstGeom prst="rect">
            <a:avLst/>
          </a:prstGeom>
        </p:spPr>
      </p:pic>
      <p:cxnSp>
        <p:nvCxnSpPr>
          <p:cNvPr id="207" name="Straight Connector 206">
            <a:extLst>
              <a:ext uri="{FF2B5EF4-FFF2-40B4-BE49-F238E27FC236}">
                <a16:creationId xmlns:a16="http://schemas.microsoft.com/office/drawing/2014/main" id="{1868249A-4683-6643-AEE7-990DDD8BFC0F}"/>
              </a:ext>
            </a:extLst>
          </p:cNvPr>
          <p:cNvCxnSpPr>
            <a:cxnSpLocks/>
          </p:cNvCxnSpPr>
          <p:nvPr/>
        </p:nvCxnSpPr>
        <p:spPr>
          <a:xfrm flipV="1">
            <a:off x="8918595" y="3308503"/>
            <a:ext cx="2368787" cy="16885"/>
          </a:xfrm>
          <a:prstGeom prst="line">
            <a:avLst/>
          </a:prstGeom>
          <a:ln w="3175">
            <a:solidFill>
              <a:srgbClr val="5A6770"/>
            </a:solidFill>
            <a:prstDash val="dash"/>
          </a:ln>
        </p:spPr>
        <p:style>
          <a:lnRef idx="1">
            <a:schemeClr val="accent2"/>
          </a:lnRef>
          <a:fillRef idx="0">
            <a:schemeClr val="accent2"/>
          </a:fillRef>
          <a:effectRef idx="0">
            <a:schemeClr val="accent2"/>
          </a:effectRef>
          <a:fontRef idx="minor">
            <a:schemeClr val="tx1"/>
          </a:fontRef>
        </p:style>
      </p:cxnSp>
      <p:cxnSp>
        <p:nvCxnSpPr>
          <p:cNvPr id="216" name="Straight Connector 215">
            <a:extLst>
              <a:ext uri="{FF2B5EF4-FFF2-40B4-BE49-F238E27FC236}">
                <a16:creationId xmlns:a16="http://schemas.microsoft.com/office/drawing/2014/main" id="{8D38DC4D-1139-F142-B015-ED3500FB4995}"/>
              </a:ext>
            </a:extLst>
          </p:cNvPr>
          <p:cNvCxnSpPr>
            <a:cxnSpLocks/>
          </p:cNvCxnSpPr>
          <p:nvPr/>
        </p:nvCxnSpPr>
        <p:spPr>
          <a:xfrm>
            <a:off x="3622859" y="4076184"/>
            <a:ext cx="541869" cy="0"/>
          </a:xfrm>
          <a:prstGeom prst="line">
            <a:avLst/>
          </a:prstGeom>
          <a:ln w="19050" cap="rnd">
            <a:solidFill>
              <a:schemeClr val="tx2"/>
            </a:solidFill>
            <a:prstDash val="solid"/>
            <a:tailEnd type="triangle" w="med" len="med"/>
          </a:ln>
        </p:spPr>
        <p:style>
          <a:lnRef idx="1">
            <a:schemeClr val="accent1"/>
          </a:lnRef>
          <a:fillRef idx="0">
            <a:schemeClr val="accent1"/>
          </a:fillRef>
          <a:effectRef idx="0">
            <a:schemeClr val="accent1"/>
          </a:effectRef>
          <a:fontRef idx="minor">
            <a:schemeClr val="tx1"/>
          </a:fontRef>
        </p:style>
      </p:cxnSp>
      <p:pic>
        <p:nvPicPr>
          <p:cNvPr id="221" name="Picture 220">
            <a:extLst>
              <a:ext uri="{FF2B5EF4-FFF2-40B4-BE49-F238E27FC236}">
                <a16:creationId xmlns:a16="http://schemas.microsoft.com/office/drawing/2014/main" id="{D210072D-37E1-0747-AAD0-46346D75A2AD}"/>
              </a:ext>
            </a:extLst>
          </p:cNvPr>
          <p:cNvPicPr>
            <a:picLocks noChangeAspect="1"/>
          </p:cNvPicPr>
          <p:nvPr/>
        </p:nvPicPr>
        <p:blipFill>
          <a:blip r:embed="rId61"/>
          <a:stretch>
            <a:fillRect/>
          </a:stretch>
        </p:blipFill>
        <p:spPr>
          <a:xfrm>
            <a:off x="4034695" y="3975932"/>
            <a:ext cx="467627" cy="367055"/>
          </a:xfrm>
          <a:prstGeom prst="rect">
            <a:avLst/>
          </a:prstGeom>
        </p:spPr>
      </p:pic>
      <p:grpSp>
        <p:nvGrpSpPr>
          <p:cNvPr id="224" name="Group 223">
            <a:extLst>
              <a:ext uri="{FF2B5EF4-FFF2-40B4-BE49-F238E27FC236}">
                <a16:creationId xmlns:a16="http://schemas.microsoft.com/office/drawing/2014/main" id="{FF993D24-A91B-884B-8000-9E86036F6903}"/>
              </a:ext>
            </a:extLst>
          </p:cNvPr>
          <p:cNvGrpSpPr/>
          <p:nvPr/>
        </p:nvGrpSpPr>
        <p:grpSpPr>
          <a:xfrm>
            <a:off x="4979545" y="2547028"/>
            <a:ext cx="1320467" cy="1320468"/>
            <a:chOff x="2944935" y="3189087"/>
            <a:chExt cx="1761937" cy="1761937"/>
          </a:xfrm>
        </p:grpSpPr>
        <p:pic>
          <p:nvPicPr>
            <p:cNvPr id="228" name="Picture 227">
              <a:extLst>
                <a:ext uri="{FF2B5EF4-FFF2-40B4-BE49-F238E27FC236}">
                  <a16:creationId xmlns:a16="http://schemas.microsoft.com/office/drawing/2014/main" id="{E0B16253-47E3-AA43-AB86-E4117E26B662}"/>
                </a:ext>
              </a:extLst>
            </p:cNvPr>
            <p:cNvPicPr>
              <a:picLocks noChangeAspect="1"/>
            </p:cNvPicPr>
            <p:nvPr/>
          </p:nvPicPr>
          <p:blipFill>
            <a:blip r:embed="rId62"/>
            <a:stretch>
              <a:fillRect/>
            </a:stretch>
          </p:blipFill>
          <p:spPr>
            <a:xfrm>
              <a:off x="2944935" y="3189087"/>
              <a:ext cx="1761937" cy="1761937"/>
            </a:xfrm>
            <a:prstGeom prst="rect">
              <a:avLst/>
            </a:prstGeom>
          </p:spPr>
        </p:pic>
        <p:sp>
          <p:nvSpPr>
            <p:cNvPr id="233" name="Rectangle 232">
              <a:extLst>
                <a:ext uri="{FF2B5EF4-FFF2-40B4-BE49-F238E27FC236}">
                  <a16:creationId xmlns:a16="http://schemas.microsoft.com/office/drawing/2014/main" id="{B1CECBDF-A29F-BB4A-A378-F49D244696FD}"/>
                </a:ext>
              </a:extLst>
            </p:cNvPr>
            <p:cNvSpPr/>
            <p:nvPr/>
          </p:nvSpPr>
          <p:spPr>
            <a:xfrm>
              <a:off x="3125743" y="3688488"/>
              <a:ext cx="1368197" cy="99965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a:ln>
                    <a:noFill/>
                  </a:ln>
                  <a:solidFill>
                    <a:srgbClr val="FFFFFF"/>
                  </a:solidFill>
                  <a:effectLst/>
                  <a:uLnTx/>
                  <a:uFillTx/>
                  <a:latin typeface="Calibri"/>
                  <a:ea typeface="+mn-ea"/>
                  <a:cs typeface="+mn-cs"/>
                </a:rPr>
                <a:t>Active Improvement Services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1" i="0" u="none" strike="noStrike" kern="1200" cap="none" spc="0" normalizeH="0" baseline="0" noProof="0">
                <a:ln>
                  <a:noFill/>
                </a:ln>
                <a:solidFill>
                  <a:srgbClr val="FFFFFF"/>
                </a:solidFill>
                <a:effectLst/>
                <a:uLnTx/>
                <a:uFillTx/>
                <a:latin typeface="Calibri"/>
                <a:ea typeface="+mn-ea"/>
                <a:cs typeface="+mn-cs"/>
              </a:endParaRPr>
            </a:p>
          </p:txBody>
        </p:sp>
      </p:grpSp>
      <p:grpSp>
        <p:nvGrpSpPr>
          <p:cNvPr id="225" name="Group 224">
            <a:extLst>
              <a:ext uri="{FF2B5EF4-FFF2-40B4-BE49-F238E27FC236}">
                <a16:creationId xmlns:a16="http://schemas.microsoft.com/office/drawing/2014/main" id="{0DB7F614-D00D-B747-9D65-74727DD3464B}"/>
              </a:ext>
            </a:extLst>
          </p:cNvPr>
          <p:cNvGrpSpPr/>
          <p:nvPr/>
        </p:nvGrpSpPr>
        <p:grpSpPr>
          <a:xfrm>
            <a:off x="6194378" y="3236347"/>
            <a:ext cx="1051145" cy="1027006"/>
            <a:chOff x="4565919" y="4108862"/>
            <a:chExt cx="1402574" cy="1370362"/>
          </a:xfrm>
        </p:grpSpPr>
        <p:pic>
          <p:nvPicPr>
            <p:cNvPr id="226" name="Picture 225">
              <a:extLst>
                <a:ext uri="{FF2B5EF4-FFF2-40B4-BE49-F238E27FC236}">
                  <a16:creationId xmlns:a16="http://schemas.microsoft.com/office/drawing/2014/main" id="{8F00A805-9BD8-604E-91F6-1980BD9B9DB5}"/>
                </a:ext>
              </a:extLst>
            </p:cNvPr>
            <p:cNvPicPr>
              <a:picLocks noChangeAspect="1"/>
            </p:cNvPicPr>
            <p:nvPr/>
          </p:nvPicPr>
          <p:blipFill>
            <a:blip r:embed="rId63"/>
            <a:stretch>
              <a:fillRect/>
            </a:stretch>
          </p:blipFill>
          <p:spPr>
            <a:xfrm>
              <a:off x="4598131" y="4108862"/>
              <a:ext cx="1370362" cy="1370362"/>
            </a:xfrm>
            <a:prstGeom prst="rect">
              <a:avLst/>
            </a:prstGeom>
          </p:spPr>
        </p:pic>
        <p:sp>
          <p:nvSpPr>
            <p:cNvPr id="227" name="Rectangle 226">
              <a:extLst>
                <a:ext uri="{FF2B5EF4-FFF2-40B4-BE49-F238E27FC236}">
                  <a16:creationId xmlns:a16="http://schemas.microsoft.com/office/drawing/2014/main" id="{BC9AAAE2-58F4-8140-BDAF-E32E61B439B6}"/>
                </a:ext>
              </a:extLst>
            </p:cNvPr>
            <p:cNvSpPr/>
            <p:nvPr/>
          </p:nvSpPr>
          <p:spPr>
            <a:xfrm>
              <a:off x="4565919" y="4422318"/>
              <a:ext cx="1390059" cy="733054"/>
            </a:xfrm>
            <a:prstGeom prst="rect">
              <a:avLst/>
            </a:prstGeom>
          </p:spPr>
          <p:txBody>
            <a:bodyPr wrap="square">
              <a:spAutoFit/>
            </a:bodyPr>
            <a:lstStyle/>
            <a:p>
              <a:pPr marL="0" marR="0" lvl="0" indent="0" algn="ctr" defTabSz="622236" rtl="0" eaLnBrk="1" fontAlgn="auto" latinLnBrk="0" hangingPunct="1">
                <a:lnSpc>
                  <a:spcPct val="90000"/>
                </a:lnSpc>
                <a:spcBef>
                  <a:spcPct val="0"/>
                </a:spcBef>
                <a:spcAft>
                  <a:spcPct val="35000"/>
                </a:spcAft>
                <a:buClrTx/>
                <a:buSzTx/>
                <a:buFontTx/>
                <a:buNone/>
                <a:tabLst/>
                <a:defRPr/>
              </a:pPr>
              <a:r>
                <a:rPr kumimoji="0" lang="en-US" sz="1067" b="1" i="0" u="none" strike="noStrike" kern="1200" cap="none" spc="0" normalizeH="0" baseline="0" noProof="0">
                  <a:ln>
                    <a:noFill/>
                  </a:ln>
                  <a:solidFill>
                    <a:srgbClr val="FFFFFF"/>
                  </a:solidFill>
                  <a:effectLst/>
                  <a:uLnTx/>
                  <a:uFillTx/>
                  <a:latin typeface="Calibri"/>
                  <a:ea typeface="+mn-ea"/>
                  <a:cs typeface="+mn-cs"/>
                </a:rPr>
                <a:t>Engineer Experience Ecosystem</a:t>
              </a:r>
            </a:p>
          </p:txBody>
        </p:sp>
      </p:grpSp>
      <p:cxnSp>
        <p:nvCxnSpPr>
          <p:cNvPr id="247" name="Straight Connector 246">
            <a:extLst>
              <a:ext uri="{FF2B5EF4-FFF2-40B4-BE49-F238E27FC236}">
                <a16:creationId xmlns:a16="http://schemas.microsoft.com/office/drawing/2014/main" id="{5F9FDB75-31F8-5E49-BFDC-D6ACC1013058}"/>
              </a:ext>
            </a:extLst>
          </p:cNvPr>
          <p:cNvCxnSpPr>
            <a:cxnSpLocks/>
          </p:cNvCxnSpPr>
          <p:nvPr/>
        </p:nvCxnSpPr>
        <p:spPr>
          <a:xfrm>
            <a:off x="7500396" y="3990643"/>
            <a:ext cx="541869" cy="0"/>
          </a:xfrm>
          <a:prstGeom prst="line">
            <a:avLst/>
          </a:prstGeom>
          <a:ln w="19050" cap="rnd">
            <a:solidFill>
              <a:schemeClr val="tx2"/>
            </a:solidFill>
            <a:prstDash val="solid"/>
            <a:tailEnd type="triangle" w="med" len="med"/>
          </a:ln>
        </p:spPr>
        <p:style>
          <a:lnRef idx="1">
            <a:schemeClr val="accent1"/>
          </a:lnRef>
          <a:fillRef idx="0">
            <a:schemeClr val="accent1"/>
          </a:fillRef>
          <a:effectRef idx="0">
            <a:schemeClr val="accent1"/>
          </a:effectRef>
          <a:fontRef idx="minor">
            <a:schemeClr val="tx1"/>
          </a:fontRef>
        </p:style>
      </p:cxnSp>
      <p:sp>
        <p:nvSpPr>
          <p:cNvPr id="248" name="TextBox 247">
            <a:extLst>
              <a:ext uri="{FF2B5EF4-FFF2-40B4-BE49-F238E27FC236}">
                <a16:creationId xmlns:a16="http://schemas.microsoft.com/office/drawing/2014/main" id="{37409E22-2DEB-0E48-A2D7-775C0ECF082C}"/>
              </a:ext>
            </a:extLst>
          </p:cNvPr>
          <p:cNvSpPr txBox="1"/>
          <p:nvPr/>
        </p:nvSpPr>
        <p:spPr>
          <a:xfrm>
            <a:off x="3514121" y="5406273"/>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en-UA" sz="1200" b="0" i="0" u="none" strike="noStrike" kern="1200" cap="none" spc="0" normalizeH="0" baseline="0" noProof="0" err="1">
              <a:ln>
                <a:noFill/>
              </a:ln>
              <a:solidFill>
                <a:srgbClr val="222222"/>
              </a:solidFill>
              <a:effectLst/>
              <a:uLnTx/>
              <a:uFillTx/>
              <a:latin typeface="Calibri"/>
              <a:ea typeface="Human Sans" charset="0"/>
              <a:cs typeface="Human Sans" charset="0"/>
            </a:endParaRPr>
          </a:p>
        </p:txBody>
      </p:sp>
      <p:pic>
        <p:nvPicPr>
          <p:cNvPr id="249" name="Picture 248">
            <a:extLst>
              <a:ext uri="{FF2B5EF4-FFF2-40B4-BE49-F238E27FC236}">
                <a16:creationId xmlns:a16="http://schemas.microsoft.com/office/drawing/2014/main" id="{D1B8A6B6-D146-1C43-9471-3270BEB53A34}"/>
              </a:ext>
            </a:extLst>
          </p:cNvPr>
          <p:cNvPicPr>
            <a:picLocks noChangeAspect="1"/>
          </p:cNvPicPr>
          <p:nvPr/>
        </p:nvPicPr>
        <p:blipFill>
          <a:blip r:embed="rId62">
            <a:alphaModFix amt="35000"/>
          </a:blip>
          <a:stretch>
            <a:fillRect/>
          </a:stretch>
        </p:blipFill>
        <p:spPr>
          <a:xfrm>
            <a:off x="5401228" y="3826680"/>
            <a:ext cx="1027005" cy="1027005"/>
          </a:xfrm>
          <a:prstGeom prst="rect">
            <a:avLst/>
          </a:prstGeom>
        </p:spPr>
      </p:pic>
      <p:sp>
        <p:nvSpPr>
          <p:cNvPr id="243" name="Rectangle 242">
            <a:extLst>
              <a:ext uri="{FF2B5EF4-FFF2-40B4-BE49-F238E27FC236}">
                <a16:creationId xmlns:a16="http://schemas.microsoft.com/office/drawing/2014/main" id="{F577D29D-8C3E-A246-8455-EB9E8C2CA5B5}"/>
              </a:ext>
            </a:extLst>
          </p:cNvPr>
          <p:cNvSpPr/>
          <p:nvPr/>
        </p:nvSpPr>
        <p:spPr>
          <a:xfrm>
            <a:off x="4463762" y="3895736"/>
            <a:ext cx="894186" cy="42075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a:ln>
                  <a:noFill/>
                </a:ln>
                <a:solidFill>
                  <a:srgbClr val="FFFFFF"/>
                </a:solidFill>
                <a:effectLst/>
                <a:uLnTx/>
                <a:uFillTx/>
                <a:latin typeface="Calibri"/>
                <a:ea typeface="+mn-ea"/>
                <a:cs typeface="+mn-cs"/>
              </a:rPr>
              <a:t>Discovery Toolset</a:t>
            </a:r>
          </a:p>
        </p:txBody>
      </p:sp>
      <p:sp>
        <p:nvSpPr>
          <p:cNvPr id="251" name="Rectangle 250">
            <a:extLst>
              <a:ext uri="{FF2B5EF4-FFF2-40B4-BE49-F238E27FC236}">
                <a16:creationId xmlns:a16="http://schemas.microsoft.com/office/drawing/2014/main" id="{9A341BF8-0D6F-C645-A992-B7DCF583012A}"/>
              </a:ext>
            </a:extLst>
          </p:cNvPr>
          <p:cNvSpPr/>
          <p:nvPr/>
        </p:nvSpPr>
        <p:spPr>
          <a:xfrm>
            <a:off x="5394161" y="4159460"/>
            <a:ext cx="1065788" cy="42075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a:ln>
                  <a:noFill/>
                </a:ln>
                <a:solidFill>
                  <a:srgbClr val="FFFFFF"/>
                </a:solidFill>
                <a:effectLst/>
                <a:uLnTx/>
                <a:uFillTx/>
                <a:latin typeface="Calibri"/>
                <a:ea typeface="+mn-ea"/>
                <a:cs typeface="+mn-cs"/>
              </a:rPr>
              <a:t>Capabilities Creation</a:t>
            </a:r>
          </a:p>
        </p:txBody>
      </p:sp>
      <p:grpSp>
        <p:nvGrpSpPr>
          <p:cNvPr id="252" name="Group 251">
            <a:extLst>
              <a:ext uri="{FF2B5EF4-FFF2-40B4-BE49-F238E27FC236}">
                <a16:creationId xmlns:a16="http://schemas.microsoft.com/office/drawing/2014/main" id="{81D72D9A-70CE-1346-B885-72C1DBE2D965}"/>
              </a:ext>
            </a:extLst>
          </p:cNvPr>
          <p:cNvGrpSpPr/>
          <p:nvPr/>
        </p:nvGrpSpPr>
        <p:grpSpPr>
          <a:xfrm>
            <a:off x="3372472" y="2493397"/>
            <a:ext cx="1521059" cy="1186565"/>
            <a:chOff x="2333073" y="2013358"/>
            <a:chExt cx="1521059" cy="1186564"/>
          </a:xfrm>
        </p:grpSpPr>
        <p:cxnSp>
          <p:nvCxnSpPr>
            <p:cNvPr id="253" name="Straight Connector 252">
              <a:extLst>
                <a:ext uri="{FF2B5EF4-FFF2-40B4-BE49-F238E27FC236}">
                  <a16:creationId xmlns:a16="http://schemas.microsoft.com/office/drawing/2014/main" id="{391886D1-C4E0-6544-8058-2E0B16A89E0A}"/>
                </a:ext>
              </a:extLst>
            </p:cNvPr>
            <p:cNvCxnSpPr>
              <a:cxnSpLocks/>
              <a:stCxn id="255" idx="0"/>
              <a:endCxn id="256" idx="3"/>
            </p:cNvCxnSpPr>
            <p:nvPr/>
          </p:nvCxnSpPr>
          <p:spPr>
            <a:xfrm flipH="1" flipV="1">
              <a:off x="3833974" y="2387948"/>
              <a:ext cx="5027" cy="783837"/>
            </a:xfrm>
            <a:prstGeom prst="line">
              <a:avLst/>
            </a:prstGeom>
            <a:ln w="63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5" name="Oval 254">
              <a:extLst>
                <a:ext uri="{FF2B5EF4-FFF2-40B4-BE49-F238E27FC236}">
                  <a16:creationId xmlns:a16="http://schemas.microsoft.com/office/drawing/2014/main" id="{29804CF2-CA99-4B47-989A-AB60BA5C9E7C}"/>
                </a:ext>
              </a:extLst>
            </p:cNvPr>
            <p:cNvSpPr>
              <a:spLocks noChangeAspect="1"/>
            </p:cNvSpPr>
            <p:nvPr/>
          </p:nvSpPr>
          <p:spPr bwMode="auto">
            <a:xfrm>
              <a:off x="3823869" y="3171785"/>
              <a:ext cx="30263" cy="28137"/>
            </a:xfrm>
            <a:prstGeom prst="ellipse">
              <a:avLst/>
            </a:prstGeom>
            <a:solidFill>
              <a:schemeClr val="accent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Calibri Light" panose="020F0302020204030204" pitchFamily="34" charset="0"/>
              </a:endParaRPr>
            </a:p>
          </p:txBody>
        </p:sp>
        <p:sp>
          <p:nvSpPr>
            <p:cNvPr id="256" name="Rectangle 255">
              <a:extLst>
                <a:ext uri="{FF2B5EF4-FFF2-40B4-BE49-F238E27FC236}">
                  <a16:creationId xmlns:a16="http://schemas.microsoft.com/office/drawing/2014/main" id="{EC83BCDF-3CEB-1645-ABDD-877272AA5872}"/>
                </a:ext>
              </a:extLst>
            </p:cNvPr>
            <p:cNvSpPr/>
            <p:nvPr/>
          </p:nvSpPr>
          <p:spPr>
            <a:xfrm>
              <a:off x="2333073" y="2013358"/>
              <a:ext cx="1500901" cy="749179"/>
            </a:xfrm>
            <a:prstGeom prst="rect">
              <a:avLst/>
            </a:prstGeom>
          </p:spPr>
          <p:txBody>
            <a:bodyPr wrap="square">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rgbClr val="454546"/>
                  </a:solidFill>
                  <a:effectLst/>
                  <a:uLnTx/>
                  <a:uFillTx/>
                  <a:latin typeface="Calibri Light" panose="020F0302020204030204" pitchFamily="34" charset="0"/>
                  <a:ea typeface="+mn-ea"/>
                  <a:cs typeface="Calibri Light" panose="020F0302020204030204" pitchFamily="34" charset="0"/>
                </a:rPr>
                <a:t>Identify gaps in knowledge and skills and drive learning process </a:t>
              </a:r>
            </a:p>
          </p:txBody>
        </p:sp>
      </p:grpSp>
      <p:grpSp>
        <p:nvGrpSpPr>
          <p:cNvPr id="257" name="Group 256">
            <a:extLst>
              <a:ext uri="{FF2B5EF4-FFF2-40B4-BE49-F238E27FC236}">
                <a16:creationId xmlns:a16="http://schemas.microsoft.com/office/drawing/2014/main" id="{506A1567-AC97-6943-9AE0-4208F3AA4EAF}"/>
              </a:ext>
            </a:extLst>
          </p:cNvPr>
          <p:cNvGrpSpPr/>
          <p:nvPr/>
        </p:nvGrpSpPr>
        <p:grpSpPr>
          <a:xfrm>
            <a:off x="5401228" y="1658624"/>
            <a:ext cx="2011867" cy="924395"/>
            <a:chOff x="3823869" y="2275526"/>
            <a:chExt cx="2011867" cy="924396"/>
          </a:xfrm>
        </p:grpSpPr>
        <p:cxnSp>
          <p:nvCxnSpPr>
            <p:cNvPr id="258" name="Straight Connector 257">
              <a:extLst>
                <a:ext uri="{FF2B5EF4-FFF2-40B4-BE49-F238E27FC236}">
                  <a16:creationId xmlns:a16="http://schemas.microsoft.com/office/drawing/2014/main" id="{FF98BE7E-D045-624A-8B75-FCD62ABBC7C6}"/>
                </a:ext>
              </a:extLst>
            </p:cNvPr>
            <p:cNvCxnSpPr>
              <a:cxnSpLocks/>
              <a:stCxn id="259" idx="0"/>
              <a:endCxn id="260" idx="1"/>
            </p:cNvCxnSpPr>
            <p:nvPr/>
          </p:nvCxnSpPr>
          <p:spPr>
            <a:xfrm flipH="1" flipV="1">
              <a:off x="3835542" y="2490970"/>
              <a:ext cx="3459" cy="680815"/>
            </a:xfrm>
            <a:prstGeom prst="line">
              <a:avLst/>
            </a:prstGeom>
            <a:ln w="63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9" name="Oval 258">
              <a:extLst>
                <a:ext uri="{FF2B5EF4-FFF2-40B4-BE49-F238E27FC236}">
                  <a16:creationId xmlns:a16="http://schemas.microsoft.com/office/drawing/2014/main" id="{2122DCA4-FEA2-F740-A682-BCB26E7E9216}"/>
                </a:ext>
              </a:extLst>
            </p:cNvPr>
            <p:cNvSpPr>
              <a:spLocks noChangeAspect="1"/>
            </p:cNvSpPr>
            <p:nvPr/>
          </p:nvSpPr>
          <p:spPr bwMode="auto">
            <a:xfrm>
              <a:off x="3823869" y="3171785"/>
              <a:ext cx="30263" cy="28137"/>
            </a:xfrm>
            <a:prstGeom prst="ellipse">
              <a:avLst/>
            </a:prstGeom>
            <a:solidFill>
              <a:schemeClr val="accent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Calibri Light" panose="020F0302020204030204" pitchFamily="34" charset="0"/>
              </a:endParaRPr>
            </a:p>
          </p:txBody>
        </p:sp>
        <p:sp>
          <p:nvSpPr>
            <p:cNvPr id="260" name="Rectangle 259">
              <a:extLst>
                <a:ext uri="{FF2B5EF4-FFF2-40B4-BE49-F238E27FC236}">
                  <a16:creationId xmlns:a16="http://schemas.microsoft.com/office/drawing/2014/main" id="{A568CE10-621E-DF4F-B304-E60F80471C94}"/>
                </a:ext>
              </a:extLst>
            </p:cNvPr>
            <p:cNvSpPr/>
            <p:nvPr/>
          </p:nvSpPr>
          <p:spPr>
            <a:xfrm>
              <a:off x="3835542" y="2275526"/>
              <a:ext cx="2000194" cy="430887"/>
            </a:xfrm>
            <a:prstGeom prst="rect">
              <a:avLst/>
            </a:prstGeom>
          </p:spPr>
          <p:txBody>
            <a:bodyPr wrap="square">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rgbClr val="454546"/>
                  </a:solidFill>
                  <a:effectLst/>
                  <a:uLnTx/>
                  <a:uFillTx/>
                  <a:latin typeface="Calibri Light" panose="020F0302020204030204" pitchFamily="34" charset="0"/>
                  <a:ea typeface="+mn-ea"/>
                  <a:cs typeface="Calibri Light" panose="020F0302020204030204" pitchFamily="34" charset="0"/>
                </a:rPr>
                <a:t>Structured and flexible improvement process</a:t>
              </a:r>
            </a:p>
          </p:txBody>
        </p:sp>
      </p:grpSp>
      <p:grpSp>
        <p:nvGrpSpPr>
          <p:cNvPr id="15" name="Group 14">
            <a:extLst>
              <a:ext uri="{FF2B5EF4-FFF2-40B4-BE49-F238E27FC236}">
                <a16:creationId xmlns:a16="http://schemas.microsoft.com/office/drawing/2014/main" id="{0FBF4B33-82D3-8A44-A250-C7983E118FAC}"/>
              </a:ext>
            </a:extLst>
          </p:cNvPr>
          <p:cNvGrpSpPr/>
          <p:nvPr/>
        </p:nvGrpSpPr>
        <p:grpSpPr>
          <a:xfrm>
            <a:off x="4637722" y="5368912"/>
            <a:ext cx="22697" cy="673272"/>
            <a:chOff x="4776091" y="4612862"/>
            <a:chExt cx="22697" cy="504954"/>
          </a:xfrm>
        </p:grpSpPr>
        <p:cxnSp>
          <p:nvCxnSpPr>
            <p:cNvPr id="262" name="Straight Connector 261">
              <a:extLst>
                <a:ext uri="{FF2B5EF4-FFF2-40B4-BE49-F238E27FC236}">
                  <a16:creationId xmlns:a16="http://schemas.microsoft.com/office/drawing/2014/main" id="{9D363CF7-9083-FB49-BE13-3DA165D5C269}"/>
                </a:ext>
              </a:extLst>
            </p:cNvPr>
            <p:cNvCxnSpPr>
              <a:cxnSpLocks/>
              <a:stCxn id="263" idx="0"/>
            </p:cNvCxnSpPr>
            <p:nvPr/>
          </p:nvCxnSpPr>
          <p:spPr>
            <a:xfrm>
              <a:off x="4787440" y="4612862"/>
              <a:ext cx="0" cy="504954"/>
            </a:xfrm>
            <a:prstGeom prst="line">
              <a:avLst/>
            </a:prstGeom>
            <a:ln w="63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3" name="Oval 262">
              <a:extLst>
                <a:ext uri="{FF2B5EF4-FFF2-40B4-BE49-F238E27FC236}">
                  <a16:creationId xmlns:a16="http://schemas.microsoft.com/office/drawing/2014/main" id="{4A0D1C6A-773E-6545-AE2C-DD1F0632229F}"/>
                </a:ext>
              </a:extLst>
            </p:cNvPr>
            <p:cNvSpPr>
              <a:spLocks noChangeAspect="1"/>
            </p:cNvSpPr>
            <p:nvPr/>
          </p:nvSpPr>
          <p:spPr bwMode="auto">
            <a:xfrm>
              <a:off x="4776091" y="4612862"/>
              <a:ext cx="22697" cy="21103"/>
            </a:xfrm>
            <a:prstGeom prst="ellipse">
              <a:avLst/>
            </a:prstGeom>
            <a:solidFill>
              <a:schemeClr val="accent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grpSp>
      <p:sp>
        <p:nvSpPr>
          <p:cNvPr id="264" name="Rectangle 263">
            <a:extLst>
              <a:ext uri="{FF2B5EF4-FFF2-40B4-BE49-F238E27FC236}">
                <a16:creationId xmlns:a16="http://schemas.microsoft.com/office/drawing/2014/main" id="{11EE7F17-9671-E94C-9C0E-10BDECE6B88A}"/>
              </a:ext>
            </a:extLst>
          </p:cNvPr>
          <p:cNvSpPr/>
          <p:nvPr/>
        </p:nvSpPr>
        <p:spPr>
          <a:xfrm>
            <a:off x="6088052" y="5000215"/>
            <a:ext cx="1839301" cy="600164"/>
          </a:xfrm>
          <a:prstGeom prst="rect">
            <a:avLst/>
          </a:prstGeom>
        </p:spPr>
        <p:txBody>
          <a:bodyPr wrap="square">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222222"/>
                </a:solidFill>
                <a:effectLst/>
                <a:uLnTx/>
                <a:uFillTx/>
                <a:latin typeface="Calibri Light" panose="020F0302020204030204" pitchFamily="34" charset="0"/>
                <a:ea typeface="+mn-lt"/>
                <a:cs typeface="Calibri Light" panose="020F0302020204030204" pitchFamily="34" charset="0"/>
              </a:rPr>
              <a:t>Build required expertise to keep the wheel rolling/sustain the changes</a:t>
            </a:r>
            <a:endParaRPr kumimoji="0" lang="en-US" sz="1067" b="0" i="0" u="none" strike="noStrike" kern="1200" cap="none" spc="0" normalizeH="0" baseline="0" noProof="0">
              <a:ln>
                <a:noFill/>
              </a:ln>
              <a:solidFill>
                <a:srgbClr val="454546"/>
              </a:solidFill>
              <a:effectLst/>
              <a:highlight>
                <a:srgbClr val="FFFF00"/>
              </a:highlight>
              <a:uLnTx/>
              <a:uFillTx/>
              <a:latin typeface="Calibri Light" panose="020F0302020204030204" pitchFamily="34" charset="0"/>
              <a:ea typeface="+mn-ea"/>
              <a:cs typeface="Calibri Light" panose="020F0302020204030204" pitchFamily="34" charset="0"/>
            </a:endParaRPr>
          </a:p>
        </p:txBody>
      </p:sp>
      <p:grpSp>
        <p:nvGrpSpPr>
          <p:cNvPr id="265" name="Group 264">
            <a:extLst>
              <a:ext uri="{FF2B5EF4-FFF2-40B4-BE49-F238E27FC236}">
                <a16:creationId xmlns:a16="http://schemas.microsoft.com/office/drawing/2014/main" id="{664C8151-E1EC-ED4D-922D-963EBA7458EA}"/>
              </a:ext>
            </a:extLst>
          </p:cNvPr>
          <p:cNvGrpSpPr/>
          <p:nvPr/>
        </p:nvGrpSpPr>
        <p:grpSpPr>
          <a:xfrm>
            <a:off x="6419727" y="2239022"/>
            <a:ext cx="1788148" cy="1107291"/>
            <a:chOff x="3823869" y="2092630"/>
            <a:chExt cx="2018152" cy="1107292"/>
          </a:xfrm>
        </p:grpSpPr>
        <p:cxnSp>
          <p:nvCxnSpPr>
            <p:cNvPr id="266" name="Straight Connector 265">
              <a:extLst>
                <a:ext uri="{FF2B5EF4-FFF2-40B4-BE49-F238E27FC236}">
                  <a16:creationId xmlns:a16="http://schemas.microsoft.com/office/drawing/2014/main" id="{7867C025-AADE-154D-ABFA-81236E32ED2C}"/>
                </a:ext>
              </a:extLst>
            </p:cNvPr>
            <p:cNvCxnSpPr>
              <a:cxnSpLocks/>
              <a:stCxn id="267" idx="0"/>
              <a:endCxn id="268" idx="1"/>
            </p:cNvCxnSpPr>
            <p:nvPr/>
          </p:nvCxnSpPr>
          <p:spPr>
            <a:xfrm flipV="1">
              <a:off x="3839001" y="2474818"/>
              <a:ext cx="2825" cy="696967"/>
            </a:xfrm>
            <a:prstGeom prst="line">
              <a:avLst/>
            </a:prstGeom>
            <a:ln w="63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7" name="Oval 266">
              <a:extLst>
                <a:ext uri="{FF2B5EF4-FFF2-40B4-BE49-F238E27FC236}">
                  <a16:creationId xmlns:a16="http://schemas.microsoft.com/office/drawing/2014/main" id="{5F308470-27E6-F742-B103-2DA5CD7504A3}"/>
                </a:ext>
              </a:extLst>
            </p:cNvPr>
            <p:cNvSpPr>
              <a:spLocks noChangeAspect="1"/>
            </p:cNvSpPr>
            <p:nvPr/>
          </p:nvSpPr>
          <p:spPr bwMode="auto">
            <a:xfrm>
              <a:off x="3823869" y="3171785"/>
              <a:ext cx="30263" cy="28137"/>
            </a:xfrm>
            <a:prstGeom prst="ellipse">
              <a:avLst/>
            </a:prstGeom>
            <a:solidFill>
              <a:schemeClr val="accent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Calibri Light" panose="020F0302020204030204" pitchFamily="34" charset="0"/>
              </a:endParaRPr>
            </a:p>
          </p:txBody>
        </p:sp>
        <p:sp>
          <p:nvSpPr>
            <p:cNvPr id="268" name="Rectangle 267">
              <a:extLst>
                <a:ext uri="{FF2B5EF4-FFF2-40B4-BE49-F238E27FC236}">
                  <a16:creationId xmlns:a16="http://schemas.microsoft.com/office/drawing/2014/main" id="{D1DC252D-0ED0-0143-A138-BBC39BBEAA92}"/>
                </a:ext>
              </a:extLst>
            </p:cNvPr>
            <p:cNvSpPr/>
            <p:nvPr/>
          </p:nvSpPr>
          <p:spPr>
            <a:xfrm>
              <a:off x="3841825" y="2092630"/>
              <a:ext cx="2000196" cy="764377"/>
            </a:xfrm>
            <a:prstGeom prst="rect">
              <a:avLst/>
            </a:prstGeom>
          </p:spPr>
          <p:txBody>
            <a:bodyPr wrap="square">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rgbClr val="454546"/>
                  </a:solidFill>
                  <a:effectLst/>
                  <a:uLnTx/>
                  <a:uFillTx/>
                  <a:latin typeface="Calibri Light" panose="020F0302020204030204" pitchFamily="34" charset="0"/>
                  <a:ea typeface="+mn-ea"/>
                  <a:cs typeface="Calibri Light" panose="020F0302020204030204" pitchFamily="34" charset="0"/>
                </a:rPr>
                <a:t>Introduce platforms and interactive guides to enhance knowledge sharing and onboarding </a:t>
              </a:r>
            </a:p>
          </p:txBody>
        </p:sp>
      </p:grpSp>
      <p:pic>
        <p:nvPicPr>
          <p:cNvPr id="129" name="Picture 128">
            <a:extLst>
              <a:ext uri="{FF2B5EF4-FFF2-40B4-BE49-F238E27FC236}">
                <a16:creationId xmlns:a16="http://schemas.microsoft.com/office/drawing/2014/main" id="{43042EC8-2D9F-4C33-A480-DE88C7F68AA4}"/>
              </a:ext>
            </a:extLst>
          </p:cNvPr>
          <p:cNvPicPr>
            <a:picLocks noChangeAspect="1"/>
          </p:cNvPicPr>
          <p:nvPr/>
        </p:nvPicPr>
        <p:blipFill>
          <a:blip r:embed="rId55">
            <a:duotone>
              <a:schemeClr val="bg2">
                <a:shade val="45000"/>
                <a:satMod val="135000"/>
              </a:schemeClr>
              <a:prstClr val="white"/>
            </a:duotone>
          </a:blip>
          <a:stretch>
            <a:fillRect/>
          </a:stretch>
        </p:blipFill>
        <p:spPr>
          <a:xfrm>
            <a:off x="697703" y="2613870"/>
            <a:ext cx="296349" cy="2793799"/>
          </a:xfrm>
          <a:prstGeom prst="rect">
            <a:avLst/>
          </a:prstGeom>
        </p:spPr>
      </p:pic>
      <p:grpSp>
        <p:nvGrpSpPr>
          <p:cNvPr id="130" name="Group 97">
            <a:extLst>
              <a:ext uri="{FF2B5EF4-FFF2-40B4-BE49-F238E27FC236}">
                <a16:creationId xmlns:a16="http://schemas.microsoft.com/office/drawing/2014/main" id="{D5DE7835-CC4D-40D5-9FAD-8A95FC326E5E}"/>
              </a:ext>
            </a:extLst>
          </p:cNvPr>
          <p:cNvGrpSpPr/>
          <p:nvPr/>
        </p:nvGrpSpPr>
        <p:grpSpPr>
          <a:xfrm>
            <a:off x="4625720" y="4566444"/>
            <a:ext cx="1134099" cy="1134099"/>
            <a:chOff x="3392866" y="5058671"/>
            <a:chExt cx="1134099" cy="1134099"/>
          </a:xfrm>
        </p:grpSpPr>
        <p:pic>
          <p:nvPicPr>
            <p:cNvPr id="131" name="Picture 98">
              <a:extLst>
                <a:ext uri="{FF2B5EF4-FFF2-40B4-BE49-F238E27FC236}">
                  <a16:creationId xmlns:a16="http://schemas.microsoft.com/office/drawing/2014/main" id="{8A214FF3-488B-4315-87C3-83B30D5BBC0E}"/>
                </a:ext>
              </a:extLst>
            </p:cNvPr>
            <p:cNvPicPr>
              <a:picLocks noChangeAspect="1"/>
            </p:cNvPicPr>
            <p:nvPr/>
          </p:nvPicPr>
          <p:blipFill>
            <a:blip r:embed="rId64"/>
            <a:stretch>
              <a:fillRect/>
            </a:stretch>
          </p:blipFill>
          <p:spPr>
            <a:xfrm>
              <a:off x="3392866" y="5058671"/>
              <a:ext cx="1134099" cy="1134099"/>
            </a:xfrm>
            <a:prstGeom prst="rect">
              <a:avLst/>
            </a:prstGeom>
          </p:spPr>
        </p:pic>
        <p:sp>
          <p:nvSpPr>
            <p:cNvPr id="132" name="Rectangle 99">
              <a:extLst>
                <a:ext uri="{FF2B5EF4-FFF2-40B4-BE49-F238E27FC236}">
                  <a16:creationId xmlns:a16="http://schemas.microsoft.com/office/drawing/2014/main" id="{21A1D6A2-03A1-4250-987A-17B9DA7FD5F8}"/>
                </a:ext>
              </a:extLst>
            </p:cNvPr>
            <p:cNvSpPr/>
            <p:nvPr/>
          </p:nvSpPr>
          <p:spPr>
            <a:xfrm>
              <a:off x="3453801" y="5394772"/>
              <a:ext cx="1036374" cy="5661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a:ln>
                    <a:noFill/>
                  </a:ln>
                  <a:solidFill>
                    <a:srgbClr val="222222"/>
                  </a:solidFill>
                  <a:effectLst/>
                  <a:uLnTx/>
                  <a:uFillTx/>
                  <a:latin typeface="Calibri"/>
                  <a:ea typeface="+mn-ea"/>
                  <a:cs typeface="+mn-cs"/>
                </a:rPr>
                <a:t>Impact Measurement</a:t>
              </a:r>
            </a:p>
            <a:p>
              <a:pPr marL="0" marR="0" lvl="0" indent="0" algn="ctr" defTabSz="622252" rtl="0" eaLnBrk="1" fontAlgn="auto" latinLnBrk="0" hangingPunct="1">
                <a:lnSpc>
                  <a:spcPct val="90000"/>
                </a:lnSpc>
                <a:spcBef>
                  <a:spcPct val="0"/>
                </a:spcBef>
                <a:spcAft>
                  <a:spcPct val="35000"/>
                </a:spcAft>
                <a:buClrTx/>
                <a:buSzTx/>
                <a:buFontTx/>
                <a:buNone/>
                <a:tabLst/>
                <a:defRPr/>
              </a:pPr>
              <a:endParaRPr kumimoji="0" lang="en-US" sz="1050" b="0" i="0" u="none" strike="noStrike" kern="1200" cap="none" spc="0" normalizeH="0" baseline="0" noProof="0">
                <a:ln>
                  <a:noFill/>
                </a:ln>
                <a:solidFill>
                  <a:srgbClr val="222222"/>
                </a:solidFill>
                <a:effectLst/>
                <a:uLnTx/>
                <a:uFillTx/>
                <a:latin typeface="Calibri"/>
                <a:ea typeface="+mn-ea"/>
                <a:cs typeface="+mn-cs"/>
              </a:endParaRPr>
            </a:p>
          </p:txBody>
        </p:sp>
      </p:grpSp>
      <p:grpSp>
        <p:nvGrpSpPr>
          <p:cNvPr id="137" name="Group 14">
            <a:extLst>
              <a:ext uri="{FF2B5EF4-FFF2-40B4-BE49-F238E27FC236}">
                <a16:creationId xmlns:a16="http://schemas.microsoft.com/office/drawing/2014/main" id="{92523B94-02C7-4C28-98F0-7AE70EEA36D7}"/>
              </a:ext>
            </a:extLst>
          </p:cNvPr>
          <p:cNvGrpSpPr/>
          <p:nvPr/>
        </p:nvGrpSpPr>
        <p:grpSpPr>
          <a:xfrm>
            <a:off x="6074109" y="4831756"/>
            <a:ext cx="22697" cy="468541"/>
            <a:chOff x="4776091" y="4612862"/>
            <a:chExt cx="22697" cy="351406"/>
          </a:xfrm>
        </p:grpSpPr>
        <p:cxnSp>
          <p:nvCxnSpPr>
            <p:cNvPr id="139" name="Straight Connector 261">
              <a:extLst>
                <a:ext uri="{FF2B5EF4-FFF2-40B4-BE49-F238E27FC236}">
                  <a16:creationId xmlns:a16="http://schemas.microsoft.com/office/drawing/2014/main" id="{641259CA-027F-4EEA-A021-AEFE0451321F}"/>
                </a:ext>
              </a:extLst>
            </p:cNvPr>
            <p:cNvCxnSpPr>
              <a:cxnSpLocks/>
              <a:stCxn id="144" idx="0"/>
              <a:endCxn id="264" idx="1"/>
            </p:cNvCxnSpPr>
            <p:nvPr/>
          </p:nvCxnSpPr>
          <p:spPr>
            <a:xfrm>
              <a:off x="4787440" y="4612862"/>
              <a:ext cx="2594" cy="351406"/>
            </a:xfrm>
            <a:prstGeom prst="line">
              <a:avLst/>
            </a:prstGeom>
            <a:ln w="635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4" name="Oval 262">
              <a:extLst>
                <a:ext uri="{FF2B5EF4-FFF2-40B4-BE49-F238E27FC236}">
                  <a16:creationId xmlns:a16="http://schemas.microsoft.com/office/drawing/2014/main" id="{A8511B02-121D-4AA7-AE44-6EED4E9A8FD4}"/>
                </a:ext>
              </a:extLst>
            </p:cNvPr>
            <p:cNvSpPr>
              <a:spLocks noChangeAspect="1"/>
            </p:cNvSpPr>
            <p:nvPr/>
          </p:nvSpPr>
          <p:spPr bwMode="auto">
            <a:xfrm>
              <a:off x="4776091" y="4612862"/>
              <a:ext cx="22697" cy="21103"/>
            </a:xfrm>
            <a:prstGeom prst="ellipse">
              <a:avLst/>
            </a:prstGeom>
            <a:solidFill>
              <a:schemeClr val="accent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A"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grpSp>
      <p:sp>
        <p:nvSpPr>
          <p:cNvPr id="2" name="TextBox 1">
            <a:extLst>
              <a:ext uri="{FF2B5EF4-FFF2-40B4-BE49-F238E27FC236}">
                <a16:creationId xmlns:a16="http://schemas.microsoft.com/office/drawing/2014/main" id="{D0D6AAB5-322F-4BAE-A53A-45A321798E98}"/>
              </a:ext>
            </a:extLst>
          </p:cNvPr>
          <p:cNvSpPr txBox="1"/>
          <p:nvPr/>
        </p:nvSpPr>
        <p:spPr>
          <a:xfrm>
            <a:off x="4713958" y="5895406"/>
            <a:ext cx="2580470" cy="554557"/>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rgbClr val="454546"/>
                </a:solidFill>
                <a:effectLst/>
                <a:uLnTx/>
                <a:uFillTx/>
                <a:latin typeface="Calibri Light" panose="020F0302020204030204" pitchFamily="34" charset="0"/>
                <a:ea typeface="+mn-ea"/>
                <a:cs typeface="Calibri Light" panose="020F0302020204030204" pitchFamily="34" charset="0"/>
              </a:rPr>
              <a:t>Design ROI model; implement regular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rgbClr val="454546"/>
                </a:solidFill>
                <a:effectLst/>
                <a:uLnTx/>
                <a:uFillTx/>
                <a:latin typeface="Calibri Light" panose="020F0302020204030204" pitchFamily="34" charset="0"/>
                <a:ea typeface="+mn-ea"/>
                <a:cs typeface="Calibri Light" panose="020F0302020204030204" pitchFamily="34" charset="0"/>
              </a:rPr>
              <a:t> reports with improvement progress,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rgbClr val="454546"/>
                </a:solidFill>
                <a:effectLst/>
                <a:uLnTx/>
                <a:uFillTx/>
                <a:latin typeface="Calibri Light" panose="020F0302020204030204" pitchFamily="34" charset="0"/>
                <a:ea typeface="+mn-ea"/>
                <a:cs typeface="Calibri Light" panose="020F0302020204030204" pitchFamily="34" charset="0"/>
              </a:rPr>
              <a:t>constraints, and proposed solutions</a:t>
            </a:r>
          </a:p>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ru-RU" sz="1200" b="0" i="0" u="none" strike="noStrike" kern="1200" cap="none" spc="0" normalizeH="0" baseline="0" noProof="0">
              <a:ln>
                <a:noFill/>
              </a:ln>
              <a:solidFill>
                <a:srgbClr val="222222"/>
              </a:solidFill>
              <a:effectLst/>
              <a:uLnTx/>
              <a:uFillTx/>
              <a:latin typeface="Calibri"/>
              <a:ea typeface="Human Sans" charset="0"/>
              <a:cs typeface="Human Sans" charset="0"/>
            </a:endParaRPr>
          </a:p>
        </p:txBody>
      </p:sp>
    </p:spTree>
    <p:extLst>
      <p:ext uri="{BB962C8B-B14F-4D97-AF65-F5344CB8AC3E}">
        <p14:creationId xmlns:p14="http://schemas.microsoft.com/office/powerpoint/2010/main" val="1855828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BBA66937-F369-57CE-8F12-60A7BF7F1121}"/>
              </a:ext>
            </a:extLst>
          </p:cNvPr>
          <p:cNvSpPr/>
          <p:nvPr/>
        </p:nvSpPr>
        <p:spPr bwMode="auto">
          <a:xfrm>
            <a:off x="457200"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3" name="Rectangle 2">
            <a:extLst>
              <a:ext uri="{FF2B5EF4-FFF2-40B4-BE49-F238E27FC236}">
                <a16:creationId xmlns:a16="http://schemas.microsoft.com/office/drawing/2014/main" id="{C6750F71-5BC9-E195-0799-68A5BC0B5FC9}"/>
              </a:ext>
            </a:extLst>
          </p:cNvPr>
          <p:cNvSpPr/>
          <p:nvPr/>
        </p:nvSpPr>
        <p:spPr bwMode="auto">
          <a:xfrm>
            <a:off x="2735838" y="1609480"/>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14" name="Rectangle 13">
            <a:extLst>
              <a:ext uri="{FF2B5EF4-FFF2-40B4-BE49-F238E27FC236}">
                <a16:creationId xmlns:a16="http://schemas.microsoft.com/office/drawing/2014/main" id="{60382E1E-BC89-6621-5B4D-A303CD44E26D}"/>
              </a:ext>
            </a:extLst>
          </p:cNvPr>
          <p:cNvSpPr/>
          <p:nvPr/>
        </p:nvSpPr>
        <p:spPr bwMode="auto">
          <a:xfrm>
            <a:off x="457200" y="1609480"/>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4" name="Title 3">
            <a:extLst>
              <a:ext uri="{FF2B5EF4-FFF2-40B4-BE49-F238E27FC236}">
                <a16:creationId xmlns:a16="http://schemas.microsoft.com/office/drawing/2014/main" id="{5781B6CC-AF85-4EA5-B7B5-ED7DF8F175C8}"/>
              </a:ext>
            </a:extLst>
          </p:cNvPr>
          <p:cNvSpPr>
            <a:spLocks noGrp="1"/>
          </p:cNvSpPr>
          <p:nvPr>
            <p:ph type="title"/>
          </p:nvPr>
        </p:nvSpPr>
        <p:spPr/>
        <p:txBody>
          <a:bodyPr/>
          <a:lstStyle/>
          <a:p>
            <a:r>
              <a:rPr lang="en-US" dirty="0"/>
              <a:t>We Offer Products, Frameworks, and Accelerators to Help Our Clients Speed up Time-to-Market</a:t>
            </a:r>
            <a:endParaRPr lang="en-US" dirty="0">
              <a:solidFill>
                <a:srgbClr val="FF0000"/>
              </a:solidFill>
            </a:endParaRPr>
          </a:p>
        </p:txBody>
      </p:sp>
      <p:sp>
        <p:nvSpPr>
          <p:cNvPr id="30" name="Text Placeholder 2">
            <a:extLst>
              <a:ext uri="{FF2B5EF4-FFF2-40B4-BE49-F238E27FC236}">
                <a16:creationId xmlns:a16="http://schemas.microsoft.com/office/drawing/2014/main" id="{DD9DB43F-0CAF-90E2-3D0E-FE608EA61993}"/>
              </a:ext>
            </a:extLst>
          </p:cNvPr>
          <p:cNvSpPr txBox="1">
            <a:spLocks/>
          </p:cNvSpPr>
          <p:nvPr/>
        </p:nvSpPr>
        <p:spPr>
          <a:xfrm>
            <a:off x="1298637" y="6408605"/>
            <a:ext cx="3450935" cy="215444"/>
          </a:xfrm>
          <a:prstGeom prst="rect">
            <a:avLst/>
          </a:prstGeom>
        </p:spPr>
        <p:txBody>
          <a:bodyPr lIns="0" tIns="0" rIns="0" bIns="0" anchor="ctr"/>
          <a:lstStyle>
            <a:lvl1pPr marL="0" indent="0" algn="l" defTabSz="914400" rtl="0" eaLnBrk="1" latinLnBrk="0" hangingPunct="1">
              <a:lnSpc>
                <a:spcPct val="110000"/>
              </a:lnSpc>
              <a:spcBef>
                <a:spcPts val="600"/>
              </a:spcBef>
              <a:spcAft>
                <a:spcPts val="0"/>
              </a:spcAft>
              <a:buFont typeface="Arial" panose="020B0604020202020204" pitchFamily="34" charset="0"/>
              <a:buNone/>
              <a:defRPr sz="1200" b="0" i="0" kern="1200">
                <a:solidFill>
                  <a:schemeClr val="tx1"/>
                </a:solidFill>
                <a:latin typeface="+mn-lt"/>
                <a:ea typeface="Calibri" panose="020F0502020204030204" pitchFamily="34" charset="0"/>
                <a:cs typeface="Calibri" panose="020F05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GB" sz="1100" b="0" i="0" u="none" strike="noStrike" kern="1200" cap="none" spc="0" normalizeH="0" baseline="0" noProof="0" dirty="0">
                <a:ln>
                  <a:noFill/>
                </a:ln>
                <a:solidFill>
                  <a:srgbClr val="060606"/>
                </a:solidFill>
                <a:effectLst/>
                <a:uLnTx/>
                <a:uFillTx/>
                <a:latin typeface="Calibri"/>
                <a:ea typeface="Calibri" panose="020F0502020204030204" pitchFamily="34" charset="0"/>
                <a:cs typeface="Calibri" panose="020F0502020204030204" pitchFamily="34" charset="0"/>
              </a:rPr>
              <a:t>More on: </a:t>
            </a:r>
            <a:r>
              <a:rPr kumimoji="0" lang="en-GB" sz="1100" b="0" i="0" u="none" strike="noStrike" kern="1200" cap="none" spc="0" normalizeH="0" baseline="0" noProof="0" dirty="0">
                <a:ln>
                  <a:noFill/>
                </a:ln>
                <a:solidFill>
                  <a:srgbClr val="418DFF"/>
                </a:solidFill>
                <a:effectLst/>
                <a:uLnTx/>
                <a:uFillTx/>
                <a:latin typeface="Calibri"/>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https://solutionshub.epam.com/</a:t>
            </a:r>
            <a:r>
              <a:rPr kumimoji="0" lang="en-GB" sz="1100" b="0" i="0" u="none" strike="noStrike" kern="1200" cap="none" spc="0" normalizeH="0" baseline="0" noProof="0" dirty="0">
                <a:ln>
                  <a:noFill/>
                </a:ln>
                <a:solidFill>
                  <a:srgbClr val="418DFF"/>
                </a:solidFill>
                <a:effectLst/>
                <a:uLnTx/>
                <a:uFillTx/>
                <a:latin typeface="Calibri"/>
                <a:ea typeface="Calibri" panose="020F0502020204030204" pitchFamily="34" charset="0"/>
                <a:cs typeface="Calibri" panose="020F0502020204030204" pitchFamily="34" charset="0"/>
              </a:rPr>
              <a:t> </a:t>
            </a:r>
          </a:p>
        </p:txBody>
      </p:sp>
      <p:sp>
        <p:nvSpPr>
          <p:cNvPr id="13" name="Rectangle 12">
            <a:hlinkClick r:id="" action="ppaction://noaction"/>
            <a:extLst>
              <a:ext uri="{FF2B5EF4-FFF2-40B4-BE49-F238E27FC236}">
                <a16:creationId xmlns:a16="http://schemas.microsoft.com/office/drawing/2014/main" id="{B6AB80E8-F199-5FBA-D79A-70EB10E85B1A}"/>
              </a:ext>
            </a:extLst>
          </p:cNvPr>
          <p:cNvSpPr/>
          <p:nvPr/>
        </p:nvSpPr>
        <p:spPr>
          <a:xfrm>
            <a:off x="549946" y="2278541"/>
            <a:ext cx="1974508" cy="303536"/>
          </a:xfrm>
          <a:prstGeom prst="rect">
            <a:avLst/>
          </a:prstGeom>
        </p:spPr>
        <p:txBody>
          <a:bodyPr wrap="square" lIns="0" tIns="36000" rIns="36000" bIns="36000">
            <a:spAutoFit/>
          </a:bodyPr>
          <a:lstStyle/>
          <a:p>
            <a:pPr marL="0" marR="0" lvl="0" indent="0" algn="l" defTabSz="914354" rtl="0" eaLnBrk="1" fontAlgn="auto" latinLnBrk="0" hangingPunct="1">
              <a:lnSpc>
                <a:spcPct val="100000"/>
              </a:lnSpc>
              <a:spcBef>
                <a:spcPts val="800"/>
              </a:spcBef>
              <a:spcAft>
                <a:spcPts val="600"/>
              </a:spcAft>
              <a:buClrTx/>
              <a:buSzTx/>
              <a:buFontTx/>
              <a:buNone/>
              <a:tabLst/>
              <a:defRPr/>
            </a:pPr>
            <a:r>
              <a:rPr kumimoji="0" lang="en-US" sz="1500" b="1" i="0" u="none" strike="noStrike" kern="1200" cap="none" spc="0" normalizeH="0" baseline="0" noProof="0" dirty="0">
                <a:ln>
                  <a:noFill/>
                </a:ln>
                <a:solidFill>
                  <a:srgbClr val="3055DA"/>
                </a:solidFill>
                <a:effectLst/>
                <a:uLnTx/>
                <a:uFillTx/>
                <a:latin typeface="Calibri"/>
                <a:ea typeface="Calibri"/>
                <a:cs typeface="Arial"/>
              </a:rPr>
              <a:t>AI DIAL™ </a:t>
            </a:r>
          </a:p>
        </p:txBody>
      </p:sp>
      <p:sp>
        <p:nvSpPr>
          <p:cNvPr id="56" name="Rectangle 55">
            <a:hlinkClick r:id="" action="ppaction://noaction"/>
            <a:extLst>
              <a:ext uri="{FF2B5EF4-FFF2-40B4-BE49-F238E27FC236}">
                <a16:creationId xmlns:a16="http://schemas.microsoft.com/office/drawing/2014/main" id="{AC95AFBA-23C2-4235-002B-3724FFCAF4BF}"/>
              </a:ext>
            </a:extLst>
          </p:cNvPr>
          <p:cNvSpPr/>
          <p:nvPr/>
        </p:nvSpPr>
        <p:spPr>
          <a:xfrm>
            <a:off x="549946" y="2653598"/>
            <a:ext cx="1974508" cy="1203782"/>
          </a:xfrm>
          <a:prstGeom prst="rect">
            <a:avLst/>
          </a:prstGeom>
        </p:spPr>
        <p:txBody>
          <a:bodyPr wrap="square" lIns="0" tIns="36000" rIns="36000" bIns="3600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sz="1050" dirty="0">
                <a:solidFill>
                  <a:srgbClr val="060606"/>
                </a:solidFill>
                <a:latin typeface="Calibri"/>
                <a:ea typeface="Calibri"/>
                <a:cs typeface="Times New Roman" panose="02020603050405020304" pitchFamily="18" charset="0"/>
              </a:rPr>
              <a:t>An o</a:t>
            </a:r>
            <a:r>
              <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pen and scalable enterprise AI platform that ensures </a:t>
            </a:r>
            <a:r>
              <a:rPr kumimoji="0" lang="en-GB"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secure interaction with client data </a:t>
            </a:r>
            <a:r>
              <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and workflows </a:t>
            </a:r>
            <a:r>
              <a:rPr kumimoji="0" lang="en-GB"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via a customizable suite of LLMs, </a:t>
            </a:r>
            <a:r>
              <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helping to meet unique business objectives</a:t>
            </a:r>
          </a:p>
        </p:txBody>
      </p:sp>
      <p:sp>
        <p:nvSpPr>
          <p:cNvPr id="12" name="Rectangle 11">
            <a:hlinkClick r:id="" action="ppaction://noaction"/>
            <a:extLst>
              <a:ext uri="{FF2B5EF4-FFF2-40B4-BE49-F238E27FC236}">
                <a16:creationId xmlns:a16="http://schemas.microsoft.com/office/drawing/2014/main" id="{F7D0D281-EFD3-6BC7-E03A-599BC84B9346}"/>
              </a:ext>
            </a:extLst>
          </p:cNvPr>
          <p:cNvSpPr/>
          <p:nvPr/>
        </p:nvSpPr>
        <p:spPr>
          <a:xfrm>
            <a:off x="2828584" y="2278541"/>
            <a:ext cx="2067254" cy="303536"/>
          </a:xfrm>
          <a:prstGeom prst="rect">
            <a:avLst/>
          </a:prstGeom>
        </p:spPr>
        <p:txBody>
          <a:bodyPr wrap="square" lIns="0" tIns="36000" rIns="36000" bIns="36000">
            <a:spAutoFit/>
          </a:bodyPr>
          <a:lstStyle/>
          <a:p>
            <a:pPr marL="0" marR="0" lvl="0" indent="0" algn="l" defTabSz="914354" rtl="0" eaLnBrk="1" fontAlgn="auto" latinLnBrk="0" hangingPunct="1">
              <a:lnSpc>
                <a:spcPct val="100000"/>
              </a:lnSpc>
              <a:spcBef>
                <a:spcPts val="800"/>
              </a:spcBef>
              <a:spcAft>
                <a:spcPts val="600"/>
              </a:spcAft>
              <a:buClrTx/>
              <a:buSzTx/>
              <a:buFontTx/>
              <a:buNone/>
              <a:tabLst/>
              <a:defRPr/>
            </a:pPr>
            <a:r>
              <a:rPr kumimoji="0" lang="en-US" sz="1500" b="1" i="0" u="none" strike="noStrike" kern="1200" cap="none" spc="0" normalizeH="0" baseline="0" noProof="0" dirty="0" err="1">
                <a:ln>
                  <a:noFill/>
                </a:ln>
                <a:solidFill>
                  <a:srgbClr val="3055DA"/>
                </a:solidFill>
                <a:effectLst/>
                <a:uLnTx/>
                <a:uFillTx/>
                <a:latin typeface="Calibri"/>
                <a:ea typeface="Calibri"/>
                <a:cs typeface="Arial"/>
              </a:rPr>
              <a:t>EliteA</a:t>
            </a:r>
            <a:r>
              <a:rPr kumimoji="0" lang="en-US" sz="1500" b="1" i="0" u="none" strike="noStrike" kern="1200" cap="none" spc="0" normalizeH="0" baseline="0" noProof="0" dirty="0">
                <a:ln>
                  <a:noFill/>
                </a:ln>
                <a:solidFill>
                  <a:srgbClr val="3055DA"/>
                </a:solidFill>
                <a:effectLst/>
                <a:uLnTx/>
                <a:uFillTx/>
                <a:latin typeface="Calibri"/>
                <a:ea typeface="Calibri"/>
                <a:cs typeface="Arial"/>
              </a:rPr>
              <a:t>™</a:t>
            </a:r>
          </a:p>
        </p:txBody>
      </p:sp>
      <p:sp>
        <p:nvSpPr>
          <p:cNvPr id="55" name="Rectangle 54">
            <a:hlinkClick r:id="" action="ppaction://noaction"/>
            <a:extLst>
              <a:ext uri="{FF2B5EF4-FFF2-40B4-BE49-F238E27FC236}">
                <a16:creationId xmlns:a16="http://schemas.microsoft.com/office/drawing/2014/main" id="{DBC2CD40-49C6-180A-2B35-56207868C1C5}"/>
              </a:ext>
            </a:extLst>
          </p:cNvPr>
          <p:cNvSpPr/>
          <p:nvPr/>
        </p:nvSpPr>
        <p:spPr>
          <a:xfrm>
            <a:off x="2828584" y="2653598"/>
            <a:ext cx="2018186" cy="1203782"/>
          </a:xfrm>
          <a:prstGeom prst="rect">
            <a:avLst/>
          </a:prstGeom>
        </p:spPr>
        <p:txBody>
          <a:bodyPr wrap="square" lIns="0" tIns="36000" rIns="36000" bIns="3600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An AI collaboration platform designed to </a:t>
            </a:r>
            <a:r>
              <a:rPr kumimoji="0" lang="en-GB"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collect and manage </a:t>
            </a:r>
            <a:r>
              <a:rPr kumimoji="0" lang="en-GB" sz="1050" b="1" i="0" u="none" strike="noStrike" kern="1200" cap="none" spc="0" normalizeH="0" baseline="0" noProof="0" dirty="0" err="1">
                <a:ln>
                  <a:noFill/>
                </a:ln>
                <a:solidFill>
                  <a:srgbClr val="060606"/>
                </a:solidFill>
                <a:effectLst/>
                <a:uLnTx/>
                <a:uFillTx/>
                <a:latin typeface="Calibri"/>
                <a:ea typeface="Calibri"/>
                <a:cs typeface="Times New Roman" panose="02020603050405020304" pitchFamily="18" charset="0"/>
              </a:rPr>
              <a:t>GenAI</a:t>
            </a:r>
            <a:r>
              <a:rPr kumimoji="0" lang="en-GB"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-related assets and integrate them into everyday tools and workflows</a:t>
            </a:r>
            <a:r>
              <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including prompt library, data sources, and LLM apps</a:t>
            </a:r>
          </a:p>
        </p:txBody>
      </p:sp>
      <p:sp>
        <p:nvSpPr>
          <p:cNvPr id="75" name="Rectangle 74">
            <a:hlinkClick r:id="" action="ppaction://noaction"/>
            <a:extLst>
              <a:ext uri="{FF2B5EF4-FFF2-40B4-BE49-F238E27FC236}">
                <a16:creationId xmlns:a16="http://schemas.microsoft.com/office/drawing/2014/main" id="{71AAFD0C-1CE2-973F-8AAF-81FFA587831A}"/>
              </a:ext>
            </a:extLst>
          </p:cNvPr>
          <p:cNvSpPr/>
          <p:nvPr/>
        </p:nvSpPr>
        <p:spPr>
          <a:xfrm>
            <a:off x="549946" y="4627549"/>
            <a:ext cx="1974508" cy="303536"/>
          </a:xfrm>
          <a:prstGeom prst="rect">
            <a:avLst/>
          </a:prstGeom>
        </p:spPr>
        <p:txBody>
          <a:bodyPr wrap="square" lIns="0" tIns="36000" rIns="36000" bIns="36000">
            <a:spAutoFit/>
          </a:bodyPr>
          <a:lstStyle/>
          <a:p>
            <a:pPr marL="0" marR="0" lvl="0" indent="0" algn="l" defTabSz="914354" rtl="0" eaLnBrk="1" fontAlgn="auto" latinLnBrk="0" hangingPunct="1">
              <a:lnSpc>
                <a:spcPct val="100000"/>
              </a:lnSpc>
              <a:spcBef>
                <a:spcPts val="800"/>
              </a:spcBef>
              <a:spcAft>
                <a:spcPts val="600"/>
              </a:spcAft>
              <a:buClrTx/>
              <a:buSzTx/>
              <a:buFontTx/>
              <a:buNone/>
              <a:tabLst/>
              <a:defRPr/>
            </a:pPr>
            <a:r>
              <a:rPr kumimoji="0" lang="en-US" sz="1500" b="1" i="0" u="none" strike="noStrike" kern="1200" cap="none" spc="0" normalizeH="0" baseline="0" noProof="0" dirty="0">
                <a:ln>
                  <a:noFill/>
                </a:ln>
                <a:solidFill>
                  <a:srgbClr val="3055DA"/>
                </a:solidFill>
                <a:effectLst/>
                <a:uLnTx/>
                <a:uFillTx/>
                <a:latin typeface="Calibri"/>
                <a:ea typeface="Calibri"/>
                <a:cs typeface="Arial"/>
              </a:rPr>
              <a:t>Agile Security Platform</a:t>
            </a:r>
          </a:p>
        </p:txBody>
      </p:sp>
      <p:sp>
        <p:nvSpPr>
          <p:cNvPr id="76" name="Rectangle 75">
            <a:hlinkClick r:id="" action="ppaction://noaction"/>
            <a:extLst>
              <a:ext uri="{FF2B5EF4-FFF2-40B4-BE49-F238E27FC236}">
                <a16:creationId xmlns:a16="http://schemas.microsoft.com/office/drawing/2014/main" id="{E989E621-7EE0-706C-1213-2710B7793F69}"/>
              </a:ext>
            </a:extLst>
          </p:cNvPr>
          <p:cNvSpPr/>
          <p:nvPr/>
        </p:nvSpPr>
        <p:spPr>
          <a:xfrm>
            <a:off x="549946" y="5002606"/>
            <a:ext cx="1974508" cy="1203782"/>
          </a:xfrm>
          <a:prstGeom prst="rect">
            <a:avLst/>
          </a:prstGeom>
        </p:spPr>
        <p:txBody>
          <a:bodyPr wrap="square" lIns="0" tIns="36000" rIns="36000" bIns="3600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5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penetration testing</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and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threat modeling </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platform for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large-scale </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applications</a:t>
            </a:r>
            <a:endPar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endParaRPr>
          </a:p>
        </p:txBody>
      </p:sp>
      <p:grpSp>
        <p:nvGrpSpPr>
          <p:cNvPr id="17" name="Group 16">
            <a:extLst>
              <a:ext uri="{FF2B5EF4-FFF2-40B4-BE49-F238E27FC236}">
                <a16:creationId xmlns:a16="http://schemas.microsoft.com/office/drawing/2014/main" id="{74A37884-0188-6C52-48CD-74E92DEFD268}"/>
              </a:ext>
            </a:extLst>
          </p:cNvPr>
          <p:cNvGrpSpPr/>
          <p:nvPr/>
        </p:nvGrpSpPr>
        <p:grpSpPr>
          <a:xfrm>
            <a:off x="5014476" y="1609480"/>
            <a:ext cx="2160000" cy="2247900"/>
            <a:chOff x="2735838" y="3958488"/>
            <a:chExt cx="2160000" cy="2247900"/>
          </a:xfrm>
        </p:grpSpPr>
        <p:sp>
          <p:nvSpPr>
            <p:cNvPr id="37" name="Rectangle 36">
              <a:extLst>
                <a:ext uri="{FF2B5EF4-FFF2-40B4-BE49-F238E27FC236}">
                  <a16:creationId xmlns:a16="http://schemas.microsoft.com/office/drawing/2014/main" id="{5EFDD48F-4FC9-1DA7-7CE6-EC595E3A201A}"/>
                </a:ext>
              </a:extLst>
            </p:cNvPr>
            <p:cNvSpPr/>
            <p:nvPr/>
          </p:nvSpPr>
          <p:spPr bwMode="auto">
            <a:xfrm>
              <a:off x="2735838"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77" name="Rectangle 76">
              <a:hlinkClick r:id="" action="ppaction://noaction"/>
              <a:extLst>
                <a:ext uri="{FF2B5EF4-FFF2-40B4-BE49-F238E27FC236}">
                  <a16:creationId xmlns:a16="http://schemas.microsoft.com/office/drawing/2014/main" id="{3A76ADAD-1722-5398-487F-289695F9F7D5}"/>
                </a:ext>
              </a:extLst>
            </p:cNvPr>
            <p:cNvSpPr/>
            <p:nvPr/>
          </p:nvSpPr>
          <p:spPr>
            <a:xfrm>
              <a:off x="2828584" y="4627549"/>
              <a:ext cx="1974508" cy="303536"/>
            </a:xfrm>
            <a:prstGeom prst="rect">
              <a:avLst/>
            </a:prstGeom>
          </p:spPr>
          <p:txBody>
            <a:bodyPr wrap="square" lIns="0" tIns="36000" rIns="36000" bIns="36000">
              <a:spAutoFit/>
            </a:bodyPr>
            <a:lstStyle/>
            <a:p>
              <a:pPr defTabSz="914354">
                <a:spcBef>
                  <a:spcPts val="800"/>
                </a:spcBef>
                <a:spcAft>
                  <a:spcPts val="600"/>
                </a:spcAft>
                <a:defRPr/>
              </a:pPr>
              <a:r>
                <a:rPr lang="en-US" sz="1500" b="1" dirty="0">
                  <a:solidFill>
                    <a:srgbClr val="3055DA"/>
                  </a:solidFill>
                  <a:latin typeface="Calibri"/>
                  <a:ea typeface="Calibri"/>
                  <a:cs typeface="Arial"/>
                </a:rPr>
                <a:t>Villa </a:t>
              </a:r>
              <a:r>
                <a:rPr kumimoji="0" lang="en-US" sz="1500" b="1" i="0" u="none" strike="noStrike" kern="1200" cap="none" spc="0" normalizeH="0" baseline="0" noProof="0" dirty="0">
                  <a:ln>
                    <a:noFill/>
                  </a:ln>
                  <a:solidFill>
                    <a:srgbClr val="3055DA"/>
                  </a:solidFill>
                  <a:effectLst/>
                  <a:uLnTx/>
                  <a:uFillTx/>
                  <a:latin typeface="Calibri"/>
                  <a:ea typeface="Calibri"/>
                  <a:cs typeface="Arial"/>
                </a:rPr>
                <a:t>GenAI Virtual Tutor</a:t>
              </a:r>
            </a:p>
          </p:txBody>
        </p:sp>
        <p:sp>
          <p:nvSpPr>
            <p:cNvPr id="78" name="Rectangle 77">
              <a:hlinkClick r:id="" action="ppaction://noaction"/>
              <a:extLst>
                <a:ext uri="{FF2B5EF4-FFF2-40B4-BE49-F238E27FC236}">
                  <a16:creationId xmlns:a16="http://schemas.microsoft.com/office/drawing/2014/main" id="{3FC9CFDA-5CF5-C19B-5C39-B43768B019DC}"/>
                </a:ext>
              </a:extLst>
            </p:cNvPr>
            <p:cNvSpPr/>
            <p:nvPr/>
          </p:nvSpPr>
          <p:spPr>
            <a:xfrm>
              <a:off x="2828584" y="5002606"/>
              <a:ext cx="1974508" cy="1203782"/>
            </a:xfrm>
            <a:prstGeom prst="rect">
              <a:avLst/>
            </a:prstGeom>
          </p:spPr>
          <p:txBody>
            <a:bodyPr wrap="square" lIns="0" tIns="36000" rIns="36000" bIns="36000">
              <a:noAutofit/>
            </a:bodyPr>
            <a:lstStyle/>
            <a:p>
              <a:pPr defTabSz="914354">
                <a:spcAft>
                  <a:spcPts val="267"/>
                </a:spcAft>
                <a:defRPr/>
              </a:pP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 GenAI-powered L&amp;D tool designed to provide a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customized learning experience</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to various groups of students via quizzes, flashcards, and Socratic learning</a:t>
              </a:r>
            </a:p>
          </p:txBody>
        </p:sp>
      </p:grpSp>
      <p:sp>
        <p:nvSpPr>
          <p:cNvPr id="16" name="Rectangle 15">
            <a:extLst>
              <a:ext uri="{FF2B5EF4-FFF2-40B4-BE49-F238E27FC236}">
                <a16:creationId xmlns:a16="http://schemas.microsoft.com/office/drawing/2014/main" id="{CA49DEEE-FDF7-C882-0CC6-500DAF5DAC80}"/>
              </a:ext>
            </a:extLst>
          </p:cNvPr>
          <p:cNvSpPr/>
          <p:nvPr/>
        </p:nvSpPr>
        <p:spPr bwMode="auto">
          <a:xfrm>
            <a:off x="5014476"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45" name="Rectangle 44">
            <a:hlinkClick r:id="" action="ppaction://noaction"/>
            <a:extLst>
              <a:ext uri="{FF2B5EF4-FFF2-40B4-BE49-F238E27FC236}">
                <a16:creationId xmlns:a16="http://schemas.microsoft.com/office/drawing/2014/main" id="{9A4A7EB3-BFF1-3E90-7491-07E762E7989A}"/>
              </a:ext>
            </a:extLst>
          </p:cNvPr>
          <p:cNvSpPr/>
          <p:nvPr/>
        </p:nvSpPr>
        <p:spPr>
          <a:xfrm>
            <a:off x="5107222" y="4627549"/>
            <a:ext cx="1974508" cy="303536"/>
          </a:xfrm>
          <a:prstGeom prst="rect">
            <a:avLst/>
          </a:prstGeom>
        </p:spPr>
        <p:txBody>
          <a:bodyPr wrap="square" lIns="0" tIns="36000" rIns="36000" bIns="36000">
            <a:spAutoFit/>
          </a:bodyPr>
          <a:lstStyle/>
          <a:p>
            <a:pPr marL="0" marR="0" lvl="0" indent="0" algn="l" defTabSz="914400" rtl="0" eaLnBrk="1" fontAlgn="auto" latinLnBrk="0" hangingPunct="1">
              <a:lnSpc>
                <a:spcPct val="100000"/>
              </a:lnSpc>
              <a:spcBef>
                <a:spcPts val="0"/>
              </a:spcBef>
              <a:spcAft>
                <a:spcPts val="300"/>
              </a:spcAft>
              <a:buClr>
                <a:srgbClr val="3055DA"/>
              </a:buClr>
              <a:buSzTx/>
              <a:buFontTx/>
              <a:buNone/>
              <a:tabLst/>
              <a:defRPr/>
            </a:pPr>
            <a:r>
              <a:rPr kumimoji="0" lang="en-US" sz="1500" b="1" i="0" u="none" strike="noStrike" kern="1200" cap="none" spc="0" normalizeH="0" baseline="0" noProof="0" dirty="0">
                <a:ln>
                  <a:noFill/>
                </a:ln>
                <a:solidFill>
                  <a:srgbClr val="3055DA"/>
                </a:solidFill>
                <a:effectLst/>
                <a:uLnTx/>
                <a:uFillTx/>
                <a:latin typeface="Calibri"/>
                <a:ea typeface="Calibri"/>
                <a:cs typeface="Arial"/>
              </a:rPr>
              <a:t>AI/Run™</a:t>
            </a:r>
          </a:p>
        </p:txBody>
      </p:sp>
      <p:sp>
        <p:nvSpPr>
          <p:cNvPr id="53" name="Rectangle 52">
            <a:hlinkClick r:id="" action="ppaction://noaction"/>
            <a:extLst>
              <a:ext uri="{FF2B5EF4-FFF2-40B4-BE49-F238E27FC236}">
                <a16:creationId xmlns:a16="http://schemas.microsoft.com/office/drawing/2014/main" id="{DF28F9C9-4E10-2732-2629-FFA358C94B5E}"/>
              </a:ext>
            </a:extLst>
          </p:cNvPr>
          <p:cNvSpPr/>
          <p:nvPr/>
        </p:nvSpPr>
        <p:spPr>
          <a:xfrm>
            <a:off x="5107222" y="5002606"/>
            <a:ext cx="1974508" cy="1203782"/>
          </a:xfrm>
          <a:prstGeom prst="rect">
            <a:avLst/>
          </a:prstGeom>
        </p:spPr>
        <p:txBody>
          <a:bodyPr wrap="square" lIns="0" tIns="36000" rIns="36000" bIns="36000">
            <a:noAutofit/>
          </a:bodyPr>
          <a:lstStyle/>
          <a:p>
            <a:pPr marL="0" marR="0" lvl="0" indent="0" algn="l" defTabSz="914400" rtl="0" eaLnBrk="1" fontAlgn="auto" latinLnBrk="0" hangingPunct="1">
              <a:lnSpc>
                <a:spcPct val="100000"/>
              </a:lnSpc>
              <a:spcBef>
                <a:spcPts val="0"/>
              </a:spcBef>
              <a:spcAft>
                <a:spcPts val="300"/>
              </a:spcAft>
              <a:buClr>
                <a:srgbClr val="3055DA"/>
              </a:buClr>
              <a:buSzTx/>
              <a:buFontTx/>
              <a:buNone/>
              <a:tabLst/>
              <a:defRPr/>
            </a:pPr>
            <a:r>
              <a:rPr lang="en-US" sz="1050" dirty="0">
                <a:solidFill>
                  <a:srgbClr val="060606"/>
                </a:solidFill>
                <a:latin typeface="Calibri"/>
                <a:ea typeface="Calibri"/>
                <a:cs typeface="Times New Roman" panose="02020603050405020304" pitchFamily="18" charset="0"/>
              </a:rPr>
              <a:t>A</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methodology and platform that enhances the SDLC, promoting efficient team collaboration and faster product delivery by integrating Enterprise Agile and DevOps</a:t>
            </a:r>
          </a:p>
        </p:txBody>
      </p:sp>
      <p:sp>
        <p:nvSpPr>
          <p:cNvPr id="35" name="Rectangle 34">
            <a:extLst>
              <a:ext uri="{FF2B5EF4-FFF2-40B4-BE49-F238E27FC236}">
                <a16:creationId xmlns:a16="http://schemas.microsoft.com/office/drawing/2014/main" id="{1F4B7D90-E7C3-B3B5-BD97-CB8E3E873611}"/>
              </a:ext>
            </a:extLst>
          </p:cNvPr>
          <p:cNvSpPr/>
          <p:nvPr/>
        </p:nvSpPr>
        <p:spPr bwMode="auto">
          <a:xfrm>
            <a:off x="7293114"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46" name="Rectangle 45">
            <a:hlinkClick r:id="" action="ppaction://noaction"/>
            <a:extLst>
              <a:ext uri="{FF2B5EF4-FFF2-40B4-BE49-F238E27FC236}">
                <a16:creationId xmlns:a16="http://schemas.microsoft.com/office/drawing/2014/main" id="{56ACED39-D134-CE23-E9B8-A9B4DF3C1413}"/>
              </a:ext>
            </a:extLst>
          </p:cNvPr>
          <p:cNvSpPr/>
          <p:nvPr/>
        </p:nvSpPr>
        <p:spPr>
          <a:xfrm>
            <a:off x="7385860" y="4627549"/>
            <a:ext cx="1974508" cy="303536"/>
          </a:xfrm>
          <a:prstGeom prst="rect">
            <a:avLst/>
          </a:prstGeom>
        </p:spPr>
        <p:txBody>
          <a:bodyPr wrap="square" lIns="0" tIns="36000" rIns="36000" bIns="36000">
            <a:spAutoFit/>
          </a:bodyPr>
          <a:lstStyle/>
          <a:p>
            <a:pPr marL="0" marR="0" lvl="0" indent="0" algn="l" defTabSz="914400" rtl="0" eaLnBrk="1" fontAlgn="auto" latinLnBrk="0" hangingPunct="1">
              <a:lnSpc>
                <a:spcPct val="100000"/>
              </a:lnSpc>
              <a:spcBef>
                <a:spcPts val="0"/>
              </a:spcBef>
              <a:spcAft>
                <a:spcPts val="300"/>
              </a:spcAft>
              <a:buClr>
                <a:srgbClr val="3055DA"/>
              </a:buClr>
              <a:buSzTx/>
              <a:buFontTx/>
              <a:buNone/>
              <a:tabLst/>
              <a:defRPr/>
            </a:pPr>
            <a:r>
              <a:rPr kumimoji="0" lang="en-US" sz="1500" b="1" i="0" u="none" strike="noStrike" kern="1200" cap="none" spc="0" normalizeH="0" baseline="0" noProof="0" dirty="0">
                <a:ln>
                  <a:noFill/>
                </a:ln>
                <a:solidFill>
                  <a:srgbClr val="3055DA"/>
                </a:solidFill>
                <a:effectLst/>
                <a:uLnTx/>
                <a:uFillTx/>
                <a:latin typeface="Calibri"/>
                <a:ea typeface="Calibri"/>
                <a:cs typeface="Arial"/>
              </a:rPr>
              <a:t>AI Ops</a:t>
            </a:r>
          </a:p>
        </p:txBody>
      </p:sp>
      <p:sp>
        <p:nvSpPr>
          <p:cNvPr id="57" name="Rectangle 56">
            <a:hlinkClick r:id="" action="ppaction://noaction"/>
            <a:extLst>
              <a:ext uri="{FF2B5EF4-FFF2-40B4-BE49-F238E27FC236}">
                <a16:creationId xmlns:a16="http://schemas.microsoft.com/office/drawing/2014/main" id="{5A2BB1FB-58A5-1FE5-BA61-18F932022872}"/>
              </a:ext>
            </a:extLst>
          </p:cNvPr>
          <p:cNvSpPr/>
          <p:nvPr/>
        </p:nvSpPr>
        <p:spPr>
          <a:xfrm>
            <a:off x="7385860" y="5002606"/>
            <a:ext cx="1974508" cy="1203782"/>
          </a:xfrm>
          <a:prstGeom prst="rect">
            <a:avLst/>
          </a:prstGeom>
        </p:spPr>
        <p:txBody>
          <a:bodyPr wrap="square" lIns="0" tIns="36000" rIns="36000" bIns="36000">
            <a:noAutofit/>
          </a:bodyPr>
          <a:lstStyle/>
          <a:p>
            <a:pPr marL="0" marR="0" lvl="0" indent="0" algn="l" defTabSz="914400" rtl="0" eaLnBrk="1" fontAlgn="auto" latinLnBrk="0" hangingPunct="1">
              <a:lnSpc>
                <a:spcPct val="100000"/>
              </a:lnSpc>
              <a:spcBef>
                <a:spcPts val="0"/>
              </a:spcBef>
              <a:spcAft>
                <a:spcPts val="300"/>
              </a:spcAft>
              <a:buClr>
                <a:srgbClr val="3055DA"/>
              </a:buClr>
              <a:buSzTx/>
              <a:buFontTx/>
              <a:buNone/>
              <a:tabLst/>
              <a:defRPr/>
            </a:pPr>
            <a:r>
              <a:rPr lang="en-US" sz="1050" dirty="0">
                <a:solidFill>
                  <a:srgbClr val="060606"/>
                </a:solidFill>
                <a:latin typeface="Calibri"/>
                <a:ea typeface="Calibri"/>
                <a:cs typeface="Times New Roman" panose="02020603050405020304" pitchFamily="18" charset="0"/>
              </a:rPr>
              <a:t>A</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tool leveraging Azure ML to provide 360-degree insights and implement features for anomaly &amp; fraud detection as well as predictive &amp; prescriptive analytics, reducing the need for manual efforts</a:t>
            </a:r>
          </a:p>
        </p:txBody>
      </p:sp>
      <p:sp>
        <p:nvSpPr>
          <p:cNvPr id="42" name="Rectangle 41">
            <a:extLst>
              <a:ext uri="{FF2B5EF4-FFF2-40B4-BE49-F238E27FC236}">
                <a16:creationId xmlns:a16="http://schemas.microsoft.com/office/drawing/2014/main" id="{CF0BB392-A0C7-9B91-7ACD-BF62BB20738C}"/>
              </a:ext>
            </a:extLst>
          </p:cNvPr>
          <p:cNvSpPr/>
          <p:nvPr/>
        </p:nvSpPr>
        <p:spPr bwMode="auto">
          <a:xfrm>
            <a:off x="9571752"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83" name="Rectangle 82">
            <a:hlinkClick r:id="" action="ppaction://noaction"/>
            <a:extLst>
              <a:ext uri="{FF2B5EF4-FFF2-40B4-BE49-F238E27FC236}">
                <a16:creationId xmlns:a16="http://schemas.microsoft.com/office/drawing/2014/main" id="{1A9638C8-74BB-4D7E-6F84-2A23BF45B1E4}"/>
              </a:ext>
            </a:extLst>
          </p:cNvPr>
          <p:cNvSpPr/>
          <p:nvPr/>
        </p:nvSpPr>
        <p:spPr>
          <a:xfrm>
            <a:off x="9664498" y="4627549"/>
            <a:ext cx="1974508" cy="303536"/>
          </a:xfrm>
          <a:prstGeom prst="rect">
            <a:avLst/>
          </a:prstGeom>
        </p:spPr>
        <p:txBody>
          <a:bodyPr wrap="square" lIns="0" tIns="36000" rIns="36000" bIns="36000">
            <a:spAutoFit/>
          </a:bodyPr>
          <a:lstStyle/>
          <a:p>
            <a:pPr marL="0" marR="0" lvl="0" indent="0" algn="l" defTabSz="914400" rtl="0" eaLnBrk="1" fontAlgn="auto" latinLnBrk="0" hangingPunct="1">
              <a:lnSpc>
                <a:spcPct val="100000"/>
              </a:lnSpc>
              <a:spcBef>
                <a:spcPts val="0"/>
              </a:spcBef>
              <a:spcAft>
                <a:spcPts val="300"/>
              </a:spcAft>
              <a:buClr>
                <a:srgbClr val="3055DA"/>
              </a:buClr>
              <a:buSzTx/>
              <a:buFontTx/>
              <a:buNone/>
              <a:tabLst/>
              <a:defRPr/>
            </a:pPr>
            <a:r>
              <a:rPr kumimoji="0" lang="en-US" sz="1500" b="1" i="0" u="none" strike="noStrike" kern="1200" cap="none" spc="0" normalizeH="0" baseline="0" noProof="0" dirty="0" err="1">
                <a:ln>
                  <a:noFill/>
                </a:ln>
                <a:solidFill>
                  <a:srgbClr val="3055DA"/>
                </a:solidFill>
                <a:effectLst/>
                <a:uLnTx/>
                <a:uFillTx/>
                <a:latin typeface="Calibri"/>
                <a:ea typeface="Calibri"/>
                <a:cs typeface="Arial"/>
              </a:rPr>
              <a:t>migVisor</a:t>
            </a:r>
            <a:r>
              <a:rPr kumimoji="0" lang="en-US" sz="1500" b="1" i="0" u="none" strike="noStrike" kern="1200" cap="none" spc="0" normalizeH="0" baseline="0" noProof="0" dirty="0">
                <a:ln>
                  <a:noFill/>
                </a:ln>
                <a:solidFill>
                  <a:srgbClr val="3055DA"/>
                </a:solidFill>
                <a:effectLst/>
                <a:uLnTx/>
                <a:uFillTx/>
                <a:latin typeface="Calibri"/>
                <a:ea typeface="Calibri"/>
                <a:cs typeface="Arial"/>
              </a:rPr>
              <a:t>™</a:t>
            </a:r>
          </a:p>
        </p:txBody>
      </p:sp>
      <p:sp>
        <p:nvSpPr>
          <p:cNvPr id="84" name="Rectangle 83">
            <a:hlinkClick r:id="" action="ppaction://noaction"/>
            <a:extLst>
              <a:ext uri="{FF2B5EF4-FFF2-40B4-BE49-F238E27FC236}">
                <a16:creationId xmlns:a16="http://schemas.microsoft.com/office/drawing/2014/main" id="{E38C8A03-1A34-D9D1-1F06-46C673670623}"/>
              </a:ext>
            </a:extLst>
          </p:cNvPr>
          <p:cNvSpPr/>
          <p:nvPr/>
        </p:nvSpPr>
        <p:spPr>
          <a:xfrm>
            <a:off x="9664498" y="5002606"/>
            <a:ext cx="2020002" cy="1203782"/>
          </a:xfrm>
          <a:prstGeom prst="rect">
            <a:avLst/>
          </a:prstGeom>
        </p:spPr>
        <p:txBody>
          <a:bodyPr wrap="square" lIns="0" tIns="36000" rIns="36000" bIns="3600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 suite of tools aimed at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streamlining the migration of data analytics and transactional platforms</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enhancing the efficiency of converting databases, DWHs, ETL processes, and reports from legacy systems to modern cloud platforms</a:t>
            </a:r>
            <a:endPar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endParaRPr>
          </a:p>
        </p:txBody>
      </p:sp>
      <p:sp>
        <p:nvSpPr>
          <p:cNvPr id="34" name="Rectangle 33">
            <a:extLst>
              <a:ext uri="{FF2B5EF4-FFF2-40B4-BE49-F238E27FC236}">
                <a16:creationId xmlns:a16="http://schemas.microsoft.com/office/drawing/2014/main" id="{9B5BB8E4-6D43-120B-9630-0CCAC2FBD4DE}"/>
              </a:ext>
            </a:extLst>
          </p:cNvPr>
          <p:cNvSpPr/>
          <p:nvPr/>
        </p:nvSpPr>
        <p:spPr bwMode="auto">
          <a:xfrm>
            <a:off x="2735838"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43" name="Rectangle 42">
            <a:hlinkClick r:id="" action="ppaction://noaction"/>
            <a:extLst>
              <a:ext uri="{FF2B5EF4-FFF2-40B4-BE49-F238E27FC236}">
                <a16:creationId xmlns:a16="http://schemas.microsoft.com/office/drawing/2014/main" id="{BF08F252-4593-1AEF-0816-68A10AD34FCD}"/>
              </a:ext>
            </a:extLst>
          </p:cNvPr>
          <p:cNvSpPr/>
          <p:nvPr/>
        </p:nvSpPr>
        <p:spPr>
          <a:xfrm>
            <a:off x="2828584" y="4627549"/>
            <a:ext cx="2067254" cy="303536"/>
          </a:xfrm>
          <a:prstGeom prst="rect">
            <a:avLst/>
          </a:prstGeom>
        </p:spPr>
        <p:txBody>
          <a:bodyPr wrap="square" lIns="0" tIns="36000" rIns="36000" bIns="36000">
            <a:spAutoFit/>
          </a:bodyPr>
          <a:lstStyle/>
          <a:p>
            <a:pPr marL="0" marR="0" lvl="0" indent="0" algn="l" defTabSz="914354" rtl="0" eaLnBrk="1" fontAlgn="auto" latinLnBrk="0" hangingPunct="1">
              <a:lnSpc>
                <a:spcPct val="100000"/>
              </a:lnSpc>
              <a:spcBef>
                <a:spcPts val="800"/>
              </a:spcBef>
              <a:spcAft>
                <a:spcPts val="600"/>
              </a:spcAft>
              <a:buClrTx/>
              <a:buSzTx/>
              <a:buFontTx/>
              <a:buNone/>
              <a:tabLst/>
              <a:defRPr/>
            </a:pPr>
            <a:r>
              <a:rPr kumimoji="0" lang="en-US" sz="1500" b="1" i="0" u="none" strike="noStrike" kern="1200" cap="none" spc="0" normalizeH="0" baseline="0" noProof="0" dirty="0">
                <a:ln>
                  <a:noFill/>
                </a:ln>
                <a:solidFill>
                  <a:srgbClr val="3055DA"/>
                </a:solidFill>
                <a:effectLst/>
                <a:uLnTx/>
                <a:uFillTx/>
                <a:latin typeface="Calibri"/>
                <a:ea typeface="Calibri"/>
                <a:cs typeface="Arial"/>
              </a:rPr>
              <a:t>Eye of the Enemy</a:t>
            </a:r>
          </a:p>
        </p:txBody>
      </p:sp>
      <p:sp>
        <p:nvSpPr>
          <p:cNvPr id="54" name="Rectangle 53">
            <a:hlinkClick r:id="" action="ppaction://noaction"/>
            <a:extLst>
              <a:ext uri="{FF2B5EF4-FFF2-40B4-BE49-F238E27FC236}">
                <a16:creationId xmlns:a16="http://schemas.microsoft.com/office/drawing/2014/main" id="{BE286E3A-C6D1-26F6-7AA5-792DB3BAA319}"/>
              </a:ext>
            </a:extLst>
          </p:cNvPr>
          <p:cNvSpPr/>
          <p:nvPr/>
        </p:nvSpPr>
        <p:spPr>
          <a:xfrm>
            <a:off x="2828584" y="5002606"/>
            <a:ext cx="1974508" cy="1203782"/>
          </a:xfrm>
          <a:prstGeom prst="rect">
            <a:avLst/>
          </a:prstGeom>
        </p:spPr>
        <p:txBody>
          <a:bodyPr wrap="square" lIns="0" tIns="36000" rIns="36000" bIns="36000">
            <a:noAutofit/>
          </a:bodyPr>
          <a:lstStyle/>
          <a:p>
            <a:pPr>
              <a:spcAft>
                <a:spcPts val="300"/>
              </a:spcAft>
              <a:buClr>
                <a:srgbClr val="3055DA"/>
              </a:buClr>
              <a:defRPr/>
            </a:pP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 </a:t>
            </a:r>
            <a:r>
              <a:rPr kumimoji="0" lang="en-US" sz="105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red-teaming and BAS platform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imitating the attackers' actions and workflows</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 from intelligence and reconnaissance to attack simulation</a:t>
            </a:r>
          </a:p>
        </p:txBody>
      </p:sp>
      <p:grpSp>
        <p:nvGrpSpPr>
          <p:cNvPr id="15" name="Group 14">
            <a:extLst>
              <a:ext uri="{FF2B5EF4-FFF2-40B4-BE49-F238E27FC236}">
                <a16:creationId xmlns:a16="http://schemas.microsoft.com/office/drawing/2014/main" id="{500C3DE7-78FE-34F3-9740-1C3A469907DE}"/>
              </a:ext>
            </a:extLst>
          </p:cNvPr>
          <p:cNvGrpSpPr/>
          <p:nvPr/>
        </p:nvGrpSpPr>
        <p:grpSpPr>
          <a:xfrm>
            <a:off x="7293114" y="1609480"/>
            <a:ext cx="2160000" cy="2247900"/>
            <a:chOff x="5014476" y="3958488"/>
            <a:chExt cx="2160000" cy="2247900"/>
          </a:xfrm>
        </p:grpSpPr>
        <p:sp>
          <p:nvSpPr>
            <p:cNvPr id="39" name="Rectangle 38">
              <a:extLst>
                <a:ext uri="{FF2B5EF4-FFF2-40B4-BE49-F238E27FC236}">
                  <a16:creationId xmlns:a16="http://schemas.microsoft.com/office/drawing/2014/main" id="{AF72E7E6-0888-3998-11B7-5F4317FDB884}"/>
                </a:ext>
              </a:extLst>
            </p:cNvPr>
            <p:cNvSpPr/>
            <p:nvPr/>
          </p:nvSpPr>
          <p:spPr bwMode="auto">
            <a:xfrm>
              <a:off x="5014476"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79" name="Rectangle 78">
              <a:hlinkClick r:id="" action="ppaction://noaction"/>
              <a:extLst>
                <a:ext uri="{FF2B5EF4-FFF2-40B4-BE49-F238E27FC236}">
                  <a16:creationId xmlns:a16="http://schemas.microsoft.com/office/drawing/2014/main" id="{CEA1C3C7-282E-951B-5533-FF518BDF65AF}"/>
                </a:ext>
              </a:extLst>
            </p:cNvPr>
            <p:cNvSpPr/>
            <p:nvPr/>
          </p:nvSpPr>
          <p:spPr>
            <a:xfrm>
              <a:off x="5107222" y="4627549"/>
              <a:ext cx="1974508" cy="303536"/>
            </a:xfrm>
            <a:prstGeom prst="rect">
              <a:avLst/>
            </a:prstGeom>
          </p:spPr>
          <p:txBody>
            <a:bodyPr wrap="square" lIns="0" tIns="36000" rIns="36000" bIns="36000">
              <a:spAutoFit/>
            </a:bodyPr>
            <a:lstStyle/>
            <a:p>
              <a:pPr marL="0" marR="0" lvl="0" indent="0" algn="l" defTabSz="914354" rtl="0" eaLnBrk="1" fontAlgn="auto" latinLnBrk="0" hangingPunct="1">
                <a:lnSpc>
                  <a:spcPct val="100000"/>
                </a:lnSpc>
                <a:spcBef>
                  <a:spcPts val="800"/>
                </a:spcBef>
                <a:spcAft>
                  <a:spcPts val="600"/>
                </a:spcAft>
                <a:buClrTx/>
                <a:buSzTx/>
                <a:buFontTx/>
                <a:buNone/>
                <a:tabLst/>
                <a:defRPr/>
              </a:pPr>
              <a:r>
                <a:rPr kumimoji="0" lang="en-US" sz="1500" b="1" i="0" u="none" strike="noStrike" kern="1200" cap="none" spc="0" normalizeH="0" baseline="0" noProof="0" dirty="0">
                  <a:ln>
                    <a:noFill/>
                  </a:ln>
                  <a:solidFill>
                    <a:srgbClr val="3055DA"/>
                  </a:solidFill>
                  <a:effectLst/>
                  <a:uLnTx/>
                  <a:uFillTx/>
                  <a:latin typeface="Calibri"/>
                  <a:ea typeface="Calibri"/>
                  <a:cs typeface="Arial"/>
                </a:rPr>
                <a:t>CodeMie</a:t>
              </a:r>
            </a:p>
          </p:txBody>
        </p:sp>
        <p:sp>
          <p:nvSpPr>
            <p:cNvPr id="80" name="Rectangle 79">
              <a:hlinkClick r:id="" action="ppaction://noaction"/>
              <a:extLst>
                <a:ext uri="{FF2B5EF4-FFF2-40B4-BE49-F238E27FC236}">
                  <a16:creationId xmlns:a16="http://schemas.microsoft.com/office/drawing/2014/main" id="{58CD8B0F-2E22-BC82-73AF-469A7F82B404}"/>
                </a:ext>
              </a:extLst>
            </p:cNvPr>
            <p:cNvSpPr/>
            <p:nvPr/>
          </p:nvSpPr>
          <p:spPr>
            <a:xfrm>
              <a:off x="5107222" y="5002606"/>
              <a:ext cx="1974508" cy="1203782"/>
            </a:xfrm>
            <a:prstGeom prst="rect">
              <a:avLst/>
            </a:prstGeom>
          </p:spPr>
          <p:txBody>
            <a:bodyPr wrap="square" lIns="0" tIns="36000" rIns="36000" bIns="3600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A dynamic platform that helps users </a:t>
              </a:r>
              <a:r>
                <a:rPr kumimoji="0" lang="en-US" sz="1050" b="1"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design AI assistants that can perform real tasks</a:t>
              </a:r>
              <a:r>
                <a:rPr kumimoji="0" lang="en-US"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rPr>
                <a:t>—from creating issues in Jira to managing pull requests in Git, thereby minimizing time spent on manual requests</a:t>
              </a:r>
              <a:endParaRPr kumimoji="0" lang="en-GB" sz="1050" b="0" i="0" u="none" strike="noStrike" kern="1200" cap="none" spc="0" normalizeH="0" baseline="0" noProof="0" dirty="0">
                <a:ln>
                  <a:noFill/>
                </a:ln>
                <a:solidFill>
                  <a:srgbClr val="060606"/>
                </a:solidFill>
                <a:effectLst/>
                <a:uLnTx/>
                <a:uFillTx/>
                <a:latin typeface="Calibri"/>
                <a:ea typeface="Calibri"/>
                <a:cs typeface="Times New Roman" panose="02020603050405020304" pitchFamily="18" charset="0"/>
              </a:endParaRPr>
            </a:p>
          </p:txBody>
        </p:sp>
      </p:grpSp>
      <p:grpSp>
        <p:nvGrpSpPr>
          <p:cNvPr id="11" name="Group 10">
            <a:extLst>
              <a:ext uri="{FF2B5EF4-FFF2-40B4-BE49-F238E27FC236}">
                <a16:creationId xmlns:a16="http://schemas.microsoft.com/office/drawing/2014/main" id="{D8A9047D-5798-F7BE-C5C7-A4281FA84AF2}"/>
              </a:ext>
            </a:extLst>
          </p:cNvPr>
          <p:cNvGrpSpPr/>
          <p:nvPr/>
        </p:nvGrpSpPr>
        <p:grpSpPr>
          <a:xfrm>
            <a:off x="9571752" y="1609480"/>
            <a:ext cx="2160000" cy="2247900"/>
            <a:chOff x="7293114" y="3958488"/>
            <a:chExt cx="2160000" cy="2247900"/>
          </a:xfrm>
        </p:grpSpPr>
        <p:sp>
          <p:nvSpPr>
            <p:cNvPr id="40" name="Rectangle 39">
              <a:extLst>
                <a:ext uri="{FF2B5EF4-FFF2-40B4-BE49-F238E27FC236}">
                  <a16:creationId xmlns:a16="http://schemas.microsoft.com/office/drawing/2014/main" id="{030F78BD-72D2-4C31-5859-F675C9AC23B2}"/>
                </a:ext>
              </a:extLst>
            </p:cNvPr>
            <p:cNvSpPr/>
            <p:nvPr/>
          </p:nvSpPr>
          <p:spPr bwMode="auto">
            <a:xfrm>
              <a:off x="7293114" y="3958488"/>
              <a:ext cx="2160000" cy="2247900"/>
            </a:xfrm>
            <a:prstGeom prst="rect">
              <a:avLst/>
            </a:prstGeom>
            <a:solidFill>
              <a:schemeClr val="bg2"/>
            </a:solidFill>
            <a:ln w="3175">
              <a:gradFill>
                <a:gsLst>
                  <a:gs pos="0">
                    <a:schemeClr val="accent2"/>
                  </a:gs>
                  <a:gs pos="68000">
                    <a:schemeClr val="accent5"/>
                  </a:gs>
                  <a:gs pos="86000">
                    <a:schemeClr val="accent4"/>
                  </a:gs>
                </a:gsLst>
                <a:lin ang="2400000" scaled="0"/>
              </a:gradFill>
            </a:ln>
            <a:effectLst/>
          </p:spPr>
          <p:txBody>
            <a:bodyPr wrap="square" lIns="144000" tIns="251999" rIns="0" bIns="0" rtlCol="0" anchor="ctr"/>
            <a:lstStyle/>
            <a:p>
              <a:pPr marL="18000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srgbClr val="060606"/>
                </a:solidFill>
                <a:effectLst/>
                <a:uLnTx/>
                <a:uFillTx/>
                <a:latin typeface="Calibri"/>
                <a:ea typeface="Calibri"/>
                <a:cs typeface="Arial"/>
              </a:endParaRPr>
            </a:p>
          </p:txBody>
        </p:sp>
        <p:sp>
          <p:nvSpPr>
            <p:cNvPr id="81" name="Rectangle 80">
              <a:hlinkClick r:id="" action="ppaction://noaction"/>
              <a:extLst>
                <a:ext uri="{FF2B5EF4-FFF2-40B4-BE49-F238E27FC236}">
                  <a16:creationId xmlns:a16="http://schemas.microsoft.com/office/drawing/2014/main" id="{D88BC3CD-C338-F706-B56E-444C0A4193A8}"/>
                </a:ext>
              </a:extLst>
            </p:cNvPr>
            <p:cNvSpPr/>
            <p:nvPr/>
          </p:nvSpPr>
          <p:spPr>
            <a:xfrm>
              <a:off x="7385860" y="4627549"/>
              <a:ext cx="2067254" cy="303536"/>
            </a:xfrm>
            <a:prstGeom prst="rect">
              <a:avLst/>
            </a:prstGeom>
          </p:spPr>
          <p:txBody>
            <a:bodyPr wrap="square" lIns="0" tIns="36000" rIns="36000" bIns="36000">
              <a:spAutoFit/>
            </a:bodyPr>
            <a:lstStyle/>
            <a:p>
              <a:pPr marL="0" marR="0" lvl="0" indent="0" algn="l" defTabSz="914400" rtl="0" eaLnBrk="1" fontAlgn="auto" latinLnBrk="0" hangingPunct="1">
                <a:lnSpc>
                  <a:spcPct val="100000"/>
                </a:lnSpc>
                <a:spcBef>
                  <a:spcPts val="0"/>
                </a:spcBef>
                <a:spcAft>
                  <a:spcPts val="300"/>
                </a:spcAft>
                <a:buClr>
                  <a:srgbClr val="3055DA"/>
                </a:buClr>
                <a:buSzTx/>
                <a:buFontTx/>
                <a:buNone/>
                <a:tabLst/>
                <a:defRPr/>
              </a:pPr>
              <a:r>
                <a:rPr kumimoji="0" lang="en-US" sz="1500" b="1" i="0" u="none" strike="noStrike" kern="1200" cap="none" spc="0" normalizeH="0" baseline="0" noProof="0" dirty="0" err="1">
                  <a:ln>
                    <a:noFill/>
                  </a:ln>
                  <a:solidFill>
                    <a:srgbClr val="3055DA"/>
                  </a:solidFill>
                  <a:effectLst/>
                  <a:uLnTx/>
                  <a:uFillTx/>
                  <a:latin typeface="Calibri"/>
                  <a:ea typeface="Calibri"/>
                  <a:cs typeface="Arial"/>
                </a:rPr>
                <a:t>JenAii</a:t>
              </a:r>
              <a:r>
                <a:rPr kumimoji="0" lang="en-US" sz="1500" b="1" i="0" u="none" strike="noStrike" kern="1200" cap="none" spc="0" normalizeH="0" baseline="0" noProof="0" dirty="0">
                  <a:ln>
                    <a:noFill/>
                  </a:ln>
                  <a:solidFill>
                    <a:srgbClr val="3055DA"/>
                  </a:solidFill>
                  <a:effectLst/>
                  <a:uLnTx/>
                  <a:uFillTx/>
                  <a:latin typeface="Calibri"/>
                  <a:ea typeface="Calibri"/>
                  <a:cs typeface="Arial"/>
                </a:rPr>
                <a:t> ™ Digital Assistant</a:t>
              </a:r>
            </a:p>
          </p:txBody>
        </p:sp>
        <p:sp>
          <p:nvSpPr>
            <p:cNvPr id="82" name="Rectangle 81">
              <a:hlinkClick r:id="" action="ppaction://noaction"/>
              <a:extLst>
                <a:ext uri="{FF2B5EF4-FFF2-40B4-BE49-F238E27FC236}">
                  <a16:creationId xmlns:a16="http://schemas.microsoft.com/office/drawing/2014/main" id="{98855FF9-B7E7-4D0C-88D6-E4C1C11D62A6}"/>
                </a:ext>
              </a:extLst>
            </p:cNvPr>
            <p:cNvSpPr/>
            <p:nvPr/>
          </p:nvSpPr>
          <p:spPr>
            <a:xfrm>
              <a:off x="7385860" y="5002606"/>
              <a:ext cx="1974508" cy="1203782"/>
            </a:xfrm>
            <a:prstGeom prst="rect">
              <a:avLst/>
            </a:prstGeom>
          </p:spPr>
          <p:txBody>
            <a:bodyPr wrap="square" lIns="0" tIns="36000" rIns="36000" bIns="3600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Calibri" panose="020F0502020204030204" pitchFamily="34" charset="0"/>
                  <a:ea typeface="Calibri"/>
                  <a:cs typeface="Arial"/>
                </a:rPr>
                <a:t>A </a:t>
              </a:r>
              <a:r>
                <a:rPr kumimoji="0" lang="en-US" sz="1050" b="1" i="0" u="none" strike="noStrike" kern="1200" cap="none" spc="0" normalizeH="0" baseline="0" noProof="0" dirty="0">
                  <a:ln>
                    <a:noFill/>
                  </a:ln>
                  <a:solidFill>
                    <a:srgbClr val="000000"/>
                  </a:solidFill>
                  <a:effectLst/>
                  <a:uLnTx/>
                  <a:uFillTx/>
                  <a:latin typeface="Calibri" panose="020F0502020204030204" pitchFamily="34" charset="0"/>
                  <a:ea typeface="Calibri"/>
                  <a:cs typeface="Arial"/>
                </a:rPr>
                <a:t>Q&amp;A solution </a:t>
              </a:r>
              <a:r>
                <a:rPr kumimoji="0" lang="en-US" sz="1050" i="0" u="none" strike="noStrike" kern="1200" cap="none" spc="0" normalizeH="0" baseline="0" noProof="0" dirty="0">
                  <a:ln>
                    <a:noFill/>
                  </a:ln>
                  <a:solidFill>
                    <a:srgbClr val="000000"/>
                  </a:solidFill>
                  <a:effectLst/>
                  <a:uLnTx/>
                  <a:uFillTx/>
                  <a:latin typeface="Calibri" panose="020F0502020204030204" pitchFamily="34" charset="0"/>
                  <a:ea typeface="Calibri"/>
                  <a:cs typeface="Arial"/>
                </a:rPr>
                <a:t>powered by Google Generative AI, </a:t>
              </a:r>
              <a:r>
                <a:rPr kumimoji="0" lang="en-US" sz="1050" b="0" i="0" u="none" strike="noStrike" kern="1200" cap="none" spc="0" normalizeH="0" baseline="0" noProof="0" dirty="0">
                  <a:ln>
                    <a:noFill/>
                  </a:ln>
                  <a:solidFill>
                    <a:srgbClr val="000000"/>
                  </a:solidFill>
                  <a:effectLst/>
                  <a:uLnTx/>
                  <a:uFillTx/>
                  <a:latin typeface="Calibri" panose="020F0502020204030204" pitchFamily="34" charset="0"/>
                  <a:ea typeface="Calibri"/>
                  <a:cs typeface="Arial"/>
                </a:rPr>
                <a:t>offers support for web, mobile, or kiosk experiences and facilitates multilingual voice interactions</a:t>
              </a:r>
            </a:p>
          </p:txBody>
        </p:sp>
      </p:grpSp>
      <p:sp>
        <p:nvSpPr>
          <p:cNvPr id="8" name="Text Placeholder 7">
            <a:extLst>
              <a:ext uri="{FF2B5EF4-FFF2-40B4-BE49-F238E27FC236}">
                <a16:creationId xmlns:a16="http://schemas.microsoft.com/office/drawing/2014/main" id="{03EE29EC-1676-E2BB-A341-D454CB4ADACC}"/>
              </a:ext>
            </a:extLst>
          </p:cNvPr>
          <p:cNvSpPr>
            <a:spLocks noGrp="1"/>
          </p:cNvSpPr>
          <p:nvPr>
            <p:ph type="body" sz="quarter" idx="15"/>
          </p:nvPr>
        </p:nvSpPr>
        <p:spPr/>
        <p:txBody>
          <a:bodyPr/>
          <a:lstStyle/>
          <a:p>
            <a:endParaRPr lang="en-US"/>
          </a:p>
        </p:txBody>
      </p:sp>
      <p:pic>
        <p:nvPicPr>
          <p:cNvPr id="2" name="Picture 1">
            <a:extLst>
              <a:ext uri="{FF2B5EF4-FFF2-40B4-BE49-F238E27FC236}">
                <a16:creationId xmlns:a16="http://schemas.microsoft.com/office/drawing/2014/main" id="{0217B948-9012-C9BE-E556-23721A9C65FC}"/>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177" y="1800797"/>
            <a:ext cx="330346" cy="330346"/>
          </a:xfrm>
          <a:prstGeom prst="roundRect">
            <a:avLst>
              <a:gd name="adj" fmla="val 16667"/>
            </a:avLst>
          </a:prstGeom>
          <a:noFill/>
          <a:extLst>
            <a:ext uri="{909E8E84-426E-40DD-AFC4-6F175D3DCCD1}">
              <a14:hiddenFill xmlns:a14="http://schemas.microsoft.com/office/drawing/2010/main">
                <a:solidFill>
                  <a:srgbClr val="FFFFFF"/>
                </a:solidFill>
              </a14:hiddenFill>
            </a:ext>
          </a:extLst>
        </p:spPr>
      </p:pic>
      <p:pic>
        <p:nvPicPr>
          <p:cNvPr id="5" name="Picture 29">
            <a:extLst>
              <a:ext uri="{FF2B5EF4-FFF2-40B4-BE49-F238E27FC236}">
                <a16:creationId xmlns:a16="http://schemas.microsoft.com/office/drawing/2014/main" id="{0BD3F04A-A2F9-9AB9-2156-A4FE35C697D9}"/>
              </a:ext>
            </a:extLst>
          </p:cNvPr>
          <p:cNvPicPr>
            <a:picLocks noChangeAspect="1"/>
          </p:cNvPicPr>
          <p:nvPr/>
        </p:nvPicPr>
        <p:blipFill>
          <a:blip r:embed="rId6"/>
          <a:stretch>
            <a:fillRect/>
          </a:stretch>
        </p:blipFill>
        <p:spPr>
          <a:xfrm>
            <a:off x="2828584" y="1794943"/>
            <a:ext cx="342054" cy="342054"/>
          </a:xfrm>
          <a:prstGeom prst="rect">
            <a:avLst/>
          </a:prstGeom>
        </p:spPr>
      </p:pic>
      <p:pic>
        <p:nvPicPr>
          <p:cNvPr id="6" name="Picture 2">
            <a:extLst>
              <a:ext uri="{FF2B5EF4-FFF2-40B4-BE49-F238E27FC236}">
                <a16:creationId xmlns:a16="http://schemas.microsoft.com/office/drawing/2014/main" id="{03FA3ED6-D292-6DA5-5C3C-352B8A183727}"/>
              </a:ext>
            </a:extLst>
          </p:cNvPr>
          <p:cNvPicPr>
            <a:picLocks noChangeAspect="1"/>
          </p:cNvPicPr>
          <p:nvPr/>
        </p:nvPicPr>
        <p:blipFill rotWithShape="1">
          <a:blip r:embed="rId7">
            <a:extLst>
              <a:ext uri="{28A0092B-C50C-407E-A947-70E740481C1C}">
                <a14:useLocalDpi xmlns:a14="http://schemas.microsoft.com/office/drawing/2010/main" val="0"/>
              </a:ext>
            </a:extLst>
          </a:blip>
          <a:srcRect l="1474" t="2781" r="95920" b="92539"/>
          <a:stretch/>
        </p:blipFill>
        <p:spPr bwMode="auto">
          <a:xfrm>
            <a:off x="7385860" y="1761278"/>
            <a:ext cx="404884" cy="409384"/>
          </a:xfrm>
          <a:prstGeom prst="ellipse">
            <a:avLst/>
          </a:prstGeom>
          <a:noFill/>
          <a:extLst>
            <a:ext uri="{909E8E84-426E-40DD-AFC4-6F175D3DCCD1}">
              <a14:hiddenFill xmlns:a14="http://schemas.microsoft.com/office/drawing/2010/main">
                <a:solidFill>
                  <a:srgbClr val="FFFFFF"/>
                </a:solidFill>
              </a14:hiddenFill>
            </a:ext>
          </a:extLst>
        </p:spPr>
      </p:pic>
      <p:pic>
        <p:nvPicPr>
          <p:cNvPr id="10" name="Picture 9" descr="A colorful swirly circle with a black background&#10;&#10;Description automatically generated">
            <a:extLst>
              <a:ext uri="{FF2B5EF4-FFF2-40B4-BE49-F238E27FC236}">
                <a16:creationId xmlns:a16="http://schemas.microsoft.com/office/drawing/2014/main" id="{8794D5D1-CC70-0201-F935-4ABBE766C04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04571" y="1723029"/>
            <a:ext cx="485882" cy="485882"/>
          </a:xfrm>
          <a:prstGeom prst="rect">
            <a:avLst/>
          </a:prstGeom>
        </p:spPr>
      </p:pic>
      <p:pic>
        <p:nvPicPr>
          <p:cNvPr id="20" name="Picture 19" descr="A black background with white text&#10;&#10;Description automatically generated">
            <a:extLst>
              <a:ext uri="{FF2B5EF4-FFF2-40B4-BE49-F238E27FC236}">
                <a16:creationId xmlns:a16="http://schemas.microsoft.com/office/drawing/2014/main" id="{1167312A-F8B6-5E6B-8A5E-1D6260A9233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64498" y="4155917"/>
            <a:ext cx="389313" cy="389313"/>
          </a:xfrm>
          <a:prstGeom prst="rect">
            <a:avLst/>
          </a:prstGeom>
        </p:spPr>
      </p:pic>
      <p:pic>
        <p:nvPicPr>
          <p:cNvPr id="7" name="Graphic 6">
            <a:extLst>
              <a:ext uri="{FF2B5EF4-FFF2-40B4-BE49-F238E27FC236}">
                <a16:creationId xmlns:a16="http://schemas.microsoft.com/office/drawing/2014/main" id="{BE2654D4-6ED2-7EDE-3A11-14CFC7843B56}"/>
              </a:ext>
            </a:extLst>
          </p:cNvPr>
          <p:cNvPicPr>
            <a:picLocks noChangeAspect="1"/>
          </p:cNvPicPr>
          <p:nvPr/>
        </p:nvPicPr>
        <p:blipFill>
          <a:blip>
            <a:extLst>
              <a:ext uri="{96DAC541-7B7A-43D3-8B79-37D633B846F1}">
                <asvg:svgBlip xmlns:asvg="http://schemas.microsoft.com/office/drawing/2016/SVG/main" r:embed="rId10"/>
              </a:ext>
            </a:extLst>
          </a:blip>
          <a:stretch/>
        </p:blipFill>
        <p:spPr>
          <a:xfrm>
            <a:off x="5058535" y="1763818"/>
            <a:ext cx="404305" cy="404305"/>
          </a:xfrm>
          <a:prstGeom prst="rect">
            <a:avLst/>
          </a:prstGeom>
        </p:spPr>
      </p:pic>
      <p:pic>
        <p:nvPicPr>
          <p:cNvPr id="9" name="Graphic 8">
            <a:extLst>
              <a:ext uri="{FF2B5EF4-FFF2-40B4-BE49-F238E27FC236}">
                <a16:creationId xmlns:a16="http://schemas.microsoft.com/office/drawing/2014/main" id="{94E966D8-34F3-B7BF-6685-5466DD4FF19E}"/>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2859602" y="4100747"/>
            <a:ext cx="499654" cy="499654"/>
          </a:xfrm>
          <a:prstGeom prst="rect">
            <a:avLst/>
          </a:prstGeom>
        </p:spPr>
      </p:pic>
      <p:pic>
        <p:nvPicPr>
          <p:cNvPr id="18" name="Graphic 17">
            <a:extLst>
              <a:ext uri="{FF2B5EF4-FFF2-40B4-BE49-F238E27FC236}">
                <a16:creationId xmlns:a16="http://schemas.microsoft.com/office/drawing/2014/main" id="{1BC91F01-E1D0-8F7A-E7A1-54D80959D08F}"/>
              </a:ext>
            </a:extLst>
          </p:cNvPr>
          <p:cNvPicPr>
            <a:picLocks noChangeAspect="1"/>
          </p:cNvPicPr>
          <p:nvPr/>
        </p:nvPicPr>
        <p:blipFill>
          <a:blip>
            <a:extLst>
              <a:ext uri="{96DAC541-7B7A-43D3-8B79-37D633B846F1}">
                <asvg:svgBlip xmlns:asvg="http://schemas.microsoft.com/office/drawing/2016/SVG/main" r:embed="rId12"/>
              </a:ext>
            </a:extLst>
          </a:blip>
          <a:stretch/>
        </p:blipFill>
        <p:spPr>
          <a:xfrm>
            <a:off x="7364119" y="4148422"/>
            <a:ext cx="404304" cy="404304"/>
          </a:xfrm>
          <a:prstGeom prst="rect">
            <a:avLst/>
          </a:prstGeom>
        </p:spPr>
      </p:pic>
      <p:pic>
        <p:nvPicPr>
          <p:cNvPr id="19" name="Graphic 18">
            <a:extLst>
              <a:ext uri="{FF2B5EF4-FFF2-40B4-BE49-F238E27FC236}">
                <a16:creationId xmlns:a16="http://schemas.microsoft.com/office/drawing/2014/main" id="{0AF2EF81-3568-0234-15F5-353E830ADADD}"/>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562106" y="4160074"/>
            <a:ext cx="381000" cy="381000"/>
          </a:xfrm>
          <a:prstGeom prst="rect">
            <a:avLst/>
          </a:prstGeom>
        </p:spPr>
      </p:pic>
      <p:pic>
        <p:nvPicPr>
          <p:cNvPr id="21" name="Graphic 20">
            <a:extLst>
              <a:ext uri="{FF2B5EF4-FFF2-40B4-BE49-F238E27FC236}">
                <a16:creationId xmlns:a16="http://schemas.microsoft.com/office/drawing/2014/main" id="{E92ED1C3-9CC0-3B1D-1D79-D528822D9407}"/>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5107222" y="4148422"/>
            <a:ext cx="404304" cy="404304"/>
          </a:xfrm>
          <a:prstGeom prst="rect">
            <a:avLst/>
          </a:prstGeom>
        </p:spPr>
      </p:pic>
    </p:spTree>
    <p:custDataLst>
      <p:tags r:id="rId1"/>
    </p:custDataLst>
    <p:extLst>
      <p:ext uri="{BB962C8B-B14F-4D97-AF65-F5344CB8AC3E}">
        <p14:creationId xmlns:p14="http://schemas.microsoft.com/office/powerpoint/2010/main" val="797354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349A738-EB27-F9E0-C805-9E5203FF6DA6}"/>
              </a:ext>
            </a:extLst>
          </p:cNvPr>
          <p:cNvSpPr>
            <a:spLocks noGrp="1"/>
          </p:cNvSpPr>
          <p:nvPr>
            <p:ph type="title"/>
          </p:nvPr>
        </p:nvSpPr>
        <p:spPr/>
        <p:txBody>
          <a:bodyPr/>
          <a:lstStyle/>
          <a:p>
            <a:r>
              <a:rPr lang="en-US" dirty="0"/>
              <a:t>EPAM Fast Facts – Q3 2025</a:t>
            </a:r>
            <a:endParaRPr lang="en-US" dirty="0">
              <a:solidFill>
                <a:srgbClr val="FF0000"/>
              </a:solidFill>
            </a:endParaRPr>
          </a:p>
        </p:txBody>
      </p:sp>
      <p:sp>
        <p:nvSpPr>
          <p:cNvPr id="4" name="TextBox 3">
            <a:extLst>
              <a:ext uri="{FF2B5EF4-FFF2-40B4-BE49-F238E27FC236}">
                <a16:creationId xmlns:a16="http://schemas.microsoft.com/office/drawing/2014/main" id="{FBE32900-D9CF-501D-73C9-60BF8617C498}"/>
              </a:ext>
            </a:extLst>
          </p:cNvPr>
          <p:cNvSpPr txBox="1"/>
          <p:nvPr/>
        </p:nvSpPr>
        <p:spPr>
          <a:xfrm>
            <a:off x="4913199" y="2319510"/>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en-US" sz="1200" b="0" i="0" u="none" strike="noStrike" kern="1200" cap="none" spc="0" normalizeH="0" baseline="0" noProof="0" err="1">
              <a:ln>
                <a:noFill/>
              </a:ln>
              <a:solidFill>
                <a:srgbClr val="000000"/>
              </a:solidFill>
              <a:effectLst/>
              <a:uLnTx/>
              <a:uFillTx/>
              <a:latin typeface="Calibri"/>
              <a:ea typeface="Human Sans" charset="0"/>
              <a:cs typeface="Human Sans" charset="0"/>
            </a:endParaRPr>
          </a:p>
        </p:txBody>
      </p:sp>
      <p:sp>
        <p:nvSpPr>
          <p:cNvPr id="5" name="TextBox 4">
            <a:extLst>
              <a:ext uri="{FF2B5EF4-FFF2-40B4-BE49-F238E27FC236}">
                <a16:creationId xmlns:a16="http://schemas.microsoft.com/office/drawing/2014/main" id="{9B508A6C-C1A5-602E-4919-F1123C565351}"/>
              </a:ext>
            </a:extLst>
          </p:cNvPr>
          <p:cNvSpPr txBox="1"/>
          <p:nvPr/>
        </p:nvSpPr>
        <p:spPr>
          <a:xfrm>
            <a:off x="497153" y="1211667"/>
            <a:ext cx="1813705" cy="564257"/>
          </a:xfrm>
          <a:prstGeom prst="rect">
            <a:avLst/>
          </a:prstGeom>
          <a:noFill/>
        </p:spPr>
        <p:txBody>
          <a:bodyPr wrap="square" lIns="0" tIns="0" rIns="0" bIns="0" rtlCol="0">
            <a:spAutoFit/>
          </a:bodyPr>
          <a:lstStyle/>
          <a:p>
            <a:pPr marL="0" marR="0" lvl="0" indent="0" algn="l" defTabSz="914400" rtl="0" eaLnBrk="1" fontAlgn="auto" latinLnBrk="0" hangingPunct="1">
              <a:lnSpc>
                <a:spcPts val="1100"/>
              </a:lnSpc>
              <a:spcBef>
                <a:spcPts val="0"/>
              </a:spcBef>
              <a:spcAft>
                <a:spcPts val="300"/>
              </a:spcAft>
              <a:buClrTx/>
              <a:buSzTx/>
              <a:buFontTx/>
              <a:buNone/>
              <a:tabLst/>
              <a:defRPr/>
            </a:pPr>
            <a:r>
              <a:rPr kumimoji="0" lang="en-US" sz="1100" b="1" i="0" u="none" strike="noStrike" kern="800" cap="none" spc="133" normalizeH="0" baseline="0" noProof="0">
                <a:ln>
                  <a:noFill/>
                </a:ln>
                <a:solidFill>
                  <a:srgbClr val="FFFFFF"/>
                </a:solidFill>
                <a:effectLst/>
                <a:uLnTx/>
                <a:uFillTx/>
                <a:latin typeface="Calibri"/>
                <a:ea typeface="+mn-ea"/>
                <a:cs typeface="Arial Black"/>
              </a:rPr>
              <a:t>FOUNDED IN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1993</a:t>
            </a:r>
          </a:p>
        </p:txBody>
      </p:sp>
      <p:sp>
        <p:nvSpPr>
          <p:cNvPr id="6" name="TextBox 5">
            <a:extLst>
              <a:ext uri="{FF2B5EF4-FFF2-40B4-BE49-F238E27FC236}">
                <a16:creationId xmlns:a16="http://schemas.microsoft.com/office/drawing/2014/main" id="{9A6CF5E4-660E-93C4-B9D6-3E0F153801A9}"/>
              </a:ext>
            </a:extLst>
          </p:cNvPr>
          <p:cNvSpPr txBox="1"/>
          <p:nvPr/>
        </p:nvSpPr>
        <p:spPr>
          <a:xfrm>
            <a:off x="9303074" y="2180848"/>
            <a:ext cx="2033368" cy="76174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800" cap="none" spc="133" normalizeH="0" baseline="0" noProof="0">
                <a:ln>
                  <a:noFill/>
                </a:ln>
                <a:solidFill>
                  <a:srgbClr val="FFFFFF"/>
                </a:solidFill>
                <a:effectLst/>
                <a:uLnTx/>
                <a:uFillTx/>
                <a:latin typeface="Calibri"/>
                <a:ea typeface="+mn-ea"/>
                <a:cs typeface="Arial Black"/>
              </a:rPr>
              <a:t>U.S. HEADQUARTERED</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100" b="1" i="0" u="none" strike="noStrike" kern="800" cap="none" spc="133" normalizeH="0" baseline="0" noProof="0">
                <a:ln>
                  <a:noFill/>
                </a:ln>
                <a:solidFill>
                  <a:srgbClr val="FFFFFF"/>
                </a:solidFill>
                <a:effectLst/>
                <a:uLnTx/>
                <a:uFillTx/>
                <a:latin typeface="Calibri"/>
                <a:ea typeface="+mn-ea"/>
                <a:cs typeface="Arial Black"/>
              </a:rPr>
              <a:t>PUBLIC COMPANY</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(NYSE:EPAM)</a:t>
            </a:r>
          </a:p>
        </p:txBody>
      </p:sp>
      <p:sp>
        <p:nvSpPr>
          <p:cNvPr id="15" name="TextBox 14">
            <a:extLst>
              <a:ext uri="{FF2B5EF4-FFF2-40B4-BE49-F238E27FC236}">
                <a16:creationId xmlns:a16="http://schemas.microsoft.com/office/drawing/2014/main" id="{7AF9C2A4-9612-F4B6-BE3A-B237B67F3598}"/>
              </a:ext>
            </a:extLst>
          </p:cNvPr>
          <p:cNvSpPr txBox="1"/>
          <p:nvPr/>
        </p:nvSpPr>
        <p:spPr>
          <a:xfrm>
            <a:off x="3006015" y="1211667"/>
            <a:ext cx="1541263" cy="59247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Q3 2025 REVENUES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$1.394B</a:t>
            </a:r>
          </a:p>
        </p:txBody>
      </p:sp>
      <p:sp>
        <p:nvSpPr>
          <p:cNvPr id="17" name="TextBox 16">
            <a:extLst>
              <a:ext uri="{FF2B5EF4-FFF2-40B4-BE49-F238E27FC236}">
                <a16:creationId xmlns:a16="http://schemas.microsoft.com/office/drawing/2014/main" id="{109A1EDA-74D5-7CAF-EBB6-70176E3DE630}"/>
              </a:ext>
            </a:extLst>
          </p:cNvPr>
          <p:cNvSpPr txBox="1"/>
          <p:nvPr/>
        </p:nvSpPr>
        <p:spPr>
          <a:xfrm>
            <a:off x="9303074" y="1211667"/>
            <a:ext cx="1985713" cy="83099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5-YEAR REVENUE GROWTH </a:t>
            </a:r>
            <a:br>
              <a:rPr kumimoji="0" lang="en-US" sz="1500" b="0" i="0" u="none" strike="noStrike" kern="800" cap="none" spc="0" normalizeH="0" baseline="0" noProof="0" dirty="0">
                <a:ln>
                  <a:noFill/>
                </a:ln>
                <a:solidFill>
                  <a:srgbClr val="FFFFFF"/>
                </a:solidFill>
                <a:effectLst/>
                <a:uLnTx/>
                <a:uFillTx/>
                <a:latin typeface="Calibri"/>
                <a:ea typeface="+mn-ea"/>
                <a:cs typeface="Arial Black"/>
              </a:rPr>
            </a:br>
            <a: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CAGR of 16%</a:t>
            </a:r>
            <a:b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br>
            <a:r>
              <a:rPr kumimoji="0" lang="en-US" sz="9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rPr>
              <a:t>(2019-2024)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a:ea typeface="+mn-ea"/>
                <a:cs typeface="+mn-cs"/>
              </a:rPr>
              <a:t>(2017-2022)</a:t>
            </a:r>
          </a:p>
        </p:txBody>
      </p:sp>
      <p:sp>
        <p:nvSpPr>
          <p:cNvPr id="18" name="TextBox 17">
            <a:extLst>
              <a:ext uri="{FF2B5EF4-FFF2-40B4-BE49-F238E27FC236}">
                <a16:creationId xmlns:a16="http://schemas.microsoft.com/office/drawing/2014/main" id="{E5E559FE-4914-855D-1C86-02BF82597308}"/>
              </a:ext>
            </a:extLst>
          </p:cNvPr>
          <p:cNvSpPr txBox="1"/>
          <p:nvPr/>
        </p:nvSpPr>
        <p:spPr>
          <a:xfrm>
            <a:off x="6185052" y="1211667"/>
            <a:ext cx="1344009" cy="564257"/>
          </a:xfrm>
          <a:prstGeom prst="rect">
            <a:avLst/>
          </a:prstGeom>
          <a:noFill/>
        </p:spPr>
        <p:txBody>
          <a:bodyPr wrap="square" lIns="0" tIns="0" rIns="0" bIns="0" rtlCol="0">
            <a:spAutoFit/>
          </a:bodyPr>
          <a:lstStyle/>
          <a:p>
            <a:pPr marL="0" marR="0" lvl="0" indent="0" algn="l" defTabSz="914377" rtl="0" eaLnBrk="1" fontAlgn="auto" latinLnBrk="0" hangingPunct="1">
              <a:lnSpc>
                <a:spcPts val="1100"/>
              </a:lnSpc>
              <a:spcBef>
                <a:spcPts val="0"/>
              </a:spcBef>
              <a:spcAft>
                <a:spcPts val="30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2024 REVENUES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$4.728B</a:t>
            </a:r>
          </a:p>
        </p:txBody>
      </p:sp>
      <p:sp>
        <p:nvSpPr>
          <p:cNvPr id="19" name="TextBox 18">
            <a:extLst>
              <a:ext uri="{FF2B5EF4-FFF2-40B4-BE49-F238E27FC236}">
                <a16:creationId xmlns:a16="http://schemas.microsoft.com/office/drawing/2014/main" id="{DEA8436C-69BB-CCA5-5C53-AA4BC3C70623}"/>
              </a:ext>
            </a:extLst>
          </p:cNvPr>
          <p:cNvSpPr txBox="1"/>
          <p:nvPr/>
        </p:nvSpPr>
        <p:spPr>
          <a:xfrm>
            <a:off x="6185052" y="2180848"/>
            <a:ext cx="1813705" cy="59247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ts val="30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COUNTRIES &amp; REGIONS</a:t>
            </a:r>
            <a:endParaRPr kumimoji="0" lang="en-US" sz="25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55+</a:t>
            </a:r>
          </a:p>
        </p:txBody>
      </p:sp>
      <p:sp>
        <p:nvSpPr>
          <p:cNvPr id="20" name="TextBox 19">
            <a:extLst>
              <a:ext uri="{FF2B5EF4-FFF2-40B4-BE49-F238E27FC236}">
                <a16:creationId xmlns:a16="http://schemas.microsoft.com/office/drawing/2014/main" id="{1C2A654A-DCCA-BA0A-0944-E59E814FD347}"/>
              </a:ext>
            </a:extLst>
          </p:cNvPr>
          <p:cNvSpPr txBox="1"/>
          <p:nvPr/>
        </p:nvSpPr>
        <p:spPr>
          <a:xfrm>
            <a:off x="497153" y="2180848"/>
            <a:ext cx="1813705" cy="564257"/>
          </a:xfrm>
          <a:prstGeom prst="rect">
            <a:avLst/>
          </a:prstGeom>
          <a:noFill/>
        </p:spPr>
        <p:txBody>
          <a:bodyPr wrap="square" lIns="0" tIns="0" rIns="0" bIns="0" rtlCol="0">
            <a:spAutoFit/>
          </a:bodyPr>
          <a:lstStyle/>
          <a:p>
            <a:pPr marL="0" marR="0" lvl="0" indent="0" algn="l" defTabSz="914377" rtl="0" eaLnBrk="1" fontAlgn="auto" latinLnBrk="0" hangingPunct="1">
              <a:lnSpc>
                <a:spcPts val="1100"/>
              </a:lnSpc>
              <a:spcBef>
                <a:spcPct val="0"/>
              </a:spcBef>
              <a:spcAft>
                <a:spcPts val="30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EPAMERS</a:t>
            </a:r>
            <a:endParaRPr kumimoji="0" lang="en-US" sz="25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62,350+</a:t>
            </a:r>
          </a:p>
        </p:txBody>
      </p:sp>
      <p:sp>
        <p:nvSpPr>
          <p:cNvPr id="23" name="TextBox 22">
            <a:extLst>
              <a:ext uri="{FF2B5EF4-FFF2-40B4-BE49-F238E27FC236}">
                <a16:creationId xmlns:a16="http://schemas.microsoft.com/office/drawing/2014/main" id="{BDBC249E-02B7-B878-EDA6-D6A9F7C77C3E}"/>
              </a:ext>
            </a:extLst>
          </p:cNvPr>
          <p:cNvSpPr txBox="1"/>
          <p:nvPr/>
        </p:nvSpPr>
        <p:spPr>
          <a:xfrm>
            <a:off x="3006015" y="2180848"/>
            <a:ext cx="1813705" cy="72327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ENGINEERS, DESIGNERS &amp; CONSULTANTS</a:t>
            </a:r>
            <a:endParaRPr kumimoji="0" lang="en-US" sz="2500" b="0" i="0" u="none" strike="noStrike" kern="1200" cap="none" spc="0" normalizeH="0" baseline="0" noProof="0" dirty="0">
              <a:ln>
                <a:noFill/>
              </a:ln>
              <a:solidFill>
                <a:srgbClr val="FFFFFF"/>
              </a:solidFill>
              <a:effectLst/>
              <a:uLnTx/>
              <a:uFillTx/>
              <a:latin typeface="Calibri Light" panose="020F0302020204030204" pitchFamily="34" charset="0"/>
              <a:ea typeface="+mn-ea"/>
              <a:cs typeface="Calibri Light" panose="020F030202020403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gradFill>
                  <a:gsLst>
                    <a:gs pos="0">
                      <a:srgbClr val="00FFF0"/>
                    </a:gs>
                    <a:gs pos="45000">
                      <a:srgbClr val="00FFF0"/>
                    </a:gs>
                    <a:gs pos="100000">
                      <a:srgbClr val="9BA3F8"/>
                    </a:gs>
                  </a:gsLst>
                  <a:lin ang="1200000" scaled="0"/>
                </a:gradFill>
                <a:effectLst/>
                <a:uLnTx/>
                <a:uFillTx/>
                <a:latin typeface="Calibri Light" panose="020F0302020204030204" pitchFamily="34" charset="0"/>
                <a:ea typeface="+mn-ea"/>
                <a:cs typeface="Calibri Light" panose="020F0302020204030204" pitchFamily="34" charset="0"/>
              </a:rPr>
              <a:t>56,100+</a:t>
            </a:r>
          </a:p>
        </p:txBody>
      </p:sp>
      <p:sp>
        <p:nvSpPr>
          <p:cNvPr id="7" name="TextBox 6">
            <a:extLst>
              <a:ext uri="{FF2B5EF4-FFF2-40B4-BE49-F238E27FC236}">
                <a16:creationId xmlns:a16="http://schemas.microsoft.com/office/drawing/2014/main" id="{E3DDC473-EC7B-B893-5EC3-9DB65F0B6160}"/>
              </a:ext>
            </a:extLst>
          </p:cNvPr>
          <p:cNvSpPr txBox="1"/>
          <p:nvPr/>
        </p:nvSpPr>
        <p:spPr>
          <a:xfrm>
            <a:off x="524753" y="5383157"/>
            <a:ext cx="733021" cy="246221"/>
          </a:xfrm>
          <a:prstGeom prst="rect">
            <a:avLst/>
          </a:prstGeom>
          <a:noFill/>
        </p:spPr>
        <p:txBody>
          <a:bodyPr wrap="non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50" normalizeH="0" baseline="0" noProof="0">
                <a:ln>
                  <a:noFill/>
                </a:ln>
                <a:solidFill>
                  <a:srgbClr val="7BA8FF"/>
                </a:solidFill>
                <a:effectLst/>
                <a:uLnTx/>
                <a:uFillTx/>
                <a:latin typeface="Calibri" panose="020F0502020204030204"/>
                <a:ea typeface="+mn-ea"/>
                <a:cs typeface="Arial Black"/>
              </a:rPr>
              <a:t>Emerging</a:t>
            </a:r>
          </a:p>
        </p:txBody>
      </p:sp>
      <p:sp>
        <p:nvSpPr>
          <p:cNvPr id="9" name="TextBox 8">
            <a:extLst>
              <a:ext uri="{FF2B5EF4-FFF2-40B4-BE49-F238E27FC236}">
                <a16:creationId xmlns:a16="http://schemas.microsoft.com/office/drawing/2014/main" id="{8441316E-DC84-38A4-E420-2B816E6A2685}"/>
              </a:ext>
            </a:extLst>
          </p:cNvPr>
          <p:cNvSpPr txBox="1"/>
          <p:nvPr/>
        </p:nvSpPr>
        <p:spPr>
          <a:xfrm>
            <a:off x="4067280" y="5383157"/>
            <a:ext cx="1790778" cy="246221"/>
          </a:xfrm>
          <a:prstGeom prst="rect">
            <a:avLst/>
          </a:prstGeom>
          <a:noFill/>
        </p:spPr>
        <p:txBody>
          <a:bodyPr wrap="square" rtlCol="0">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0" normalizeH="0" baseline="0" noProof="0" dirty="0">
                <a:ln>
                  <a:noFill/>
                </a:ln>
                <a:solidFill>
                  <a:srgbClr val="7BA8FF"/>
                </a:solidFill>
                <a:effectLst/>
                <a:uLnTx/>
                <a:uFillTx/>
                <a:latin typeface="Calibri" panose="020F0502020204030204"/>
                <a:ea typeface="+mn-ea"/>
                <a:cs typeface="+mn-cs"/>
              </a:rPr>
              <a:t>Business Information &amp; Media</a:t>
            </a:r>
          </a:p>
        </p:txBody>
      </p:sp>
      <p:sp>
        <p:nvSpPr>
          <p:cNvPr id="10" name="TextBox 9">
            <a:extLst>
              <a:ext uri="{FF2B5EF4-FFF2-40B4-BE49-F238E27FC236}">
                <a16:creationId xmlns:a16="http://schemas.microsoft.com/office/drawing/2014/main" id="{E100EBDB-AA67-E2B1-48B4-C98749B833FE}"/>
              </a:ext>
            </a:extLst>
          </p:cNvPr>
          <p:cNvSpPr txBox="1"/>
          <p:nvPr/>
        </p:nvSpPr>
        <p:spPr>
          <a:xfrm>
            <a:off x="1139445" y="5688499"/>
            <a:ext cx="323807" cy="160813"/>
          </a:xfrm>
          <a:prstGeom prst="rect">
            <a:avLst/>
          </a:prstGeom>
          <a:noFill/>
        </p:spPr>
        <p:txBody>
          <a:bodyPr wrap="none" lIns="0" tIns="0" rIns="0" bIns="0" rtlCol="0">
            <a:spAutoFit/>
          </a:body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Human Sans" charset="0"/>
                <a:cs typeface="Human Sans" charset="0"/>
              </a:rPr>
              <a:t>17.4%</a:t>
            </a:r>
          </a:p>
        </p:txBody>
      </p:sp>
      <p:sp>
        <p:nvSpPr>
          <p:cNvPr id="11" name="TextBox 10">
            <a:extLst>
              <a:ext uri="{FF2B5EF4-FFF2-40B4-BE49-F238E27FC236}">
                <a16:creationId xmlns:a16="http://schemas.microsoft.com/office/drawing/2014/main" id="{0D91288B-7947-AE88-F8EA-345B8D4B4DF7}"/>
              </a:ext>
            </a:extLst>
          </p:cNvPr>
          <p:cNvSpPr txBox="1"/>
          <p:nvPr/>
        </p:nvSpPr>
        <p:spPr>
          <a:xfrm>
            <a:off x="5449108" y="5688499"/>
            <a:ext cx="323807" cy="160813"/>
          </a:xfrm>
          <a:prstGeom prst="rect">
            <a:avLst/>
          </a:prstGeom>
          <a:noFill/>
        </p:spPr>
        <p:txBody>
          <a:bodyPr wrap="none" lIns="0" tIns="0" rIns="0" bIns="0" rtlCol="0" anchor="t">
            <a:spAutoFit/>
          </a:bodyPr>
          <a:lstStyle>
            <a:defPPr>
              <a:defRPr lang="en-US"/>
            </a:defPPr>
            <a:lvl1pPr marR="0" lvl="0" indent="0" algn="r" fontAlgn="auto">
              <a:lnSpc>
                <a:spcPct val="110000"/>
              </a:lnSpc>
              <a:spcBef>
                <a:spcPts val="600"/>
              </a:spcBef>
              <a:spcAft>
                <a:spcPts val="0"/>
              </a:spcAft>
              <a:buClrTx/>
              <a:buSzTx/>
              <a:buFontTx/>
              <a:buNone/>
              <a:tabLst/>
              <a:defRPr kumimoji="0" sz="1000" b="1" i="0" u="none" strike="noStrike" cap="none" spc="0" normalizeH="0" baseline="0">
                <a:ln>
                  <a:noFill/>
                </a:ln>
                <a:effectLst/>
                <a:uLnTx/>
                <a:uFillTx/>
                <a:latin typeface="Calibri"/>
                <a:ea typeface="Human Sans" charset="0"/>
                <a:cs typeface="Human Sans" charset="0"/>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rPr>
              <a:t>12.0%</a:t>
            </a:r>
          </a:p>
        </p:txBody>
      </p:sp>
      <p:sp>
        <p:nvSpPr>
          <p:cNvPr id="12" name="TextBox 11">
            <a:extLst>
              <a:ext uri="{FF2B5EF4-FFF2-40B4-BE49-F238E27FC236}">
                <a16:creationId xmlns:a16="http://schemas.microsoft.com/office/drawing/2014/main" id="{0B0B5FE6-CE54-3E69-5B9D-E8CE1FF12D41}"/>
              </a:ext>
            </a:extLst>
          </p:cNvPr>
          <p:cNvSpPr txBox="1"/>
          <p:nvPr/>
        </p:nvSpPr>
        <p:spPr>
          <a:xfrm>
            <a:off x="4934986" y="5688499"/>
            <a:ext cx="375103"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$168M</a:t>
            </a:r>
          </a:p>
        </p:txBody>
      </p:sp>
      <p:sp>
        <p:nvSpPr>
          <p:cNvPr id="13" name="Rectangle 12">
            <a:extLst>
              <a:ext uri="{FF2B5EF4-FFF2-40B4-BE49-F238E27FC236}">
                <a16:creationId xmlns:a16="http://schemas.microsoft.com/office/drawing/2014/main" id="{1132ADE3-AC0F-50B9-E5FD-1D7DC4F0D274}"/>
              </a:ext>
            </a:extLst>
          </p:cNvPr>
          <p:cNvSpPr/>
          <p:nvPr/>
        </p:nvSpPr>
        <p:spPr>
          <a:xfrm>
            <a:off x="597934" y="5688499"/>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$242M</a:t>
            </a:r>
          </a:p>
        </p:txBody>
      </p:sp>
      <p:grpSp>
        <p:nvGrpSpPr>
          <p:cNvPr id="14" name="Group 13">
            <a:extLst>
              <a:ext uri="{FF2B5EF4-FFF2-40B4-BE49-F238E27FC236}">
                <a16:creationId xmlns:a16="http://schemas.microsoft.com/office/drawing/2014/main" id="{1085674E-0460-CAFA-F193-62EE140B4CCB}"/>
              </a:ext>
            </a:extLst>
          </p:cNvPr>
          <p:cNvGrpSpPr/>
          <p:nvPr/>
        </p:nvGrpSpPr>
        <p:grpSpPr>
          <a:xfrm>
            <a:off x="3544405" y="5543935"/>
            <a:ext cx="2226428" cy="88888"/>
            <a:chOff x="9606445" y="5941936"/>
            <a:chExt cx="2226428" cy="88888"/>
          </a:xfrm>
        </p:grpSpPr>
        <p:cxnSp>
          <p:nvCxnSpPr>
            <p:cNvPr id="16" name="Straight Connector 15">
              <a:extLst>
                <a:ext uri="{FF2B5EF4-FFF2-40B4-BE49-F238E27FC236}">
                  <a16:creationId xmlns:a16="http://schemas.microsoft.com/office/drawing/2014/main" id="{A1CD1970-4F58-C408-D442-F2960D7CBAD9}"/>
                </a:ext>
              </a:extLst>
            </p:cNvPr>
            <p:cNvCxnSpPr>
              <a:cxnSpLocks/>
            </p:cNvCxnSpPr>
            <p:nvPr/>
          </p:nvCxnSpPr>
          <p:spPr>
            <a:xfrm>
              <a:off x="9606445" y="6030824"/>
              <a:ext cx="2226428" cy="0"/>
            </a:xfrm>
            <a:prstGeom prst="line">
              <a:avLst/>
            </a:prstGeom>
            <a:ln w="9525">
              <a:solidFill>
                <a:schemeClr val="bg1"/>
              </a:solidFill>
            </a:ln>
          </p:spPr>
          <p:style>
            <a:lnRef idx="1">
              <a:schemeClr val="accent3"/>
            </a:lnRef>
            <a:fillRef idx="0">
              <a:schemeClr val="accent3"/>
            </a:fillRef>
            <a:effectRef idx="0">
              <a:schemeClr val="accent3"/>
            </a:effectRef>
            <a:fontRef idx="minor">
              <a:schemeClr val="tx1"/>
            </a:fontRef>
          </p:style>
        </p:cxnSp>
        <p:cxnSp>
          <p:nvCxnSpPr>
            <p:cNvPr id="21" name="Straight Connector 20">
              <a:extLst>
                <a:ext uri="{FF2B5EF4-FFF2-40B4-BE49-F238E27FC236}">
                  <a16:creationId xmlns:a16="http://schemas.microsoft.com/office/drawing/2014/main" id="{49C79E4B-5F2E-6136-E5AC-3D00024E6C1C}"/>
                </a:ext>
              </a:extLst>
            </p:cNvPr>
            <p:cNvCxnSpPr>
              <a:cxnSpLocks/>
            </p:cNvCxnSpPr>
            <p:nvPr/>
          </p:nvCxnSpPr>
          <p:spPr>
            <a:xfrm flipV="1">
              <a:off x="9606445" y="5941936"/>
              <a:ext cx="0" cy="8888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D424604E-8E1C-4615-767C-2E0A1DACA281}"/>
              </a:ext>
            </a:extLst>
          </p:cNvPr>
          <p:cNvSpPr txBox="1"/>
          <p:nvPr/>
        </p:nvSpPr>
        <p:spPr>
          <a:xfrm>
            <a:off x="521091" y="4681056"/>
            <a:ext cx="1665414" cy="246221"/>
          </a:xfrm>
          <a:prstGeom prst="rect">
            <a:avLst/>
          </a:prstGeom>
          <a:noFill/>
        </p:spPr>
        <p:txBody>
          <a:bodyPr wrap="squar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0" normalizeH="0" baseline="0" noProof="0">
                <a:ln>
                  <a:noFill/>
                </a:ln>
                <a:solidFill>
                  <a:srgbClr val="7BA8FF"/>
                </a:solidFill>
                <a:effectLst/>
                <a:uLnTx/>
                <a:uFillTx/>
                <a:latin typeface="Calibri" panose="020F0502020204030204"/>
                <a:ea typeface="+mn-ea"/>
                <a:cs typeface="+mn-cs"/>
              </a:rPr>
              <a:t>Life Sciences &amp; Healthcare</a:t>
            </a:r>
            <a:endParaRPr kumimoji="0" lang="en-US" sz="1000" b="1" i="0" u="none" strike="noStrike" kern="800" cap="none" spc="50" normalizeH="0" baseline="0" noProof="0">
              <a:ln>
                <a:noFill/>
              </a:ln>
              <a:solidFill>
                <a:srgbClr val="7BA8FF"/>
              </a:solidFill>
              <a:effectLst/>
              <a:uLnTx/>
              <a:uFillTx/>
              <a:latin typeface="Calibri"/>
              <a:ea typeface="+mn-ea"/>
              <a:cs typeface="Arial Black"/>
            </a:endParaRPr>
          </a:p>
        </p:txBody>
      </p:sp>
      <p:cxnSp>
        <p:nvCxnSpPr>
          <p:cNvPr id="24" name="Straight Connector 23">
            <a:extLst>
              <a:ext uri="{FF2B5EF4-FFF2-40B4-BE49-F238E27FC236}">
                <a16:creationId xmlns:a16="http://schemas.microsoft.com/office/drawing/2014/main" id="{3C669FFA-6380-F0CF-D2FA-D04D26048693}"/>
              </a:ext>
            </a:extLst>
          </p:cNvPr>
          <p:cNvCxnSpPr>
            <a:cxnSpLocks/>
          </p:cNvCxnSpPr>
          <p:nvPr/>
        </p:nvCxnSpPr>
        <p:spPr>
          <a:xfrm>
            <a:off x="604232" y="4945254"/>
            <a:ext cx="158227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BABBC96-48B5-0663-9541-0E620022E985}"/>
              </a:ext>
            </a:extLst>
          </p:cNvPr>
          <p:cNvSpPr txBox="1"/>
          <p:nvPr/>
        </p:nvSpPr>
        <p:spPr>
          <a:xfrm>
            <a:off x="1139445" y="4990513"/>
            <a:ext cx="323807" cy="160813"/>
          </a:xfrm>
          <a:prstGeom prst="rect">
            <a:avLst/>
          </a:prstGeom>
          <a:noFill/>
        </p:spPr>
        <p:txBody>
          <a:bodyPr wrap="none" lIns="0" tIns="0" rIns="0" bIns="0" rtlCol="0" anchor="t">
            <a:spAutoFit/>
          </a:body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Human Sans" charset="0"/>
                <a:cs typeface="Human Sans" charset="0"/>
              </a:rPr>
              <a:t>11.4%</a:t>
            </a:r>
          </a:p>
        </p:txBody>
      </p:sp>
      <p:sp>
        <p:nvSpPr>
          <p:cNvPr id="26" name="Rectangle 25">
            <a:extLst>
              <a:ext uri="{FF2B5EF4-FFF2-40B4-BE49-F238E27FC236}">
                <a16:creationId xmlns:a16="http://schemas.microsoft.com/office/drawing/2014/main" id="{550AF365-C468-15A3-1AE9-010CCB378946}"/>
              </a:ext>
            </a:extLst>
          </p:cNvPr>
          <p:cNvSpPr/>
          <p:nvPr/>
        </p:nvSpPr>
        <p:spPr>
          <a:xfrm>
            <a:off x="597934" y="4990513"/>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$159M</a:t>
            </a:r>
          </a:p>
        </p:txBody>
      </p:sp>
      <p:cxnSp>
        <p:nvCxnSpPr>
          <p:cNvPr id="27" name="Straight Connector 26">
            <a:extLst>
              <a:ext uri="{FF2B5EF4-FFF2-40B4-BE49-F238E27FC236}">
                <a16:creationId xmlns:a16="http://schemas.microsoft.com/office/drawing/2014/main" id="{645353F4-FFD4-7AEF-736E-9D69931D201A}"/>
              </a:ext>
            </a:extLst>
          </p:cNvPr>
          <p:cNvCxnSpPr>
            <a:cxnSpLocks/>
          </p:cNvCxnSpPr>
          <p:nvPr/>
        </p:nvCxnSpPr>
        <p:spPr>
          <a:xfrm>
            <a:off x="3877935" y="4208270"/>
            <a:ext cx="190053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D9839A8-2AF3-5A94-34D1-B0D52228398D}"/>
              </a:ext>
            </a:extLst>
          </p:cNvPr>
          <p:cNvSpPr txBox="1"/>
          <p:nvPr/>
        </p:nvSpPr>
        <p:spPr>
          <a:xfrm>
            <a:off x="4621611" y="3791884"/>
            <a:ext cx="1242000" cy="400110"/>
          </a:xfrm>
          <a:prstGeom prst="rect">
            <a:avLst/>
          </a:prstGeom>
          <a:noFill/>
        </p:spPr>
        <p:txBody>
          <a:bodyPr wrap="square" rtlCol="0">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BA8FF"/>
                </a:solidFill>
                <a:effectLst/>
                <a:uLnTx/>
                <a:uFillTx/>
                <a:latin typeface="Calibri"/>
                <a:ea typeface="+mn-ea"/>
                <a:cs typeface="+mn-cs"/>
              </a:rPr>
              <a:t>Consumer Goods, Retail &amp; Travel</a:t>
            </a:r>
          </a:p>
        </p:txBody>
      </p:sp>
      <p:sp>
        <p:nvSpPr>
          <p:cNvPr id="29" name="TextBox 28">
            <a:extLst>
              <a:ext uri="{FF2B5EF4-FFF2-40B4-BE49-F238E27FC236}">
                <a16:creationId xmlns:a16="http://schemas.microsoft.com/office/drawing/2014/main" id="{CE6087DF-6488-A9B8-74C3-FE1225F4BF87}"/>
              </a:ext>
            </a:extLst>
          </p:cNvPr>
          <p:cNvSpPr txBox="1"/>
          <p:nvPr/>
        </p:nvSpPr>
        <p:spPr>
          <a:xfrm>
            <a:off x="5450250" y="4247168"/>
            <a:ext cx="323807" cy="160813"/>
          </a:xfrm>
          <a:prstGeom prst="rect">
            <a:avLst/>
          </a:prstGeom>
          <a:noFill/>
        </p:spPr>
        <p:txBody>
          <a:bodyPr wrap="none" lIns="0" tIns="0" rIns="0" bIns="0" rtlCol="0" anchor="t">
            <a:spAutoFit/>
          </a:bodyPr>
          <a:lstStyle>
            <a:defPPr>
              <a:defRPr lang="en-US"/>
            </a:defPPr>
            <a:lvl1pPr marR="0" lvl="0" indent="0" algn="r" fontAlgn="auto">
              <a:lnSpc>
                <a:spcPct val="110000"/>
              </a:lnSpc>
              <a:spcBef>
                <a:spcPts val="600"/>
              </a:spcBef>
              <a:spcAft>
                <a:spcPts val="0"/>
              </a:spcAft>
              <a:buClrTx/>
              <a:buSzTx/>
              <a:buFontTx/>
              <a:buNone/>
              <a:tabLst/>
              <a:defRPr kumimoji="0" sz="1000" b="1" i="0" u="none" strike="noStrike" cap="none" spc="0" normalizeH="0" baseline="0">
                <a:ln>
                  <a:noFill/>
                </a:ln>
                <a:effectLst/>
                <a:uLnTx/>
                <a:uFillTx/>
                <a:latin typeface="Calibri"/>
                <a:ea typeface="Human Sans" charset="0"/>
                <a:cs typeface="Human Sans" charset="0"/>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rPr>
              <a:t>19.8%</a:t>
            </a:r>
          </a:p>
        </p:txBody>
      </p:sp>
      <p:sp>
        <p:nvSpPr>
          <p:cNvPr id="30" name="TextBox 29">
            <a:extLst>
              <a:ext uri="{FF2B5EF4-FFF2-40B4-BE49-F238E27FC236}">
                <a16:creationId xmlns:a16="http://schemas.microsoft.com/office/drawing/2014/main" id="{8CA3640D-4631-EE14-621A-184A70D6BA07}"/>
              </a:ext>
            </a:extLst>
          </p:cNvPr>
          <p:cNvSpPr txBox="1"/>
          <p:nvPr/>
        </p:nvSpPr>
        <p:spPr>
          <a:xfrm>
            <a:off x="4934986" y="4247168"/>
            <a:ext cx="375103"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$276M</a:t>
            </a:r>
          </a:p>
        </p:txBody>
      </p:sp>
      <p:sp>
        <p:nvSpPr>
          <p:cNvPr id="31" name="TextBox 30">
            <a:extLst>
              <a:ext uri="{FF2B5EF4-FFF2-40B4-BE49-F238E27FC236}">
                <a16:creationId xmlns:a16="http://schemas.microsoft.com/office/drawing/2014/main" id="{FF93FC77-58BC-4900-6DEB-10126840173D}"/>
              </a:ext>
            </a:extLst>
          </p:cNvPr>
          <p:cNvSpPr txBox="1"/>
          <p:nvPr/>
        </p:nvSpPr>
        <p:spPr>
          <a:xfrm>
            <a:off x="4091425" y="4681056"/>
            <a:ext cx="1790778" cy="246221"/>
          </a:xfrm>
          <a:prstGeom prst="rect">
            <a:avLst/>
          </a:prstGeom>
          <a:noFill/>
        </p:spPr>
        <p:txBody>
          <a:bodyPr wrap="square" rtlCol="0">
            <a:spAutoFit/>
          </a:bodyPr>
          <a:lstStyle/>
          <a:p>
            <a:pPr marL="0" marR="0" lvl="0" indent="0" algn="r"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800" cap="none" spc="0" normalizeH="0" baseline="0" noProof="0" dirty="0">
                <a:ln>
                  <a:noFill/>
                </a:ln>
                <a:solidFill>
                  <a:srgbClr val="7BA8FF"/>
                </a:solidFill>
                <a:effectLst/>
                <a:uLnTx/>
                <a:uFillTx/>
                <a:latin typeface="Calibri" panose="020F0502020204030204"/>
                <a:ea typeface="+mn-ea"/>
                <a:cs typeface="+mn-cs"/>
              </a:rPr>
              <a:t>Software &amp; Hi-Tech</a:t>
            </a:r>
          </a:p>
        </p:txBody>
      </p:sp>
      <p:sp>
        <p:nvSpPr>
          <p:cNvPr id="32" name="TextBox 31">
            <a:extLst>
              <a:ext uri="{FF2B5EF4-FFF2-40B4-BE49-F238E27FC236}">
                <a16:creationId xmlns:a16="http://schemas.microsoft.com/office/drawing/2014/main" id="{567AAB21-E425-902B-6C66-45CE57B94CFE}"/>
              </a:ext>
            </a:extLst>
          </p:cNvPr>
          <p:cNvSpPr txBox="1"/>
          <p:nvPr/>
        </p:nvSpPr>
        <p:spPr>
          <a:xfrm>
            <a:off x="5450250" y="4990513"/>
            <a:ext cx="323807" cy="160813"/>
          </a:xfrm>
          <a:prstGeom prst="rect">
            <a:avLst/>
          </a:prstGeom>
          <a:noFill/>
        </p:spPr>
        <p:txBody>
          <a:bodyPr wrap="none" lIns="0" tIns="0" rIns="0" bIns="0" rtlCol="0" anchor="t">
            <a:spAutoFit/>
          </a:bodyPr>
          <a:lstStyle>
            <a:defPPr>
              <a:defRPr lang="en-US"/>
            </a:defPPr>
            <a:lvl1pPr marR="0" lvl="0" indent="0" algn="r" fontAlgn="auto">
              <a:lnSpc>
                <a:spcPct val="110000"/>
              </a:lnSpc>
              <a:spcBef>
                <a:spcPts val="600"/>
              </a:spcBef>
              <a:spcAft>
                <a:spcPts val="0"/>
              </a:spcAft>
              <a:buClrTx/>
              <a:buSzTx/>
              <a:buFontTx/>
              <a:buNone/>
              <a:tabLst/>
              <a:defRPr kumimoji="0" sz="1000" b="1" i="0" u="none" strike="noStrike" cap="none" spc="0" normalizeH="0" baseline="0">
                <a:ln>
                  <a:noFill/>
                </a:ln>
                <a:effectLst/>
                <a:uLnTx/>
                <a:uFillTx/>
                <a:latin typeface="Calibri"/>
                <a:ea typeface="Human Sans" charset="0"/>
                <a:cs typeface="Human Sans" charset="0"/>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rPr>
              <a:t>15.2%</a:t>
            </a:r>
          </a:p>
        </p:txBody>
      </p:sp>
      <p:cxnSp>
        <p:nvCxnSpPr>
          <p:cNvPr id="33" name="Straight Connector 32">
            <a:extLst>
              <a:ext uri="{FF2B5EF4-FFF2-40B4-BE49-F238E27FC236}">
                <a16:creationId xmlns:a16="http://schemas.microsoft.com/office/drawing/2014/main" id="{4E55FAEA-6F58-82BA-CEA9-781B96FFFEF7}"/>
              </a:ext>
            </a:extLst>
          </p:cNvPr>
          <p:cNvCxnSpPr>
            <a:cxnSpLocks/>
          </p:cNvCxnSpPr>
          <p:nvPr/>
        </p:nvCxnSpPr>
        <p:spPr>
          <a:xfrm>
            <a:off x="3992235" y="4945254"/>
            <a:ext cx="1809961" cy="0"/>
          </a:xfrm>
          <a:prstGeom prst="line">
            <a:avLst/>
          </a:prstGeom>
          <a:ln w="9525">
            <a:solidFill>
              <a:schemeClr val="bg1"/>
            </a:solidFill>
          </a:ln>
        </p:spPr>
        <p:style>
          <a:lnRef idx="1">
            <a:schemeClr val="accent3"/>
          </a:lnRef>
          <a:fillRef idx="0">
            <a:schemeClr val="accent3"/>
          </a:fillRef>
          <a:effectRef idx="0">
            <a:schemeClr val="accent3"/>
          </a:effectRef>
          <a:fontRef idx="minor">
            <a:schemeClr val="tx1"/>
          </a:fontRef>
        </p:style>
      </p:cxnSp>
      <p:grpSp>
        <p:nvGrpSpPr>
          <p:cNvPr id="34" name="Group 33">
            <a:extLst>
              <a:ext uri="{FF2B5EF4-FFF2-40B4-BE49-F238E27FC236}">
                <a16:creationId xmlns:a16="http://schemas.microsoft.com/office/drawing/2014/main" id="{79F893FF-4228-6DEB-375A-DC59F3841C15}"/>
              </a:ext>
            </a:extLst>
          </p:cNvPr>
          <p:cNvGrpSpPr/>
          <p:nvPr/>
        </p:nvGrpSpPr>
        <p:grpSpPr>
          <a:xfrm>
            <a:off x="594643" y="5526124"/>
            <a:ext cx="2007805" cy="109660"/>
            <a:chOff x="3684787" y="5810620"/>
            <a:chExt cx="2007805" cy="109660"/>
          </a:xfrm>
        </p:grpSpPr>
        <p:cxnSp>
          <p:nvCxnSpPr>
            <p:cNvPr id="36" name="Straight Connector 35">
              <a:extLst>
                <a:ext uri="{FF2B5EF4-FFF2-40B4-BE49-F238E27FC236}">
                  <a16:creationId xmlns:a16="http://schemas.microsoft.com/office/drawing/2014/main" id="{EC383F65-C9EF-4115-041B-E9A1C0131225}"/>
                </a:ext>
              </a:extLst>
            </p:cNvPr>
            <p:cNvCxnSpPr>
              <a:cxnSpLocks/>
            </p:cNvCxnSpPr>
            <p:nvPr/>
          </p:nvCxnSpPr>
          <p:spPr>
            <a:xfrm>
              <a:off x="3684787" y="5920280"/>
              <a:ext cx="200780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25DEE47-C5E5-B5AB-6F3B-8843015BDAA2}"/>
                </a:ext>
              </a:extLst>
            </p:cNvPr>
            <p:cNvCxnSpPr>
              <a:cxnSpLocks/>
            </p:cNvCxnSpPr>
            <p:nvPr/>
          </p:nvCxnSpPr>
          <p:spPr>
            <a:xfrm flipV="1">
              <a:off x="5692592" y="5810620"/>
              <a:ext cx="0" cy="10966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DB4AABAE-1DA1-AE37-9D60-9F0A1AA399C0}"/>
              </a:ext>
            </a:extLst>
          </p:cNvPr>
          <p:cNvSpPr txBox="1"/>
          <p:nvPr/>
        </p:nvSpPr>
        <p:spPr>
          <a:xfrm>
            <a:off x="521090" y="3956683"/>
            <a:ext cx="2013477" cy="246221"/>
          </a:xfrm>
          <a:prstGeom prst="rect">
            <a:avLst/>
          </a:prstGeom>
          <a:noFill/>
        </p:spPr>
        <p:txBody>
          <a:bodyPr wrap="squar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BA8FF"/>
                </a:solidFill>
                <a:effectLst/>
                <a:uLnTx/>
                <a:uFillTx/>
                <a:latin typeface="Calibri"/>
                <a:ea typeface="+mn-ea"/>
                <a:cs typeface="+mn-cs"/>
              </a:rPr>
              <a:t>Financial Services</a:t>
            </a:r>
          </a:p>
        </p:txBody>
      </p:sp>
      <p:cxnSp>
        <p:nvCxnSpPr>
          <p:cNvPr id="40" name="Straight Connector 39">
            <a:extLst>
              <a:ext uri="{FF2B5EF4-FFF2-40B4-BE49-F238E27FC236}">
                <a16:creationId xmlns:a16="http://schemas.microsoft.com/office/drawing/2014/main" id="{E30755F3-1225-5AC0-5740-69B94EF30FFD}"/>
              </a:ext>
            </a:extLst>
          </p:cNvPr>
          <p:cNvCxnSpPr>
            <a:cxnSpLocks/>
          </p:cNvCxnSpPr>
          <p:nvPr/>
        </p:nvCxnSpPr>
        <p:spPr>
          <a:xfrm>
            <a:off x="604232" y="4210775"/>
            <a:ext cx="174244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B53B22FA-4311-F39B-96A8-32B8F4B7172A}"/>
              </a:ext>
            </a:extLst>
          </p:cNvPr>
          <p:cNvSpPr txBox="1"/>
          <p:nvPr/>
        </p:nvSpPr>
        <p:spPr>
          <a:xfrm>
            <a:off x="1139445" y="4247168"/>
            <a:ext cx="323807" cy="160813"/>
          </a:xfrm>
          <a:prstGeom prst="rect">
            <a:avLst/>
          </a:prstGeom>
          <a:noFill/>
        </p:spPr>
        <p:txBody>
          <a:bodyPr wrap="none" lIns="0" tIns="0" rIns="0" bIns="0" rtlCol="0" anchor="t">
            <a:spAutoFit/>
          </a:body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Human Sans" charset="0"/>
                <a:cs typeface="Human Sans" charset="0"/>
              </a:rPr>
              <a:t>24.2%</a:t>
            </a:r>
          </a:p>
        </p:txBody>
      </p:sp>
      <p:sp>
        <p:nvSpPr>
          <p:cNvPr id="42" name="Rectangle 41">
            <a:extLst>
              <a:ext uri="{FF2B5EF4-FFF2-40B4-BE49-F238E27FC236}">
                <a16:creationId xmlns:a16="http://schemas.microsoft.com/office/drawing/2014/main" id="{9F5991BA-0A7D-34D6-2C53-5BB2B6954364}"/>
              </a:ext>
            </a:extLst>
          </p:cNvPr>
          <p:cNvSpPr/>
          <p:nvPr/>
        </p:nvSpPr>
        <p:spPr>
          <a:xfrm>
            <a:off x="597934" y="4247168"/>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$338M</a:t>
            </a:r>
          </a:p>
        </p:txBody>
      </p:sp>
      <p:sp>
        <p:nvSpPr>
          <p:cNvPr id="43" name="TextBox 42">
            <a:extLst>
              <a:ext uri="{FF2B5EF4-FFF2-40B4-BE49-F238E27FC236}">
                <a16:creationId xmlns:a16="http://schemas.microsoft.com/office/drawing/2014/main" id="{7DD713CB-5E31-C90B-061C-7697DCBE9210}"/>
              </a:ext>
            </a:extLst>
          </p:cNvPr>
          <p:cNvSpPr txBox="1"/>
          <p:nvPr/>
        </p:nvSpPr>
        <p:spPr>
          <a:xfrm>
            <a:off x="1251180" y="3346390"/>
            <a:ext cx="3670135" cy="440377"/>
          </a:xfrm>
          <a:prstGeom prst="rect">
            <a:avLst/>
          </a:prstGeom>
          <a:noFill/>
        </p:spPr>
        <p:txBody>
          <a:bodyPr wrap="square" rtlCol="0">
            <a:spAutoFit/>
          </a:bodyPr>
          <a:lstStyle/>
          <a:p>
            <a:pPr marL="0" marR="0" lvl="0" indent="0" algn="ctr" defTabSz="914377" rtl="0" eaLnBrk="1" fontAlgn="auto" latinLnBrk="0" hangingPunct="1">
              <a:lnSpc>
                <a:spcPts val="1100"/>
              </a:lnSpc>
              <a:spcBef>
                <a:spcPts val="0"/>
              </a:spcBef>
              <a:spcAft>
                <a:spcPts val="0"/>
              </a:spcAft>
              <a:buClrTx/>
              <a:buSzTx/>
              <a:buFontTx/>
              <a:buNone/>
              <a:tabLst/>
              <a:defRPr/>
            </a:pPr>
            <a:r>
              <a:rPr kumimoji="0" lang="en-US" sz="1100" b="1" i="0" u="none" strike="noStrike" kern="800" cap="none" spc="133" normalizeH="0" baseline="0" noProof="0" dirty="0">
                <a:ln>
                  <a:noFill/>
                </a:ln>
                <a:solidFill>
                  <a:srgbClr val="FFFFFF"/>
                </a:solidFill>
                <a:effectLst/>
                <a:uLnTx/>
                <a:uFillTx/>
                <a:latin typeface="Calibri"/>
                <a:ea typeface="+mn-ea"/>
                <a:cs typeface="Arial Black"/>
              </a:rPr>
              <a:t>REVENUES BY INDUSTRY VERTICAL</a:t>
            </a:r>
          </a:p>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sz="1000" b="0" i="0" u="none" strike="noStrike" kern="800" cap="none" spc="0" normalizeH="0" baseline="0" noProof="0" dirty="0">
                <a:ln>
                  <a:noFill/>
                </a:ln>
                <a:solidFill>
                  <a:srgbClr val="FFFFFF"/>
                </a:solidFill>
                <a:effectLst/>
                <a:uLnTx/>
                <a:uFillTx/>
                <a:latin typeface="Calibri"/>
                <a:ea typeface="+mn-ea"/>
                <a:cs typeface="Arial Black"/>
              </a:rPr>
              <a:t>(Reported $ &amp; % of Total Revenue)</a:t>
            </a:r>
          </a:p>
        </p:txBody>
      </p:sp>
      <p:sp>
        <p:nvSpPr>
          <p:cNvPr id="96" name="TextBox 95">
            <a:extLst>
              <a:ext uri="{FF2B5EF4-FFF2-40B4-BE49-F238E27FC236}">
                <a16:creationId xmlns:a16="http://schemas.microsoft.com/office/drawing/2014/main" id="{21D4D388-A4A2-14D2-0FCD-CB5D6C66E3C6}"/>
              </a:ext>
            </a:extLst>
          </p:cNvPr>
          <p:cNvSpPr txBox="1"/>
          <p:nvPr/>
        </p:nvSpPr>
        <p:spPr>
          <a:xfrm>
            <a:off x="4934986" y="4990513"/>
            <a:ext cx="375103"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$212M</a:t>
            </a:r>
          </a:p>
        </p:txBody>
      </p:sp>
      <p:sp>
        <p:nvSpPr>
          <p:cNvPr id="108" name="TextBox 107">
            <a:extLst>
              <a:ext uri="{FF2B5EF4-FFF2-40B4-BE49-F238E27FC236}">
                <a16:creationId xmlns:a16="http://schemas.microsoft.com/office/drawing/2014/main" id="{8FD80B40-27C0-BCFF-7E6C-2D8C56F86577}"/>
              </a:ext>
            </a:extLst>
          </p:cNvPr>
          <p:cNvSpPr txBox="1"/>
          <p:nvPr/>
        </p:nvSpPr>
        <p:spPr>
          <a:xfrm>
            <a:off x="10580646" y="4029772"/>
            <a:ext cx="980445" cy="264688"/>
          </a:xfrm>
          <a:prstGeom prst="rect">
            <a:avLst/>
          </a:prstGeom>
          <a:noFill/>
        </p:spPr>
        <p:txBody>
          <a:bodyPr wrap="square" rtlCol="0">
            <a:spAutoFit/>
          </a:bodyPr>
          <a:lstStyle/>
          <a:p>
            <a:pPr marL="0" marR="0" lvl="0" indent="0" algn="r" defTabSz="685783" rtl="0" eaLnBrk="1" fontAlgn="auto" latinLnBrk="0" hangingPunct="1">
              <a:lnSpc>
                <a:spcPct val="12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7802"/>
                </a:solidFill>
                <a:effectLst/>
                <a:uLnTx/>
                <a:uFillTx/>
                <a:latin typeface="Calibri" panose="020F0502020204030204"/>
                <a:ea typeface="+mn-ea"/>
                <a:cs typeface="+mn-cs"/>
              </a:rPr>
              <a:t>EMEA</a:t>
            </a:r>
          </a:p>
        </p:txBody>
      </p:sp>
      <p:sp>
        <p:nvSpPr>
          <p:cNvPr id="109" name="TextBox 108">
            <a:extLst>
              <a:ext uri="{FF2B5EF4-FFF2-40B4-BE49-F238E27FC236}">
                <a16:creationId xmlns:a16="http://schemas.microsoft.com/office/drawing/2014/main" id="{7D26483B-84BD-3379-746D-C829CC31AC91}"/>
              </a:ext>
            </a:extLst>
          </p:cNvPr>
          <p:cNvSpPr txBox="1"/>
          <p:nvPr/>
        </p:nvSpPr>
        <p:spPr>
          <a:xfrm>
            <a:off x="6397634" y="4693973"/>
            <a:ext cx="1058085" cy="264688"/>
          </a:xfrm>
          <a:prstGeom prst="rect">
            <a:avLst/>
          </a:prstGeom>
          <a:noFill/>
        </p:spPr>
        <p:txBody>
          <a:bodyPr wrap="square" rtlCol="0">
            <a:spAutoFit/>
          </a:bodyPr>
          <a:lstStyle/>
          <a:p>
            <a:pPr marL="0" marR="0" lvl="0" indent="0" algn="l" defTabSz="685783" rtl="0" eaLnBrk="1" fontAlgn="auto" latinLnBrk="0" hangingPunct="1">
              <a:lnSpc>
                <a:spcPct val="12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7802"/>
                </a:solidFill>
                <a:effectLst/>
                <a:uLnTx/>
                <a:uFillTx/>
                <a:latin typeface="Calibri"/>
                <a:ea typeface="+mn-ea"/>
                <a:cs typeface="+mn-cs"/>
              </a:rPr>
              <a:t>Americas</a:t>
            </a:r>
          </a:p>
        </p:txBody>
      </p:sp>
      <p:cxnSp>
        <p:nvCxnSpPr>
          <p:cNvPr id="111" name="Straight Connector 110">
            <a:extLst>
              <a:ext uri="{FF2B5EF4-FFF2-40B4-BE49-F238E27FC236}">
                <a16:creationId xmlns:a16="http://schemas.microsoft.com/office/drawing/2014/main" id="{029221B0-7B89-9037-5E4F-C293A352538E}"/>
              </a:ext>
            </a:extLst>
          </p:cNvPr>
          <p:cNvCxnSpPr>
            <a:cxnSpLocks/>
          </p:cNvCxnSpPr>
          <p:nvPr/>
        </p:nvCxnSpPr>
        <p:spPr>
          <a:xfrm>
            <a:off x="9762067" y="4299562"/>
            <a:ext cx="1739828"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14317FA7-7A0F-201F-5D04-CB83EBBBC516}"/>
              </a:ext>
            </a:extLst>
          </p:cNvPr>
          <p:cNvCxnSpPr>
            <a:cxnSpLocks/>
          </p:cNvCxnSpPr>
          <p:nvPr/>
        </p:nvCxnSpPr>
        <p:spPr>
          <a:xfrm>
            <a:off x="6489312" y="4960694"/>
            <a:ext cx="153205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BE979A25-D32F-C9BA-5473-27AF85597AE8}"/>
              </a:ext>
            </a:extLst>
          </p:cNvPr>
          <p:cNvSpPr txBox="1"/>
          <p:nvPr/>
        </p:nvSpPr>
        <p:spPr>
          <a:xfrm>
            <a:off x="11248359" y="5671369"/>
            <a:ext cx="258084"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2.1%</a:t>
            </a:r>
          </a:p>
        </p:txBody>
      </p:sp>
      <p:sp>
        <p:nvSpPr>
          <p:cNvPr id="114" name="TextBox 113">
            <a:extLst>
              <a:ext uri="{FF2B5EF4-FFF2-40B4-BE49-F238E27FC236}">
                <a16:creationId xmlns:a16="http://schemas.microsoft.com/office/drawing/2014/main" id="{3D1FCA89-3E13-FDC3-C7F3-BF1F819D37B4}"/>
              </a:ext>
            </a:extLst>
          </p:cNvPr>
          <p:cNvSpPr txBox="1"/>
          <p:nvPr/>
        </p:nvSpPr>
        <p:spPr>
          <a:xfrm>
            <a:off x="11182636" y="4330226"/>
            <a:ext cx="323807"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39.9%</a:t>
            </a:r>
          </a:p>
        </p:txBody>
      </p:sp>
      <p:sp>
        <p:nvSpPr>
          <p:cNvPr id="115" name="TextBox 114">
            <a:extLst>
              <a:ext uri="{FF2B5EF4-FFF2-40B4-BE49-F238E27FC236}">
                <a16:creationId xmlns:a16="http://schemas.microsoft.com/office/drawing/2014/main" id="{1E822696-CAD8-351A-793B-FF1975EB5E3F}"/>
              </a:ext>
            </a:extLst>
          </p:cNvPr>
          <p:cNvSpPr txBox="1"/>
          <p:nvPr/>
        </p:nvSpPr>
        <p:spPr>
          <a:xfrm>
            <a:off x="7025633" y="5022223"/>
            <a:ext cx="323807" cy="160813"/>
          </a:xfrm>
          <a:prstGeom prst="rect">
            <a:avLst/>
          </a:prstGeom>
          <a:noFill/>
        </p:spPr>
        <p:txBody>
          <a:bodyPr wrap="none" lIns="0" tIns="0" rIns="0" bIns="0" rtlCol="0" anchor="t">
            <a:spAutoFit/>
          </a:bodyPr>
          <a:lstStyle>
            <a:defPPr>
              <a:defRPr lang="en-US"/>
            </a:defPPr>
            <a:lvl1pPr>
              <a:lnSpc>
                <a:spcPct val="110000"/>
              </a:lnSpc>
              <a:spcBef>
                <a:spcPts val="600"/>
              </a:spcBef>
              <a:defRPr sz="1000" b="1">
                <a:latin typeface="Calibri"/>
              </a:defRPr>
            </a:lvl1pPr>
          </a:lstStyle>
          <a:p>
            <a:pPr marL="0" marR="0" lvl="0" indent="0" algn="r"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58.0%</a:t>
            </a:r>
          </a:p>
        </p:txBody>
      </p:sp>
      <p:sp>
        <p:nvSpPr>
          <p:cNvPr id="116" name="Rectangle 115">
            <a:extLst>
              <a:ext uri="{FF2B5EF4-FFF2-40B4-BE49-F238E27FC236}">
                <a16:creationId xmlns:a16="http://schemas.microsoft.com/office/drawing/2014/main" id="{7A660EC5-0F81-268E-72C0-DDBC78FA2A2C}"/>
              </a:ext>
            </a:extLst>
          </p:cNvPr>
          <p:cNvSpPr/>
          <p:nvPr/>
        </p:nvSpPr>
        <p:spPr>
          <a:xfrm>
            <a:off x="6489312" y="5022223"/>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$809M</a:t>
            </a:r>
          </a:p>
        </p:txBody>
      </p:sp>
      <p:sp>
        <p:nvSpPr>
          <p:cNvPr id="117" name="Rectangle 116">
            <a:extLst>
              <a:ext uri="{FF2B5EF4-FFF2-40B4-BE49-F238E27FC236}">
                <a16:creationId xmlns:a16="http://schemas.microsoft.com/office/drawing/2014/main" id="{0E2443C1-C7E5-B659-3789-DCFFE132BF06}"/>
              </a:ext>
            </a:extLst>
          </p:cNvPr>
          <p:cNvSpPr/>
          <p:nvPr/>
        </p:nvSpPr>
        <p:spPr>
          <a:xfrm>
            <a:off x="10673255" y="4330226"/>
            <a:ext cx="375103"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$556M</a:t>
            </a:r>
          </a:p>
        </p:txBody>
      </p:sp>
      <p:sp>
        <p:nvSpPr>
          <p:cNvPr id="118" name="Rectangle 117">
            <a:extLst>
              <a:ext uri="{FF2B5EF4-FFF2-40B4-BE49-F238E27FC236}">
                <a16:creationId xmlns:a16="http://schemas.microsoft.com/office/drawing/2014/main" id="{45C4D8C7-AAA7-95C1-AF9A-D2C1BA331EAD}"/>
              </a:ext>
            </a:extLst>
          </p:cNvPr>
          <p:cNvSpPr/>
          <p:nvPr/>
        </p:nvSpPr>
        <p:spPr>
          <a:xfrm>
            <a:off x="10738978" y="5671369"/>
            <a:ext cx="309380" cy="160813"/>
          </a:xfrm>
          <a:prstGeom prst="rect">
            <a:avLst/>
          </a:prstGeom>
          <a:noFill/>
        </p:spPr>
        <p:txBody>
          <a:bodyPr wrap="none" lIns="0" tIns="0" rIns="0" bIns="0" rtlCol="0" anchor="t">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a:ea typeface="+mn-ea"/>
                <a:cs typeface="+mn-cs"/>
              </a:rPr>
              <a:t>$30M</a:t>
            </a:r>
          </a:p>
        </p:txBody>
      </p:sp>
      <p:sp>
        <p:nvSpPr>
          <p:cNvPr id="119" name="TextBox 118">
            <a:extLst>
              <a:ext uri="{FF2B5EF4-FFF2-40B4-BE49-F238E27FC236}">
                <a16:creationId xmlns:a16="http://schemas.microsoft.com/office/drawing/2014/main" id="{7393DAD1-880F-192B-CD7B-979B6E6EE134}"/>
              </a:ext>
            </a:extLst>
          </p:cNvPr>
          <p:cNvSpPr txBox="1"/>
          <p:nvPr/>
        </p:nvSpPr>
        <p:spPr>
          <a:xfrm>
            <a:off x="7138816" y="3346390"/>
            <a:ext cx="3670135" cy="487313"/>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sz="1100" b="1" i="0" u="none" strike="noStrike" kern="800" cap="none" spc="133" normalizeH="0" baseline="0" noProof="0">
                <a:ln>
                  <a:noFill/>
                </a:ln>
                <a:solidFill>
                  <a:srgbClr val="FFFFFF"/>
                </a:solidFill>
                <a:effectLst/>
                <a:uLnTx/>
                <a:uFillTx/>
                <a:latin typeface="Calibri"/>
                <a:ea typeface="+mn-ea"/>
                <a:cs typeface="Arial Black"/>
              </a:rPr>
              <a:t>REVENUES BY GEOGRAPHY</a:t>
            </a:r>
          </a:p>
          <a:p>
            <a:pPr marL="0" marR="0" lvl="0" indent="0" algn="ctr" defTabSz="914377" rtl="0" eaLnBrk="1" fontAlgn="auto" latinLnBrk="0" hangingPunct="1">
              <a:lnSpc>
                <a:spcPts val="1100"/>
              </a:lnSpc>
              <a:spcBef>
                <a:spcPts val="0"/>
              </a:spcBef>
              <a:spcAft>
                <a:spcPts val="0"/>
              </a:spcAft>
              <a:buClrTx/>
              <a:buSzTx/>
              <a:buFontTx/>
              <a:buNone/>
              <a:tabLst/>
              <a:defRPr/>
            </a:pPr>
            <a:r>
              <a:rPr kumimoji="0" lang="en-US" sz="1000" b="0" i="0" u="none" strike="noStrike" kern="800" cap="none" spc="0" normalizeH="0" baseline="0" noProof="0">
                <a:ln>
                  <a:noFill/>
                </a:ln>
                <a:solidFill>
                  <a:srgbClr val="FFFFFF"/>
                </a:solidFill>
                <a:effectLst/>
                <a:uLnTx/>
                <a:uFillTx/>
                <a:latin typeface="Calibri"/>
                <a:ea typeface="+mn-ea"/>
                <a:cs typeface="Arial Black"/>
              </a:rPr>
              <a:t>(Reported $ &amp; % of Total Revenue)</a:t>
            </a:r>
          </a:p>
        </p:txBody>
      </p:sp>
      <p:sp>
        <p:nvSpPr>
          <p:cNvPr id="120" name="TextBox 119">
            <a:extLst>
              <a:ext uri="{FF2B5EF4-FFF2-40B4-BE49-F238E27FC236}">
                <a16:creationId xmlns:a16="http://schemas.microsoft.com/office/drawing/2014/main" id="{04A1DE82-6345-E20C-179A-F2B02AC6FE6C}"/>
              </a:ext>
            </a:extLst>
          </p:cNvPr>
          <p:cNvSpPr txBox="1"/>
          <p:nvPr/>
        </p:nvSpPr>
        <p:spPr>
          <a:xfrm>
            <a:off x="10638428" y="5342006"/>
            <a:ext cx="980445" cy="264688"/>
          </a:xfrm>
          <a:prstGeom prst="rect">
            <a:avLst/>
          </a:prstGeom>
          <a:noFill/>
        </p:spPr>
        <p:txBody>
          <a:bodyPr wrap="square" rtlCol="0">
            <a:spAutoFit/>
          </a:bodyPr>
          <a:lstStyle/>
          <a:p>
            <a:pPr marL="0" marR="0" lvl="0" indent="0" algn="r" defTabSz="685783" rtl="0" eaLnBrk="1" fontAlgn="auto" latinLnBrk="0" hangingPunct="1">
              <a:lnSpc>
                <a:spcPct val="120000"/>
              </a:lnSpc>
              <a:spcBef>
                <a:spcPts val="0"/>
              </a:spcBef>
              <a:spcAft>
                <a:spcPts val="0"/>
              </a:spcAft>
              <a:buClrTx/>
              <a:buSzTx/>
              <a:buFontTx/>
              <a:buNone/>
              <a:tabLst/>
              <a:defRPr/>
            </a:pPr>
            <a:r>
              <a:rPr kumimoji="0" lang="en-US" sz="1000" b="1" i="0" u="none" strike="noStrike" kern="1200" cap="none" spc="0" normalizeH="0" baseline="0" noProof="0">
                <a:ln>
                  <a:noFill/>
                </a:ln>
                <a:solidFill>
                  <a:srgbClr val="FF7802"/>
                </a:solidFill>
                <a:effectLst/>
                <a:uLnTx/>
                <a:uFillTx/>
                <a:latin typeface="Calibri" panose="020F0502020204030204"/>
                <a:ea typeface="+mn-ea"/>
                <a:cs typeface="+mn-cs"/>
              </a:rPr>
              <a:t>APAC</a:t>
            </a:r>
          </a:p>
        </p:txBody>
      </p:sp>
      <p:grpSp>
        <p:nvGrpSpPr>
          <p:cNvPr id="121" name="Group 120">
            <a:extLst>
              <a:ext uri="{FF2B5EF4-FFF2-40B4-BE49-F238E27FC236}">
                <a16:creationId xmlns:a16="http://schemas.microsoft.com/office/drawing/2014/main" id="{FD957F78-473E-0172-6BFD-711E7D81C905}"/>
              </a:ext>
            </a:extLst>
          </p:cNvPr>
          <p:cNvGrpSpPr/>
          <p:nvPr/>
        </p:nvGrpSpPr>
        <p:grpSpPr>
          <a:xfrm>
            <a:off x="9485842" y="5543935"/>
            <a:ext cx="2047416" cy="88888"/>
            <a:chOff x="9485842" y="5543935"/>
            <a:chExt cx="2047416" cy="88888"/>
          </a:xfrm>
        </p:grpSpPr>
        <p:cxnSp>
          <p:nvCxnSpPr>
            <p:cNvPr id="122" name="Straight Connector 121">
              <a:extLst>
                <a:ext uri="{FF2B5EF4-FFF2-40B4-BE49-F238E27FC236}">
                  <a16:creationId xmlns:a16="http://schemas.microsoft.com/office/drawing/2014/main" id="{DD396D5E-498D-68BB-92E1-C542AE1901FA}"/>
                </a:ext>
              </a:extLst>
            </p:cNvPr>
            <p:cNvCxnSpPr>
              <a:cxnSpLocks/>
            </p:cNvCxnSpPr>
            <p:nvPr/>
          </p:nvCxnSpPr>
          <p:spPr>
            <a:xfrm>
              <a:off x="9485842" y="5629378"/>
              <a:ext cx="2047416"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96EC101B-D8E6-27F7-F821-0EB64B3FAF09}"/>
                </a:ext>
              </a:extLst>
            </p:cNvPr>
            <p:cNvCxnSpPr>
              <a:cxnSpLocks/>
            </p:cNvCxnSpPr>
            <p:nvPr/>
          </p:nvCxnSpPr>
          <p:spPr>
            <a:xfrm flipV="1">
              <a:off x="9485842" y="5543935"/>
              <a:ext cx="0" cy="8888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Text Placeholder 2">
            <a:extLst>
              <a:ext uri="{FF2B5EF4-FFF2-40B4-BE49-F238E27FC236}">
                <a16:creationId xmlns:a16="http://schemas.microsoft.com/office/drawing/2014/main" id="{857A10C1-B986-D140-753D-454B6482E7D7}"/>
              </a:ext>
            </a:extLst>
          </p:cNvPr>
          <p:cNvSpPr txBox="1">
            <a:spLocks/>
          </p:cNvSpPr>
          <p:nvPr/>
        </p:nvSpPr>
        <p:spPr>
          <a:xfrm>
            <a:off x="1353798" y="6453280"/>
            <a:ext cx="7637632" cy="110287"/>
          </a:xfrm>
          <a:prstGeom prst="rect">
            <a:avLst/>
          </a:prstGeom>
        </p:spPr>
        <p:txBody>
          <a:bodyPr vert="horz" wrap="square" lIns="0" tIns="0" rIns="0" bIns="0" rtlCol="0" anchor="t" anchorCtr="0">
            <a:spAutoFit/>
          </a:bodyPr>
          <a:lstStyle>
            <a:lvl1pPr marL="0" marR="0" indent="0" algn="l" defTabSz="914400" rtl="0" eaLnBrk="1" fontAlgn="auto" latinLnBrk="0" hangingPunct="1">
              <a:lnSpc>
                <a:spcPts val="1800"/>
              </a:lnSpc>
              <a:spcBef>
                <a:spcPts val="600"/>
              </a:spcBef>
              <a:spcAft>
                <a:spcPts val="0"/>
              </a:spcAft>
              <a:buClrTx/>
              <a:buSzTx/>
              <a:buFont typeface="Arial" panose="020B0604020202020204" pitchFamily="34" charset="0"/>
              <a:buNone/>
              <a:tabLst/>
              <a:defRPr lang="en-US" sz="1200" b="0" i="0" kern="1200">
                <a:solidFill>
                  <a:schemeClr val="bg1"/>
                </a:solidFill>
                <a:latin typeface="Calibri Light" panose="020F0302020204030204" pitchFamily="34" charset="0"/>
                <a:ea typeface="Calibri" panose="020F0502020204030204" pitchFamily="34" charset="0"/>
                <a:cs typeface="Calibri Light" panose="020F0302020204030204" pitchFamily="34" charset="0"/>
              </a:defRPr>
            </a:lvl1pPr>
            <a:lvl2pPr marL="685800" indent="-228600" algn="l" defTabSz="914400" rtl="0" eaLnBrk="1" latinLnBrk="0" hangingPunct="1">
              <a:lnSpc>
                <a:spcPct val="100000"/>
              </a:lnSpc>
              <a:spcBef>
                <a:spcPts val="600"/>
              </a:spcBef>
              <a:spcAft>
                <a:spcPts val="0"/>
              </a:spcAft>
              <a:buClr>
                <a:schemeClr val="accent4"/>
              </a:buClr>
              <a:buFont typeface="Arial" panose="020B0604020202020204" pitchFamily="34" charset="0"/>
              <a:buChar char="•"/>
              <a:defRPr lang="en-US" sz="1400" b="0" i="0" kern="1200" dirty="0">
                <a:solidFill>
                  <a:schemeClr val="bg1"/>
                </a:solidFill>
                <a:latin typeface="Calibri"/>
                <a:ea typeface="Calibri" panose="020F0502020204030204" pitchFamily="34" charset="0"/>
                <a:cs typeface="Calibri" panose="020F0502020204030204" pitchFamily="34" charset="0"/>
              </a:defRPr>
            </a:lvl2pPr>
            <a:lvl3pPr marL="11430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Calibri"/>
                <a:ea typeface="Calibri" panose="020F0502020204030204" pitchFamily="34" charset="0"/>
                <a:cs typeface="Calibri" panose="020F0502020204030204" pitchFamily="34" charset="0"/>
              </a:defRPr>
            </a:lvl3pPr>
            <a:lvl4pPr marL="16002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00000"/>
              </a:lnSpc>
              <a:spcBef>
                <a:spcPts val="600"/>
              </a:spcBef>
              <a:spcAft>
                <a:spcPts val="0"/>
              </a:spcAft>
              <a:buFont typeface="Arial" panose="020B0604020202020204" pitchFamily="34" charset="0"/>
              <a:buChar char="•"/>
              <a:defRPr lang="en-US" sz="1200" b="0" i="0" kern="1200" dirty="0">
                <a:solidFill>
                  <a:schemeClr val="bg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900"/>
              </a:lnSpc>
              <a:spcBef>
                <a:spcPts val="0"/>
              </a:spcBef>
              <a:spcAft>
                <a:spcPts val="0"/>
              </a:spcAft>
              <a:buClrTx/>
              <a:buSzTx/>
              <a:buFont typeface="Arial" panose="020B0604020202020204" pitchFamily="34" charset="0"/>
              <a:buNone/>
              <a:tabLst/>
              <a:defRPr/>
            </a:pPr>
            <a:r>
              <a:rPr kumimoji="0" lang="en-US" sz="700" b="0" i="0" u="none" strike="noStrike" kern="1200" cap="none" spc="0" normalizeH="0" baseline="0" noProof="0" dirty="0">
                <a:ln>
                  <a:noFill/>
                </a:ln>
                <a:solidFill>
                  <a:srgbClr val="FFFFFF"/>
                </a:solidFill>
                <a:effectLst/>
                <a:uLnTx/>
                <a:uFillTx/>
                <a:latin typeface="Calibri"/>
                <a:ea typeface="Calibri" panose="020F0502020204030204" pitchFamily="34" charset="0"/>
                <a:cs typeface="Calibri Light" panose="020F0302020204030204" pitchFamily="34" charset="0"/>
              </a:rPr>
              <a:t>Figures are as of Q3 2025 unless otherwise noted. Refer to EPAM’s 3rd Quarter 2025 Earnings Release for additional information and reconciliation of GAAP Diluted EPS to Non-GAAP Diluted EPS.</a:t>
            </a:r>
          </a:p>
        </p:txBody>
      </p:sp>
      <p:graphicFrame>
        <p:nvGraphicFramePr>
          <p:cNvPr id="38" name="Chart 37">
            <a:extLst>
              <a:ext uri="{FF2B5EF4-FFF2-40B4-BE49-F238E27FC236}">
                <a16:creationId xmlns:a16="http://schemas.microsoft.com/office/drawing/2014/main" id="{AAB7D68B-BEE4-72EB-71C9-BF980DAA1460}"/>
              </a:ext>
            </a:extLst>
          </p:cNvPr>
          <p:cNvGraphicFramePr/>
          <p:nvPr/>
        </p:nvGraphicFramePr>
        <p:xfrm>
          <a:off x="2129444" y="3788437"/>
          <a:ext cx="1938530" cy="19407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4" name="Chart 43">
            <a:extLst>
              <a:ext uri="{FF2B5EF4-FFF2-40B4-BE49-F238E27FC236}">
                <a16:creationId xmlns:a16="http://schemas.microsoft.com/office/drawing/2014/main" id="{651EF637-3C41-9A6E-EDEC-A84C108D33EB}"/>
              </a:ext>
            </a:extLst>
          </p:cNvPr>
          <p:cNvGraphicFramePr/>
          <p:nvPr/>
        </p:nvGraphicFramePr>
        <p:xfrm>
          <a:off x="7971404" y="3832913"/>
          <a:ext cx="1939796" cy="1938528"/>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302194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A06BC7-8E4F-828E-0C29-C5F398616931}"/>
              </a:ext>
            </a:extLst>
          </p:cNvPr>
          <p:cNvSpPr>
            <a:spLocks noGrp="1"/>
          </p:cNvSpPr>
          <p:nvPr>
            <p:ph type="title"/>
          </p:nvPr>
        </p:nvSpPr>
        <p:spPr>
          <a:xfrm>
            <a:off x="457200" y="723900"/>
            <a:ext cx="3826605" cy="457200"/>
          </a:xfrm>
        </p:spPr>
        <p:txBody>
          <a:bodyPr/>
          <a:lstStyle/>
          <a:p>
            <a:r>
              <a:rPr lang="en-US" dirty="0">
                <a:solidFill>
                  <a:schemeClr val="tx1"/>
                </a:solidFill>
              </a:rPr>
              <a:t>One of the Most Geographically Diversified Services Companies</a:t>
            </a:r>
            <a:endParaRPr lang="en-PL" dirty="0">
              <a:solidFill>
                <a:schemeClr val="tx1"/>
              </a:solidFill>
            </a:endParaRPr>
          </a:p>
        </p:txBody>
      </p:sp>
      <p:sp>
        <p:nvSpPr>
          <p:cNvPr id="11" name="Text Placeholder 10">
            <a:extLst>
              <a:ext uri="{FF2B5EF4-FFF2-40B4-BE49-F238E27FC236}">
                <a16:creationId xmlns:a16="http://schemas.microsoft.com/office/drawing/2014/main" id="{3B1ABE4D-7DB7-B04B-05A6-98EA77F4C608}"/>
              </a:ext>
            </a:extLst>
          </p:cNvPr>
          <p:cNvSpPr>
            <a:spLocks noGrp="1"/>
          </p:cNvSpPr>
          <p:nvPr>
            <p:ph type="body" sz="quarter" idx="15"/>
          </p:nvPr>
        </p:nvSpPr>
        <p:spPr/>
        <p:txBody>
          <a:bodyPr/>
          <a:lstStyle/>
          <a:p>
            <a:endParaRPr lang="en-US"/>
          </a:p>
        </p:txBody>
      </p:sp>
      <p:grpSp>
        <p:nvGrpSpPr>
          <p:cNvPr id="962" name="Graphic 2">
            <a:extLst>
              <a:ext uri="{FF2B5EF4-FFF2-40B4-BE49-F238E27FC236}">
                <a16:creationId xmlns:a16="http://schemas.microsoft.com/office/drawing/2014/main" id="{7E2BAD1A-D2D9-DC08-A946-FF3B5D5BAEED}"/>
              </a:ext>
            </a:extLst>
          </p:cNvPr>
          <p:cNvGrpSpPr/>
          <p:nvPr/>
        </p:nvGrpSpPr>
        <p:grpSpPr>
          <a:xfrm>
            <a:off x="1233469" y="1714946"/>
            <a:ext cx="9758777" cy="4801987"/>
            <a:chOff x="1204894" y="1421038"/>
            <a:chExt cx="9758777" cy="4801987"/>
          </a:xfrm>
          <a:solidFill>
            <a:srgbClr val="D9D9D9"/>
          </a:solidFill>
        </p:grpSpPr>
        <p:sp>
          <p:nvSpPr>
            <p:cNvPr id="963" name="Freeform 218">
              <a:extLst>
                <a:ext uri="{FF2B5EF4-FFF2-40B4-BE49-F238E27FC236}">
                  <a16:creationId xmlns:a16="http://schemas.microsoft.com/office/drawing/2014/main" id="{98AAEE49-9DF5-800A-1407-96959A9E49A7}"/>
                </a:ext>
              </a:extLst>
            </p:cNvPr>
            <p:cNvSpPr/>
            <p:nvPr/>
          </p:nvSpPr>
          <p:spPr>
            <a:xfrm>
              <a:off x="3331831" y="2018253"/>
              <a:ext cx="775363" cy="554227"/>
            </a:xfrm>
            <a:custGeom>
              <a:avLst/>
              <a:gdLst>
                <a:gd name="connsiteX0" fmla="*/ 357904 w 775363"/>
                <a:gd name="connsiteY0" fmla="*/ 449597 h 554227"/>
                <a:gd name="connsiteX1" fmla="*/ 379439 w 775363"/>
                <a:gd name="connsiteY1" fmla="*/ 452384 h 554227"/>
                <a:gd name="connsiteX2" fmla="*/ 390839 w 775363"/>
                <a:gd name="connsiteY2" fmla="*/ 445290 h 554227"/>
                <a:gd name="connsiteX3" fmla="*/ 443788 w 775363"/>
                <a:gd name="connsiteY3" fmla="*/ 443770 h 554227"/>
                <a:gd name="connsiteX4" fmla="*/ 524097 w 775363"/>
                <a:gd name="connsiteY4" fmla="*/ 513946 h 554227"/>
                <a:gd name="connsiteX5" fmla="*/ 567165 w 775363"/>
                <a:gd name="connsiteY5" fmla="*/ 531173 h 554227"/>
                <a:gd name="connsiteX6" fmla="*/ 656089 w 775363"/>
                <a:gd name="connsiteY6" fmla="*/ 554227 h 554227"/>
                <a:gd name="connsiteX7" fmla="*/ 593006 w 775363"/>
                <a:gd name="connsiteY7" fmla="*/ 485318 h 554227"/>
                <a:gd name="connsiteX8" fmla="*/ 687503 w 775363"/>
                <a:gd name="connsiteY8" fmla="*/ 528387 h 554227"/>
                <a:gd name="connsiteX9" fmla="*/ 684716 w 775363"/>
                <a:gd name="connsiteY9" fmla="*/ 506852 h 554227"/>
                <a:gd name="connsiteX10" fmla="*/ 696117 w 775363"/>
                <a:gd name="connsiteY10" fmla="*/ 498239 h 554227"/>
                <a:gd name="connsiteX11" fmla="*/ 689023 w 775363"/>
                <a:gd name="connsiteY11" fmla="*/ 475185 h 554227"/>
                <a:gd name="connsiteX12" fmla="*/ 684716 w 775363"/>
                <a:gd name="connsiteY12" fmla="*/ 460744 h 554227"/>
                <a:gd name="connsiteX13" fmla="*/ 621634 w 775363"/>
                <a:gd name="connsiteY13" fmla="*/ 403489 h 554227"/>
                <a:gd name="connsiteX14" fmla="*/ 636075 w 775363"/>
                <a:gd name="connsiteY14" fmla="*/ 356114 h 554227"/>
                <a:gd name="connsiteX15" fmla="*/ 690543 w 775363"/>
                <a:gd name="connsiteY15" fmla="*/ 407795 h 554227"/>
                <a:gd name="connsiteX16" fmla="*/ 709291 w 775363"/>
                <a:gd name="connsiteY16" fmla="*/ 419196 h 554227"/>
                <a:gd name="connsiteX17" fmla="*/ 736652 w 775363"/>
                <a:gd name="connsiteY17" fmla="*/ 401968 h 554227"/>
                <a:gd name="connsiteX18" fmla="*/ 769586 w 775363"/>
                <a:gd name="connsiteY18" fmla="*/ 363207 h 554227"/>
                <a:gd name="connsiteX19" fmla="*/ 753879 w 775363"/>
                <a:gd name="connsiteY19" fmla="*/ 325966 h 554227"/>
                <a:gd name="connsiteX20" fmla="*/ 712331 w 775363"/>
                <a:gd name="connsiteY20" fmla="*/ 304432 h 554227"/>
                <a:gd name="connsiteX21" fmla="*/ 676610 w 775363"/>
                <a:gd name="connsiteY21" fmla="*/ 287204 h 554227"/>
                <a:gd name="connsiteX22" fmla="*/ 650768 w 775363"/>
                <a:gd name="connsiteY22" fmla="*/ 278591 h 554227"/>
                <a:gd name="connsiteX23" fmla="*/ 640635 w 775363"/>
                <a:gd name="connsiteY23" fmla="*/ 271497 h 554227"/>
                <a:gd name="connsiteX24" fmla="*/ 597566 w 775363"/>
                <a:gd name="connsiteY24" fmla="*/ 234256 h 554227"/>
                <a:gd name="connsiteX25" fmla="*/ 610487 w 775363"/>
                <a:gd name="connsiteY25" fmla="*/ 234256 h 554227"/>
                <a:gd name="connsiteX26" fmla="*/ 623408 w 775363"/>
                <a:gd name="connsiteY26" fmla="*/ 229949 h 554227"/>
                <a:gd name="connsiteX27" fmla="*/ 621888 w 775363"/>
                <a:gd name="connsiteY27" fmla="*/ 209935 h 554227"/>
                <a:gd name="connsiteX28" fmla="*/ 632021 w 775363"/>
                <a:gd name="connsiteY28" fmla="*/ 194228 h 554227"/>
                <a:gd name="connsiteX29" fmla="*/ 619101 w 775363"/>
                <a:gd name="connsiteY29" fmla="*/ 181307 h 554227"/>
                <a:gd name="connsiteX30" fmla="*/ 597566 w 775363"/>
                <a:gd name="connsiteY30" fmla="*/ 181307 h 554227"/>
                <a:gd name="connsiteX31" fmla="*/ 530177 w 775363"/>
                <a:gd name="connsiteY31" fmla="*/ 131145 h 554227"/>
                <a:gd name="connsiteX32" fmla="*/ 517257 w 775363"/>
                <a:gd name="connsiteY32" fmla="*/ 126838 h 554227"/>
                <a:gd name="connsiteX33" fmla="*/ 500030 w 775363"/>
                <a:gd name="connsiteY33" fmla="*/ 115438 h 554227"/>
                <a:gd name="connsiteX34" fmla="*/ 444041 w 775363"/>
                <a:gd name="connsiteY34" fmla="*/ 91117 h 554227"/>
                <a:gd name="connsiteX35" fmla="*/ 420987 w 775363"/>
                <a:gd name="connsiteY35" fmla="*/ 73890 h 554227"/>
                <a:gd name="connsiteX36" fmla="*/ 402239 w 775363"/>
                <a:gd name="connsiteY36" fmla="*/ 63756 h 554227"/>
                <a:gd name="connsiteX37" fmla="*/ 317623 w 775363"/>
                <a:gd name="connsiteY37" fmla="*/ 62236 h 554227"/>
                <a:gd name="connsiteX38" fmla="*/ 317623 w 775363"/>
                <a:gd name="connsiteY38" fmla="*/ 79463 h 554227"/>
                <a:gd name="connsiteX39" fmla="*/ 250234 w 775363"/>
                <a:gd name="connsiteY39" fmla="*/ 79463 h 554227"/>
                <a:gd name="connsiteX40" fmla="*/ 250234 w 775363"/>
                <a:gd name="connsiteY40" fmla="*/ 72370 h 554227"/>
                <a:gd name="connsiteX41" fmla="*/ 256061 w 775363"/>
                <a:gd name="connsiteY41" fmla="*/ 55142 h 554227"/>
                <a:gd name="connsiteX42" fmla="*/ 208686 w 775363"/>
                <a:gd name="connsiteY42" fmla="*/ 4981 h 554227"/>
                <a:gd name="connsiteX43" fmla="*/ 161311 w 775363"/>
                <a:gd name="connsiteY43" fmla="*/ 24995 h 554227"/>
                <a:gd name="connsiteX44" fmla="*/ 121282 w 775363"/>
                <a:gd name="connsiteY44" fmla="*/ 52356 h 554227"/>
                <a:gd name="connsiteX45" fmla="*/ 116976 w 775363"/>
                <a:gd name="connsiteY45" fmla="*/ 63756 h 554227"/>
                <a:gd name="connsiteX46" fmla="*/ 127109 w 775363"/>
                <a:gd name="connsiteY46" fmla="*/ 96691 h 554227"/>
                <a:gd name="connsiteX47" fmla="*/ 110895 w 775363"/>
                <a:gd name="connsiteY47" fmla="*/ 106824 h 554227"/>
                <a:gd name="connsiteX48" fmla="*/ 109882 w 775363"/>
                <a:gd name="connsiteY48" fmla="*/ 100998 h 554227"/>
                <a:gd name="connsiteX49" fmla="*/ 132936 w 775363"/>
                <a:gd name="connsiteY49" fmla="*/ 6501 h 554227"/>
                <a:gd name="connsiteX50" fmla="*/ 31092 w 775363"/>
                <a:gd name="connsiteY50" fmla="*/ 22208 h 554227"/>
                <a:gd name="connsiteX51" fmla="*/ 20959 w 775363"/>
                <a:gd name="connsiteY51" fmla="*/ 118225 h 554227"/>
                <a:gd name="connsiteX52" fmla="*/ 62507 w 775363"/>
                <a:gd name="connsiteY52" fmla="*/ 122532 h 554227"/>
                <a:gd name="connsiteX53" fmla="*/ 25266 w 775363"/>
                <a:gd name="connsiteY53" fmla="*/ 141279 h 554227"/>
                <a:gd name="connsiteX54" fmla="*/ 20959 w 775363"/>
                <a:gd name="connsiteY54" fmla="*/ 145586 h 554227"/>
                <a:gd name="connsiteX55" fmla="*/ 111402 w 775363"/>
                <a:gd name="connsiteY55" fmla="*/ 168640 h 554227"/>
                <a:gd name="connsiteX56" fmla="*/ 227433 w 775363"/>
                <a:gd name="connsiteY56" fmla="*/ 194481 h 554227"/>
                <a:gd name="connsiteX57" fmla="*/ 301916 w 775363"/>
                <a:gd name="connsiteY57" fmla="*/ 187387 h 554227"/>
                <a:gd name="connsiteX58" fmla="*/ 307743 w 775363"/>
                <a:gd name="connsiteY58" fmla="*/ 187387 h 554227"/>
                <a:gd name="connsiteX59" fmla="*/ 310529 w 775363"/>
                <a:gd name="connsiteY59" fmla="*/ 174467 h 554227"/>
                <a:gd name="connsiteX60" fmla="*/ 375132 w 775363"/>
                <a:gd name="connsiteY60" fmla="*/ 213228 h 554227"/>
                <a:gd name="connsiteX61" fmla="*/ 364998 w 775363"/>
                <a:gd name="connsiteY61" fmla="*/ 241856 h 554227"/>
                <a:gd name="connsiteX62" fmla="*/ 377919 w 775363"/>
                <a:gd name="connsiteY62" fmla="*/ 251990 h 554227"/>
                <a:gd name="connsiteX63" fmla="*/ 408066 w 775363"/>
                <a:gd name="connsiteY63" fmla="*/ 259083 h 554227"/>
                <a:gd name="connsiteX64" fmla="*/ 465322 w 775363"/>
                <a:gd name="connsiteY64" fmla="*/ 276817 h 554227"/>
                <a:gd name="connsiteX65" fmla="*/ 471149 w 775363"/>
                <a:gd name="connsiteY65" fmla="*/ 282137 h 554227"/>
                <a:gd name="connsiteX66" fmla="*/ 478242 w 775363"/>
                <a:gd name="connsiteY66" fmla="*/ 293538 h 554227"/>
                <a:gd name="connsiteX67" fmla="*/ 439481 w 775363"/>
                <a:gd name="connsiteY67" fmla="*/ 345220 h 554227"/>
                <a:gd name="connsiteX68" fmla="*/ 439481 w 775363"/>
                <a:gd name="connsiteY68" fmla="*/ 379674 h 554227"/>
                <a:gd name="connsiteX69" fmla="*/ 443788 w 775363"/>
                <a:gd name="connsiteY69" fmla="*/ 383981 h 554227"/>
                <a:gd name="connsiteX70" fmla="*/ 429347 w 775363"/>
                <a:gd name="connsiteY70" fmla="*/ 398422 h 554227"/>
                <a:gd name="connsiteX71" fmla="*/ 387039 w 775363"/>
                <a:gd name="connsiteY71" fmla="*/ 407035 h 554227"/>
                <a:gd name="connsiteX72" fmla="*/ 377665 w 775363"/>
                <a:gd name="connsiteY72" fmla="*/ 408555 h 554227"/>
                <a:gd name="connsiteX73" fmla="*/ 341944 w 775363"/>
                <a:gd name="connsiteY73" fmla="*/ 410075 h 554227"/>
                <a:gd name="connsiteX74" fmla="*/ 357904 w 775363"/>
                <a:gd name="connsiteY74" fmla="*/ 449597 h 554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75363" h="554227">
                  <a:moveTo>
                    <a:pt x="357904" y="449597"/>
                  </a:moveTo>
                  <a:cubicBezTo>
                    <a:pt x="379439" y="452384"/>
                    <a:pt x="368038" y="459731"/>
                    <a:pt x="379439" y="452384"/>
                  </a:cubicBezTo>
                  <a:cubicBezTo>
                    <a:pt x="390839" y="445290"/>
                    <a:pt x="364998" y="452384"/>
                    <a:pt x="390839" y="445290"/>
                  </a:cubicBezTo>
                  <a:cubicBezTo>
                    <a:pt x="424280" y="437183"/>
                    <a:pt x="422760" y="429836"/>
                    <a:pt x="443788" y="443770"/>
                  </a:cubicBezTo>
                  <a:cubicBezTo>
                    <a:pt x="475962" y="465051"/>
                    <a:pt x="497496" y="486585"/>
                    <a:pt x="524097" y="513946"/>
                  </a:cubicBezTo>
                  <a:cubicBezTo>
                    <a:pt x="546898" y="510906"/>
                    <a:pt x="548418" y="516479"/>
                    <a:pt x="567165" y="531173"/>
                  </a:cubicBezTo>
                  <a:cubicBezTo>
                    <a:pt x="584393" y="552201"/>
                    <a:pt x="637595" y="549161"/>
                    <a:pt x="656089" y="554227"/>
                  </a:cubicBezTo>
                  <a:cubicBezTo>
                    <a:pt x="679396" y="528133"/>
                    <a:pt x="598327" y="511919"/>
                    <a:pt x="593006" y="485318"/>
                  </a:cubicBezTo>
                  <a:cubicBezTo>
                    <a:pt x="610487" y="473411"/>
                    <a:pt x="671543" y="532187"/>
                    <a:pt x="687503" y="528387"/>
                  </a:cubicBezTo>
                  <a:cubicBezTo>
                    <a:pt x="684716" y="506852"/>
                    <a:pt x="673063" y="515466"/>
                    <a:pt x="684716" y="506852"/>
                  </a:cubicBezTo>
                  <a:cubicBezTo>
                    <a:pt x="696117" y="498239"/>
                    <a:pt x="701944" y="509639"/>
                    <a:pt x="696117" y="498239"/>
                  </a:cubicBezTo>
                  <a:cubicBezTo>
                    <a:pt x="685477" y="482278"/>
                    <a:pt x="693583" y="493932"/>
                    <a:pt x="689023" y="475185"/>
                  </a:cubicBezTo>
                  <a:cubicBezTo>
                    <a:pt x="684716" y="460744"/>
                    <a:pt x="699157" y="475185"/>
                    <a:pt x="684716" y="460744"/>
                  </a:cubicBezTo>
                  <a:cubicBezTo>
                    <a:pt x="662929" y="426543"/>
                    <a:pt x="642662" y="431356"/>
                    <a:pt x="621634" y="403489"/>
                  </a:cubicBezTo>
                  <a:cubicBezTo>
                    <a:pt x="618594" y="393862"/>
                    <a:pt x="629994" y="339393"/>
                    <a:pt x="636075" y="356114"/>
                  </a:cubicBezTo>
                  <a:cubicBezTo>
                    <a:pt x="661156" y="381701"/>
                    <a:pt x="669769" y="389808"/>
                    <a:pt x="690543" y="407795"/>
                  </a:cubicBezTo>
                  <a:cubicBezTo>
                    <a:pt x="709291" y="419196"/>
                    <a:pt x="689023" y="427809"/>
                    <a:pt x="709291" y="419196"/>
                  </a:cubicBezTo>
                  <a:cubicBezTo>
                    <a:pt x="731331" y="412862"/>
                    <a:pt x="729051" y="410835"/>
                    <a:pt x="736652" y="401968"/>
                  </a:cubicBezTo>
                  <a:cubicBezTo>
                    <a:pt x="743745" y="401462"/>
                    <a:pt x="762493" y="369794"/>
                    <a:pt x="769586" y="363207"/>
                  </a:cubicBezTo>
                  <a:cubicBezTo>
                    <a:pt x="785800" y="349780"/>
                    <a:pt x="763759" y="335086"/>
                    <a:pt x="753879" y="325966"/>
                  </a:cubicBezTo>
                  <a:cubicBezTo>
                    <a:pt x="742225" y="308232"/>
                    <a:pt x="744252" y="327739"/>
                    <a:pt x="712331" y="304432"/>
                  </a:cubicBezTo>
                  <a:cubicBezTo>
                    <a:pt x="684210" y="292778"/>
                    <a:pt x="694850" y="294805"/>
                    <a:pt x="676610" y="287204"/>
                  </a:cubicBezTo>
                  <a:cubicBezTo>
                    <a:pt x="660902" y="285178"/>
                    <a:pt x="663689" y="285684"/>
                    <a:pt x="650768" y="278591"/>
                  </a:cubicBezTo>
                  <a:cubicBezTo>
                    <a:pt x="640635" y="271497"/>
                    <a:pt x="662169" y="282897"/>
                    <a:pt x="640635" y="271497"/>
                  </a:cubicBezTo>
                  <a:cubicBezTo>
                    <a:pt x="622901" y="262377"/>
                    <a:pt x="592246" y="246416"/>
                    <a:pt x="597566" y="234256"/>
                  </a:cubicBezTo>
                  <a:cubicBezTo>
                    <a:pt x="601873" y="231469"/>
                    <a:pt x="597566" y="238563"/>
                    <a:pt x="610487" y="234256"/>
                  </a:cubicBezTo>
                  <a:cubicBezTo>
                    <a:pt x="623408" y="229949"/>
                    <a:pt x="623408" y="229949"/>
                    <a:pt x="623408" y="229949"/>
                  </a:cubicBezTo>
                  <a:cubicBezTo>
                    <a:pt x="650515" y="229696"/>
                    <a:pt x="606687" y="218548"/>
                    <a:pt x="621888" y="209935"/>
                  </a:cubicBezTo>
                  <a:cubicBezTo>
                    <a:pt x="632021" y="194228"/>
                    <a:pt x="644942" y="207148"/>
                    <a:pt x="632021" y="194228"/>
                  </a:cubicBezTo>
                  <a:cubicBezTo>
                    <a:pt x="619101" y="181307"/>
                    <a:pt x="632021" y="187134"/>
                    <a:pt x="619101" y="181307"/>
                  </a:cubicBezTo>
                  <a:cubicBezTo>
                    <a:pt x="606180" y="175480"/>
                    <a:pt x="633541" y="194228"/>
                    <a:pt x="597566" y="181307"/>
                  </a:cubicBezTo>
                  <a:cubicBezTo>
                    <a:pt x="536764" y="160026"/>
                    <a:pt x="563365" y="151159"/>
                    <a:pt x="530177" y="131145"/>
                  </a:cubicBezTo>
                  <a:cubicBezTo>
                    <a:pt x="517257" y="126838"/>
                    <a:pt x="534484" y="138239"/>
                    <a:pt x="517257" y="126838"/>
                  </a:cubicBezTo>
                  <a:cubicBezTo>
                    <a:pt x="500030" y="115438"/>
                    <a:pt x="527391" y="119745"/>
                    <a:pt x="500030" y="115438"/>
                  </a:cubicBezTo>
                  <a:cubicBezTo>
                    <a:pt x="461268" y="110371"/>
                    <a:pt x="468362" y="111385"/>
                    <a:pt x="444041" y="91117"/>
                  </a:cubicBezTo>
                  <a:cubicBezTo>
                    <a:pt x="430107" y="87317"/>
                    <a:pt x="437707" y="83770"/>
                    <a:pt x="420987" y="73890"/>
                  </a:cubicBezTo>
                  <a:cubicBezTo>
                    <a:pt x="402239" y="63756"/>
                    <a:pt x="412373" y="72370"/>
                    <a:pt x="402239" y="63756"/>
                  </a:cubicBezTo>
                  <a:cubicBezTo>
                    <a:pt x="389825" y="39435"/>
                    <a:pt x="328517" y="50582"/>
                    <a:pt x="317623" y="62236"/>
                  </a:cubicBezTo>
                  <a:cubicBezTo>
                    <a:pt x="314836" y="72370"/>
                    <a:pt x="330544" y="76677"/>
                    <a:pt x="317623" y="79463"/>
                  </a:cubicBezTo>
                  <a:cubicBezTo>
                    <a:pt x="306729" y="83770"/>
                    <a:pt x="252514" y="88330"/>
                    <a:pt x="250234" y="79463"/>
                  </a:cubicBezTo>
                  <a:cubicBezTo>
                    <a:pt x="250234" y="72370"/>
                    <a:pt x="244407" y="82250"/>
                    <a:pt x="250234" y="72370"/>
                  </a:cubicBezTo>
                  <a:cubicBezTo>
                    <a:pt x="256061" y="62236"/>
                    <a:pt x="256061" y="55142"/>
                    <a:pt x="256061" y="55142"/>
                  </a:cubicBezTo>
                  <a:cubicBezTo>
                    <a:pt x="246434" y="35382"/>
                    <a:pt x="246687" y="-9967"/>
                    <a:pt x="208686" y="4981"/>
                  </a:cubicBezTo>
                  <a:cubicBezTo>
                    <a:pt x="175751" y="13594"/>
                    <a:pt x="161311" y="24995"/>
                    <a:pt x="161311" y="24995"/>
                  </a:cubicBezTo>
                  <a:cubicBezTo>
                    <a:pt x="154217" y="30822"/>
                    <a:pt x="113935" y="31582"/>
                    <a:pt x="121282" y="52356"/>
                  </a:cubicBezTo>
                  <a:cubicBezTo>
                    <a:pt x="116976" y="63756"/>
                    <a:pt x="102535" y="43742"/>
                    <a:pt x="116976" y="63756"/>
                  </a:cubicBezTo>
                  <a:cubicBezTo>
                    <a:pt x="131416" y="83770"/>
                    <a:pt x="127109" y="96691"/>
                    <a:pt x="127109" y="96691"/>
                  </a:cubicBezTo>
                  <a:cubicBezTo>
                    <a:pt x="127109" y="96691"/>
                    <a:pt x="111909" y="112398"/>
                    <a:pt x="110895" y="106824"/>
                  </a:cubicBezTo>
                  <a:cubicBezTo>
                    <a:pt x="109882" y="100998"/>
                    <a:pt x="118496" y="113918"/>
                    <a:pt x="109882" y="100998"/>
                  </a:cubicBezTo>
                  <a:cubicBezTo>
                    <a:pt x="75681" y="62236"/>
                    <a:pt x="104308" y="25501"/>
                    <a:pt x="132936" y="6501"/>
                  </a:cubicBezTo>
                  <a:cubicBezTo>
                    <a:pt x="98228" y="-11233"/>
                    <a:pt x="57440" y="11821"/>
                    <a:pt x="31092" y="22208"/>
                  </a:cubicBezTo>
                  <a:cubicBezTo>
                    <a:pt x="3731" y="46275"/>
                    <a:pt x="-17549" y="98971"/>
                    <a:pt x="20959" y="118225"/>
                  </a:cubicBezTo>
                  <a:cubicBezTo>
                    <a:pt x="34639" y="126078"/>
                    <a:pt x="57947" y="113158"/>
                    <a:pt x="62507" y="122532"/>
                  </a:cubicBezTo>
                  <a:cubicBezTo>
                    <a:pt x="57187" y="154199"/>
                    <a:pt x="38693" y="128358"/>
                    <a:pt x="25266" y="141279"/>
                  </a:cubicBezTo>
                  <a:cubicBezTo>
                    <a:pt x="20959" y="145586"/>
                    <a:pt x="10825" y="134185"/>
                    <a:pt x="20959" y="145586"/>
                  </a:cubicBezTo>
                  <a:cubicBezTo>
                    <a:pt x="40466" y="177000"/>
                    <a:pt x="81254" y="159013"/>
                    <a:pt x="111402" y="168640"/>
                  </a:cubicBezTo>
                  <a:cubicBezTo>
                    <a:pt x="156244" y="166107"/>
                    <a:pt x="189685" y="179534"/>
                    <a:pt x="227433" y="194481"/>
                  </a:cubicBezTo>
                  <a:cubicBezTo>
                    <a:pt x="255807" y="173960"/>
                    <a:pt x="275061" y="185867"/>
                    <a:pt x="301916" y="187387"/>
                  </a:cubicBezTo>
                  <a:cubicBezTo>
                    <a:pt x="307743" y="187387"/>
                    <a:pt x="304702" y="200308"/>
                    <a:pt x="307743" y="187387"/>
                  </a:cubicBezTo>
                  <a:cubicBezTo>
                    <a:pt x="310529" y="174467"/>
                    <a:pt x="294822" y="177254"/>
                    <a:pt x="310529" y="174467"/>
                  </a:cubicBezTo>
                  <a:cubicBezTo>
                    <a:pt x="340170" y="166867"/>
                    <a:pt x="366771" y="194734"/>
                    <a:pt x="375132" y="213228"/>
                  </a:cubicBezTo>
                  <a:cubicBezTo>
                    <a:pt x="412880" y="225389"/>
                    <a:pt x="381212" y="239323"/>
                    <a:pt x="364998" y="241856"/>
                  </a:cubicBezTo>
                  <a:cubicBezTo>
                    <a:pt x="377919" y="251990"/>
                    <a:pt x="363478" y="248950"/>
                    <a:pt x="377919" y="251990"/>
                  </a:cubicBezTo>
                  <a:cubicBezTo>
                    <a:pt x="388052" y="255536"/>
                    <a:pt x="403506" y="253256"/>
                    <a:pt x="408066" y="259083"/>
                  </a:cubicBezTo>
                  <a:cubicBezTo>
                    <a:pt x="426814" y="281124"/>
                    <a:pt x="447588" y="271497"/>
                    <a:pt x="465322" y="276817"/>
                  </a:cubicBezTo>
                  <a:cubicBezTo>
                    <a:pt x="471149" y="282137"/>
                    <a:pt x="463802" y="270737"/>
                    <a:pt x="471149" y="282137"/>
                  </a:cubicBezTo>
                  <a:cubicBezTo>
                    <a:pt x="478242" y="293538"/>
                    <a:pt x="478242" y="279351"/>
                    <a:pt x="478242" y="293538"/>
                  </a:cubicBezTo>
                  <a:cubicBezTo>
                    <a:pt x="481536" y="329513"/>
                    <a:pt x="432387" y="338126"/>
                    <a:pt x="439481" y="345220"/>
                  </a:cubicBezTo>
                  <a:cubicBezTo>
                    <a:pt x="440494" y="357887"/>
                    <a:pt x="432894" y="370047"/>
                    <a:pt x="439481" y="379674"/>
                  </a:cubicBezTo>
                  <a:cubicBezTo>
                    <a:pt x="443788" y="383981"/>
                    <a:pt x="448094" y="372581"/>
                    <a:pt x="443788" y="383981"/>
                  </a:cubicBezTo>
                  <a:cubicBezTo>
                    <a:pt x="439481" y="395382"/>
                    <a:pt x="459495" y="391075"/>
                    <a:pt x="429347" y="398422"/>
                  </a:cubicBezTo>
                  <a:cubicBezTo>
                    <a:pt x="399199" y="405515"/>
                    <a:pt x="396159" y="405515"/>
                    <a:pt x="387039" y="407035"/>
                  </a:cubicBezTo>
                  <a:cubicBezTo>
                    <a:pt x="377665" y="408555"/>
                    <a:pt x="413640" y="407035"/>
                    <a:pt x="377665" y="408555"/>
                  </a:cubicBezTo>
                  <a:cubicBezTo>
                    <a:pt x="341944" y="410075"/>
                    <a:pt x="349037" y="398422"/>
                    <a:pt x="341944" y="410075"/>
                  </a:cubicBezTo>
                  <a:cubicBezTo>
                    <a:pt x="330797" y="435916"/>
                    <a:pt x="324210" y="435916"/>
                    <a:pt x="357904" y="44959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4" name="Freeform 219">
              <a:extLst>
                <a:ext uri="{FF2B5EF4-FFF2-40B4-BE49-F238E27FC236}">
                  <a16:creationId xmlns:a16="http://schemas.microsoft.com/office/drawing/2014/main" id="{EFA78324-E906-B9E0-A12B-D21AACF399C6}"/>
                </a:ext>
              </a:extLst>
            </p:cNvPr>
            <p:cNvSpPr/>
            <p:nvPr/>
          </p:nvSpPr>
          <p:spPr>
            <a:xfrm>
              <a:off x="3410534" y="2399351"/>
              <a:ext cx="188758" cy="124144"/>
            </a:xfrm>
            <a:custGeom>
              <a:avLst/>
              <a:gdLst>
                <a:gd name="connsiteX0" fmla="*/ 188758 w 188758"/>
                <a:gd name="connsiteY0" fmla="*/ 99660 h 124144"/>
                <a:gd name="connsiteX1" fmla="*/ 164184 w 188758"/>
                <a:gd name="connsiteY1" fmla="*/ 81672 h 124144"/>
                <a:gd name="connsiteX2" fmla="*/ 160384 w 188758"/>
                <a:gd name="connsiteY2" fmla="*/ 75086 h 124144"/>
                <a:gd name="connsiteX3" fmla="*/ 147717 w 188758"/>
                <a:gd name="connsiteY3" fmla="*/ 71285 h 124144"/>
                <a:gd name="connsiteX4" fmla="*/ 146957 w 188758"/>
                <a:gd name="connsiteY4" fmla="*/ 54058 h 124144"/>
                <a:gd name="connsiteX5" fmla="*/ 108955 w 188758"/>
                <a:gd name="connsiteY5" fmla="*/ 45191 h 124144"/>
                <a:gd name="connsiteX6" fmla="*/ 97048 w 188758"/>
                <a:gd name="connsiteY6" fmla="*/ 34044 h 124144"/>
                <a:gd name="connsiteX7" fmla="*/ 59807 w 188758"/>
                <a:gd name="connsiteY7" fmla="*/ 15297 h 124144"/>
                <a:gd name="connsiteX8" fmla="*/ 59807 w 188758"/>
                <a:gd name="connsiteY8" fmla="*/ 7190 h 124144"/>
                <a:gd name="connsiteX9" fmla="*/ 32699 w 188758"/>
                <a:gd name="connsiteY9" fmla="*/ 12510 h 124144"/>
                <a:gd name="connsiteX10" fmla="*/ 26366 w 188758"/>
                <a:gd name="connsiteY10" fmla="*/ 49245 h 124144"/>
                <a:gd name="connsiteX11" fmla="*/ 24086 w 188758"/>
                <a:gd name="connsiteY11" fmla="*/ 68245 h 124144"/>
                <a:gd name="connsiteX12" fmla="*/ 6098 w 188758"/>
                <a:gd name="connsiteY12" fmla="*/ 99660 h 124144"/>
                <a:gd name="connsiteX13" fmla="*/ 39539 w 188758"/>
                <a:gd name="connsiteY13" fmla="*/ 108527 h 124144"/>
                <a:gd name="connsiteX14" fmla="*/ 79821 w 188758"/>
                <a:gd name="connsiteY14" fmla="*/ 101940 h 124144"/>
                <a:gd name="connsiteX15" fmla="*/ 97048 w 188758"/>
                <a:gd name="connsiteY15" fmla="*/ 95353 h 124144"/>
                <a:gd name="connsiteX16" fmla="*/ 102368 w 188758"/>
                <a:gd name="connsiteY16" fmla="*/ 86486 h 124144"/>
                <a:gd name="connsiteX17" fmla="*/ 140370 w 188758"/>
                <a:gd name="connsiteY17" fmla="*/ 100673 h 124144"/>
                <a:gd name="connsiteX18" fmla="*/ 188758 w 188758"/>
                <a:gd name="connsiteY18" fmla="*/ 99660 h 12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8758" h="124144">
                  <a:moveTo>
                    <a:pt x="188758" y="99660"/>
                  </a:moveTo>
                  <a:cubicBezTo>
                    <a:pt x="185971" y="90286"/>
                    <a:pt x="169504" y="89019"/>
                    <a:pt x="164184" y="81672"/>
                  </a:cubicBezTo>
                  <a:cubicBezTo>
                    <a:pt x="160384" y="75086"/>
                    <a:pt x="170264" y="77112"/>
                    <a:pt x="160384" y="75086"/>
                  </a:cubicBezTo>
                  <a:cubicBezTo>
                    <a:pt x="150757" y="72805"/>
                    <a:pt x="148477" y="88513"/>
                    <a:pt x="147717" y="71285"/>
                  </a:cubicBezTo>
                  <a:cubicBezTo>
                    <a:pt x="146957" y="54058"/>
                    <a:pt x="161144" y="57858"/>
                    <a:pt x="146957" y="54058"/>
                  </a:cubicBezTo>
                  <a:cubicBezTo>
                    <a:pt x="125169" y="47978"/>
                    <a:pt x="122383" y="49498"/>
                    <a:pt x="108955" y="45191"/>
                  </a:cubicBezTo>
                  <a:cubicBezTo>
                    <a:pt x="99582" y="40124"/>
                    <a:pt x="108449" y="39618"/>
                    <a:pt x="97048" y="34044"/>
                  </a:cubicBezTo>
                  <a:cubicBezTo>
                    <a:pt x="66394" y="14537"/>
                    <a:pt x="79061" y="45191"/>
                    <a:pt x="59807" y="15297"/>
                  </a:cubicBezTo>
                  <a:cubicBezTo>
                    <a:pt x="51447" y="7950"/>
                    <a:pt x="50687" y="2123"/>
                    <a:pt x="59807" y="7190"/>
                  </a:cubicBezTo>
                  <a:cubicBezTo>
                    <a:pt x="52713" y="1616"/>
                    <a:pt x="28646" y="-8011"/>
                    <a:pt x="32699" y="12510"/>
                  </a:cubicBezTo>
                  <a:cubicBezTo>
                    <a:pt x="22312" y="17577"/>
                    <a:pt x="18005" y="40124"/>
                    <a:pt x="26366" y="49245"/>
                  </a:cubicBezTo>
                  <a:cubicBezTo>
                    <a:pt x="19272" y="55831"/>
                    <a:pt x="21045" y="60898"/>
                    <a:pt x="24086" y="68245"/>
                  </a:cubicBezTo>
                  <a:cubicBezTo>
                    <a:pt x="33459" y="75339"/>
                    <a:pt x="-16956" y="90286"/>
                    <a:pt x="6098" y="99660"/>
                  </a:cubicBezTo>
                  <a:cubicBezTo>
                    <a:pt x="16992" y="105740"/>
                    <a:pt x="47900" y="79899"/>
                    <a:pt x="39539" y="108527"/>
                  </a:cubicBezTo>
                  <a:cubicBezTo>
                    <a:pt x="44606" y="140955"/>
                    <a:pt x="66900" y="114860"/>
                    <a:pt x="79821" y="101940"/>
                  </a:cubicBezTo>
                  <a:cubicBezTo>
                    <a:pt x="88688" y="86993"/>
                    <a:pt x="93248" y="104727"/>
                    <a:pt x="97048" y="95353"/>
                  </a:cubicBezTo>
                  <a:cubicBezTo>
                    <a:pt x="102368" y="86486"/>
                    <a:pt x="94768" y="90033"/>
                    <a:pt x="102368" y="86486"/>
                  </a:cubicBezTo>
                  <a:cubicBezTo>
                    <a:pt x="114276" y="75339"/>
                    <a:pt x="127449" y="99660"/>
                    <a:pt x="140370" y="100673"/>
                  </a:cubicBezTo>
                  <a:cubicBezTo>
                    <a:pt x="164691" y="109793"/>
                    <a:pt x="169758" y="114354"/>
                    <a:pt x="188758" y="9966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5" name="Freeform 220">
              <a:extLst>
                <a:ext uri="{FF2B5EF4-FFF2-40B4-BE49-F238E27FC236}">
                  <a16:creationId xmlns:a16="http://schemas.microsoft.com/office/drawing/2014/main" id="{02A03966-F3AA-81B3-74F6-DE17CE443022}"/>
                </a:ext>
              </a:extLst>
            </p:cNvPr>
            <p:cNvSpPr/>
            <p:nvPr/>
          </p:nvSpPr>
          <p:spPr>
            <a:xfrm>
              <a:off x="3504747" y="2530158"/>
              <a:ext cx="52706" cy="31157"/>
            </a:xfrm>
            <a:custGeom>
              <a:avLst/>
              <a:gdLst>
                <a:gd name="connsiteX0" fmla="*/ 5116 w 52706"/>
                <a:gd name="connsiteY0" fmla="*/ 4574 h 31157"/>
                <a:gd name="connsiteX1" fmla="*/ 49957 w 52706"/>
                <a:gd name="connsiteY1" fmla="*/ 9134 h 31157"/>
                <a:gd name="connsiteX2" fmla="*/ 51477 w 52706"/>
                <a:gd name="connsiteY2" fmla="*/ 4574 h 31157"/>
                <a:gd name="connsiteX3" fmla="*/ 41850 w 52706"/>
                <a:gd name="connsiteY3" fmla="*/ 14 h 31157"/>
                <a:gd name="connsiteX4" fmla="*/ 5116 w 52706"/>
                <a:gd name="connsiteY4" fmla="*/ 4574 h 3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06" h="31157">
                  <a:moveTo>
                    <a:pt x="5116" y="4574"/>
                  </a:moveTo>
                  <a:cubicBezTo>
                    <a:pt x="-18952" y="45109"/>
                    <a:pt x="49704" y="33202"/>
                    <a:pt x="49957" y="9134"/>
                  </a:cubicBezTo>
                  <a:cubicBezTo>
                    <a:pt x="46157" y="-493"/>
                    <a:pt x="56037" y="6854"/>
                    <a:pt x="51477" y="4574"/>
                  </a:cubicBezTo>
                  <a:cubicBezTo>
                    <a:pt x="46917" y="2294"/>
                    <a:pt x="61104" y="14"/>
                    <a:pt x="41850" y="14"/>
                  </a:cubicBezTo>
                  <a:cubicBezTo>
                    <a:pt x="18543" y="14"/>
                    <a:pt x="17529" y="-493"/>
                    <a:pt x="5116" y="457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6" name="Freeform 221">
              <a:extLst>
                <a:ext uri="{FF2B5EF4-FFF2-40B4-BE49-F238E27FC236}">
                  <a16:creationId xmlns:a16="http://schemas.microsoft.com/office/drawing/2014/main" id="{E031C64F-1675-92A0-9EAA-9A5660F6EA63}"/>
                </a:ext>
              </a:extLst>
            </p:cNvPr>
            <p:cNvSpPr/>
            <p:nvPr/>
          </p:nvSpPr>
          <p:spPr>
            <a:xfrm>
              <a:off x="3598886" y="2552296"/>
              <a:ext cx="31856" cy="27419"/>
            </a:xfrm>
            <a:custGeom>
              <a:avLst/>
              <a:gdLst>
                <a:gd name="connsiteX0" fmla="*/ 406 w 31856"/>
                <a:gd name="connsiteY0" fmla="*/ 13090 h 27419"/>
                <a:gd name="connsiteX1" fmla="*/ 22700 w 31856"/>
                <a:gd name="connsiteY1" fmla="*/ 19677 h 27419"/>
                <a:gd name="connsiteX2" fmla="*/ 28780 w 31856"/>
                <a:gd name="connsiteY2" fmla="*/ 7770 h 27419"/>
                <a:gd name="connsiteX3" fmla="*/ 21433 w 31856"/>
                <a:gd name="connsiteY3" fmla="*/ 1183 h 27419"/>
                <a:gd name="connsiteX4" fmla="*/ 406 w 31856"/>
                <a:gd name="connsiteY4" fmla="*/ 13090 h 2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56" h="27419">
                  <a:moveTo>
                    <a:pt x="406" y="13090"/>
                  </a:moveTo>
                  <a:cubicBezTo>
                    <a:pt x="-3394" y="31331"/>
                    <a:pt x="20674" y="30571"/>
                    <a:pt x="22700" y="19677"/>
                  </a:cubicBezTo>
                  <a:cubicBezTo>
                    <a:pt x="28780" y="7770"/>
                    <a:pt x="36127" y="14357"/>
                    <a:pt x="28780" y="7770"/>
                  </a:cubicBezTo>
                  <a:cubicBezTo>
                    <a:pt x="21433" y="1183"/>
                    <a:pt x="40688" y="-1857"/>
                    <a:pt x="21433" y="1183"/>
                  </a:cubicBezTo>
                  <a:cubicBezTo>
                    <a:pt x="-5927" y="6503"/>
                    <a:pt x="4460" y="-844"/>
                    <a:pt x="406" y="130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7" name="Freeform 222">
              <a:extLst>
                <a:ext uri="{FF2B5EF4-FFF2-40B4-BE49-F238E27FC236}">
                  <a16:creationId xmlns:a16="http://schemas.microsoft.com/office/drawing/2014/main" id="{54CD1359-8FC7-E850-8BB7-970F64A047CC}"/>
                </a:ext>
              </a:extLst>
            </p:cNvPr>
            <p:cNvSpPr/>
            <p:nvPr/>
          </p:nvSpPr>
          <p:spPr>
            <a:xfrm>
              <a:off x="3680647" y="2285736"/>
              <a:ext cx="61809" cy="50931"/>
            </a:xfrm>
            <a:custGeom>
              <a:avLst/>
              <a:gdLst>
                <a:gd name="connsiteX0" fmla="*/ 38223 w 61809"/>
                <a:gd name="connsiteY0" fmla="*/ 48602 h 50931"/>
                <a:gd name="connsiteX1" fmla="*/ 56463 w 61809"/>
                <a:gd name="connsiteY1" fmla="*/ 38215 h 50931"/>
                <a:gd name="connsiteX2" fmla="*/ 61023 w 61809"/>
                <a:gd name="connsiteY2" fmla="*/ 24788 h 50931"/>
                <a:gd name="connsiteX3" fmla="*/ 13395 w 61809"/>
                <a:gd name="connsiteY3" fmla="*/ 1227 h 50931"/>
                <a:gd name="connsiteX4" fmla="*/ 3768 w 61809"/>
                <a:gd name="connsiteY4" fmla="*/ 36695 h 50931"/>
                <a:gd name="connsiteX5" fmla="*/ 9088 w 61809"/>
                <a:gd name="connsiteY5" fmla="*/ 48602 h 50931"/>
                <a:gd name="connsiteX6" fmla="*/ 38223 w 61809"/>
                <a:gd name="connsiteY6" fmla="*/ 48602 h 5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09" h="50931">
                  <a:moveTo>
                    <a:pt x="38223" y="48602"/>
                  </a:moveTo>
                  <a:cubicBezTo>
                    <a:pt x="55197" y="42775"/>
                    <a:pt x="44556" y="56962"/>
                    <a:pt x="56463" y="38215"/>
                  </a:cubicBezTo>
                  <a:cubicBezTo>
                    <a:pt x="61023" y="24788"/>
                    <a:pt x="63050" y="30868"/>
                    <a:pt x="61023" y="24788"/>
                  </a:cubicBezTo>
                  <a:cubicBezTo>
                    <a:pt x="55450" y="3760"/>
                    <a:pt x="25809" y="-3080"/>
                    <a:pt x="13395" y="1227"/>
                  </a:cubicBezTo>
                  <a:cubicBezTo>
                    <a:pt x="1995" y="13134"/>
                    <a:pt x="-4592" y="18201"/>
                    <a:pt x="3768" y="36695"/>
                  </a:cubicBezTo>
                  <a:cubicBezTo>
                    <a:pt x="6808" y="43282"/>
                    <a:pt x="-5859" y="46322"/>
                    <a:pt x="9088" y="48602"/>
                  </a:cubicBezTo>
                  <a:cubicBezTo>
                    <a:pt x="25049" y="54936"/>
                    <a:pt x="28596" y="46069"/>
                    <a:pt x="38223" y="4860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8" name="Freeform 223">
              <a:extLst>
                <a:ext uri="{FF2B5EF4-FFF2-40B4-BE49-F238E27FC236}">
                  <a16:creationId xmlns:a16="http://schemas.microsoft.com/office/drawing/2014/main" id="{43D14D1A-081A-F9EE-3CD3-896F3C18B680}"/>
                </a:ext>
              </a:extLst>
            </p:cNvPr>
            <p:cNvSpPr/>
            <p:nvPr/>
          </p:nvSpPr>
          <p:spPr>
            <a:xfrm>
              <a:off x="3618626" y="2234521"/>
              <a:ext cx="35763" cy="34714"/>
            </a:xfrm>
            <a:custGeom>
              <a:avLst/>
              <a:gdLst>
                <a:gd name="connsiteX0" fmla="*/ 15881 w 35763"/>
                <a:gd name="connsiteY0" fmla="*/ 34201 h 34714"/>
                <a:gd name="connsiteX1" fmla="*/ 30828 w 35763"/>
                <a:gd name="connsiteY1" fmla="*/ 0 h 34714"/>
                <a:gd name="connsiteX2" fmla="*/ 7014 w 35763"/>
                <a:gd name="connsiteY2" fmla="*/ 20774 h 34714"/>
                <a:gd name="connsiteX3" fmla="*/ 3974 w 35763"/>
                <a:gd name="connsiteY3" fmla="*/ 23054 h 34714"/>
                <a:gd name="connsiteX4" fmla="*/ 15881 w 35763"/>
                <a:gd name="connsiteY4" fmla="*/ 34201 h 34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63" h="34714">
                  <a:moveTo>
                    <a:pt x="15881" y="34201"/>
                  </a:moveTo>
                  <a:cubicBezTo>
                    <a:pt x="26521" y="28374"/>
                    <a:pt x="44509" y="6080"/>
                    <a:pt x="30828" y="0"/>
                  </a:cubicBezTo>
                  <a:cubicBezTo>
                    <a:pt x="17148" y="2787"/>
                    <a:pt x="17401" y="16214"/>
                    <a:pt x="7014" y="20774"/>
                  </a:cubicBezTo>
                  <a:cubicBezTo>
                    <a:pt x="3974" y="23054"/>
                    <a:pt x="3974" y="14694"/>
                    <a:pt x="3974" y="23054"/>
                  </a:cubicBezTo>
                  <a:cubicBezTo>
                    <a:pt x="-8440" y="41802"/>
                    <a:pt x="11827" y="31668"/>
                    <a:pt x="15881" y="3420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9" name="Freeform 224">
              <a:extLst>
                <a:ext uri="{FF2B5EF4-FFF2-40B4-BE49-F238E27FC236}">
                  <a16:creationId xmlns:a16="http://schemas.microsoft.com/office/drawing/2014/main" id="{B5B31D17-AB25-0818-F1DB-1BE7FBF1D943}"/>
                </a:ext>
              </a:extLst>
            </p:cNvPr>
            <p:cNvSpPr/>
            <p:nvPr/>
          </p:nvSpPr>
          <p:spPr>
            <a:xfrm>
              <a:off x="2985610" y="2004824"/>
              <a:ext cx="174083" cy="134969"/>
            </a:xfrm>
            <a:custGeom>
              <a:avLst/>
              <a:gdLst>
                <a:gd name="connsiteX0" fmla="*/ 62915 w 174083"/>
                <a:gd name="connsiteY0" fmla="*/ 96692 h 134969"/>
                <a:gd name="connsiteX1" fmla="*/ 120424 w 174083"/>
                <a:gd name="connsiteY1" fmla="*/ 133174 h 134969"/>
                <a:gd name="connsiteX2" fmla="*/ 131571 w 174083"/>
                <a:gd name="connsiteY2" fmla="*/ 116453 h 134969"/>
                <a:gd name="connsiteX3" fmla="*/ 168812 w 174083"/>
                <a:gd name="connsiteY3" fmla="*/ 88332 h 134969"/>
                <a:gd name="connsiteX4" fmla="*/ 166532 w 174083"/>
                <a:gd name="connsiteY4" fmla="*/ 82252 h 134969"/>
                <a:gd name="connsiteX5" fmla="*/ 169572 w 174083"/>
                <a:gd name="connsiteY5" fmla="*/ 74145 h 134969"/>
                <a:gd name="connsiteX6" fmla="*/ 152345 w 174083"/>
                <a:gd name="connsiteY6" fmla="*/ 59198 h 134969"/>
                <a:gd name="connsiteX7" fmla="*/ 147785 w 174083"/>
                <a:gd name="connsiteY7" fmla="*/ 53117 h 134969"/>
                <a:gd name="connsiteX8" fmla="*/ 118397 w 174083"/>
                <a:gd name="connsiteY8" fmla="*/ 47037 h 134969"/>
                <a:gd name="connsiteX9" fmla="*/ 134358 w 174083"/>
                <a:gd name="connsiteY9" fmla="*/ 31330 h 134969"/>
                <a:gd name="connsiteX10" fmla="*/ 143985 w 174083"/>
                <a:gd name="connsiteY10" fmla="*/ 30570 h 134969"/>
                <a:gd name="connsiteX11" fmla="*/ 152852 w 174083"/>
                <a:gd name="connsiteY11" fmla="*/ 8276 h 134969"/>
                <a:gd name="connsiteX12" fmla="*/ 152852 w 174083"/>
                <a:gd name="connsiteY12" fmla="*/ 8276 h 134969"/>
                <a:gd name="connsiteX13" fmla="*/ 118144 w 174083"/>
                <a:gd name="connsiteY13" fmla="*/ 1689 h 134969"/>
                <a:gd name="connsiteX14" fmla="*/ 104210 w 174083"/>
                <a:gd name="connsiteY14" fmla="*/ 1689 h 134969"/>
                <a:gd name="connsiteX15" fmla="*/ 51262 w 174083"/>
                <a:gd name="connsiteY15" fmla="*/ 8276 h 134969"/>
                <a:gd name="connsiteX16" fmla="*/ 62409 w 174083"/>
                <a:gd name="connsiteY16" fmla="*/ 38170 h 134969"/>
                <a:gd name="connsiteX17" fmla="*/ 57088 w 174083"/>
                <a:gd name="connsiteY17" fmla="*/ 61984 h 134969"/>
                <a:gd name="connsiteX18" fmla="*/ 47461 w 174083"/>
                <a:gd name="connsiteY18" fmla="*/ 62745 h 134969"/>
                <a:gd name="connsiteX19" fmla="*/ 19087 w 174083"/>
                <a:gd name="connsiteY19" fmla="*/ 47037 h 134969"/>
                <a:gd name="connsiteX20" fmla="*/ 6420 w 174083"/>
                <a:gd name="connsiteY20" fmla="*/ 61224 h 134969"/>
                <a:gd name="connsiteX21" fmla="*/ 4900 w 174083"/>
                <a:gd name="connsiteY21" fmla="*/ 65025 h 134969"/>
                <a:gd name="connsiteX22" fmla="*/ 62915 w 174083"/>
                <a:gd name="connsiteY22" fmla="*/ 96692 h 13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4083" h="134969">
                  <a:moveTo>
                    <a:pt x="62915" y="96692"/>
                  </a:moveTo>
                  <a:cubicBezTo>
                    <a:pt x="86476" y="119240"/>
                    <a:pt x="94583" y="141534"/>
                    <a:pt x="120424" y="133174"/>
                  </a:cubicBezTo>
                  <a:cubicBezTo>
                    <a:pt x="117637" y="127094"/>
                    <a:pt x="117891" y="106319"/>
                    <a:pt x="131571" y="116453"/>
                  </a:cubicBezTo>
                  <a:cubicBezTo>
                    <a:pt x="141705" y="135707"/>
                    <a:pt x="176919" y="108093"/>
                    <a:pt x="168812" y="88332"/>
                  </a:cubicBezTo>
                  <a:cubicBezTo>
                    <a:pt x="166532" y="82252"/>
                    <a:pt x="163492" y="90612"/>
                    <a:pt x="166532" y="82252"/>
                  </a:cubicBezTo>
                  <a:cubicBezTo>
                    <a:pt x="169572" y="74145"/>
                    <a:pt x="179960" y="83772"/>
                    <a:pt x="169572" y="74145"/>
                  </a:cubicBezTo>
                  <a:cubicBezTo>
                    <a:pt x="157919" y="62238"/>
                    <a:pt x="161719" y="67305"/>
                    <a:pt x="152345" y="59198"/>
                  </a:cubicBezTo>
                  <a:cubicBezTo>
                    <a:pt x="147785" y="53117"/>
                    <a:pt x="168812" y="55398"/>
                    <a:pt x="147785" y="53117"/>
                  </a:cubicBezTo>
                  <a:cubicBezTo>
                    <a:pt x="127011" y="50837"/>
                    <a:pt x="118397" y="47037"/>
                    <a:pt x="118397" y="47037"/>
                  </a:cubicBezTo>
                  <a:cubicBezTo>
                    <a:pt x="127264" y="42984"/>
                    <a:pt x="127518" y="28797"/>
                    <a:pt x="134358" y="31330"/>
                  </a:cubicBezTo>
                  <a:cubicBezTo>
                    <a:pt x="140945" y="34370"/>
                    <a:pt x="135118" y="52864"/>
                    <a:pt x="143985" y="30570"/>
                  </a:cubicBezTo>
                  <a:cubicBezTo>
                    <a:pt x="152852" y="8276"/>
                    <a:pt x="152852" y="8276"/>
                    <a:pt x="152852" y="8276"/>
                  </a:cubicBezTo>
                  <a:cubicBezTo>
                    <a:pt x="152852" y="8276"/>
                    <a:pt x="172866" y="14863"/>
                    <a:pt x="152852" y="8276"/>
                  </a:cubicBezTo>
                  <a:cubicBezTo>
                    <a:pt x="118904" y="-2111"/>
                    <a:pt x="144745" y="2702"/>
                    <a:pt x="118144" y="1689"/>
                  </a:cubicBezTo>
                  <a:cubicBezTo>
                    <a:pt x="109530" y="1689"/>
                    <a:pt x="112570" y="-2111"/>
                    <a:pt x="104210" y="1689"/>
                  </a:cubicBezTo>
                  <a:cubicBezTo>
                    <a:pt x="97877" y="29303"/>
                    <a:pt x="62662" y="-10218"/>
                    <a:pt x="51262" y="8276"/>
                  </a:cubicBezTo>
                  <a:cubicBezTo>
                    <a:pt x="30234" y="29303"/>
                    <a:pt x="39861" y="29303"/>
                    <a:pt x="62409" y="38170"/>
                  </a:cubicBezTo>
                  <a:cubicBezTo>
                    <a:pt x="76596" y="48051"/>
                    <a:pt x="69502" y="58184"/>
                    <a:pt x="57088" y="61984"/>
                  </a:cubicBezTo>
                  <a:cubicBezTo>
                    <a:pt x="47461" y="62745"/>
                    <a:pt x="62409" y="73132"/>
                    <a:pt x="47461" y="62745"/>
                  </a:cubicBezTo>
                  <a:cubicBezTo>
                    <a:pt x="27954" y="52357"/>
                    <a:pt x="34034" y="45517"/>
                    <a:pt x="19087" y="47037"/>
                  </a:cubicBezTo>
                  <a:cubicBezTo>
                    <a:pt x="4140" y="52864"/>
                    <a:pt x="6420" y="50077"/>
                    <a:pt x="6420" y="61224"/>
                  </a:cubicBezTo>
                  <a:cubicBezTo>
                    <a:pt x="4900" y="65025"/>
                    <a:pt x="-6247" y="55144"/>
                    <a:pt x="4900" y="65025"/>
                  </a:cubicBezTo>
                  <a:cubicBezTo>
                    <a:pt x="24914" y="84025"/>
                    <a:pt x="43661" y="87825"/>
                    <a:pt x="62915" y="9669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0" name="Freeform 225">
              <a:extLst>
                <a:ext uri="{FF2B5EF4-FFF2-40B4-BE49-F238E27FC236}">
                  <a16:creationId xmlns:a16="http://schemas.microsoft.com/office/drawing/2014/main" id="{985DC723-E52D-287A-2EE0-99B7448A8198}"/>
                </a:ext>
              </a:extLst>
            </p:cNvPr>
            <p:cNvSpPr/>
            <p:nvPr/>
          </p:nvSpPr>
          <p:spPr>
            <a:xfrm>
              <a:off x="3071079" y="2218671"/>
              <a:ext cx="114880" cy="60492"/>
            </a:xfrm>
            <a:custGeom>
              <a:avLst/>
              <a:gdLst>
                <a:gd name="connsiteX0" fmla="*/ 93731 w 114880"/>
                <a:gd name="connsiteY0" fmla="*/ 60438 h 60492"/>
                <a:gd name="connsiteX1" fmla="*/ 108678 w 114880"/>
                <a:gd name="connsiteY1" fmla="*/ 53091 h 60492"/>
                <a:gd name="connsiteX2" fmla="*/ 111718 w 114880"/>
                <a:gd name="connsiteY2" fmla="*/ 45744 h 60492"/>
                <a:gd name="connsiteX3" fmla="*/ 81063 w 114880"/>
                <a:gd name="connsiteY3" fmla="*/ 18130 h 60492"/>
                <a:gd name="connsiteX4" fmla="*/ 66116 w 114880"/>
                <a:gd name="connsiteY4" fmla="*/ 4703 h 60492"/>
                <a:gd name="connsiteX5" fmla="*/ 63836 w 114880"/>
                <a:gd name="connsiteY5" fmla="*/ 902 h 60492"/>
                <a:gd name="connsiteX6" fmla="*/ 20515 w 114880"/>
                <a:gd name="connsiteY6" fmla="*/ 23197 h 60492"/>
                <a:gd name="connsiteX7" fmla="*/ 11648 w 114880"/>
                <a:gd name="connsiteY7" fmla="*/ 39664 h 60492"/>
                <a:gd name="connsiteX8" fmla="*/ 27355 w 114880"/>
                <a:gd name="connsiteY8" fmla="*/ 41944 h 60492"/>
                <a:gd name="connsiteX9" fmla="*/ 93731 w 114880"/>
                <a:gd name="connsiteY9" fmla="*/ 60438 h 6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880" h="60492">
                  <a:moveTo>
                    <a:pt x="93731" y="60438"/>
                  </a:moveTo>
                  <a:cubicBezTo>
                    <a:pt x="95504" y="46504"/>
                    <a:pt x="106144" y="59931"/>
                    <a:pt x="108678" y="53091"/>
                  </a:cubicBezTo>
                  <a:cubicBezTo>
                    <a:pt x="111718" y="45744"/>
                    <a:pt x="119065" y="55371"/>
                    <a:pt x="111718" y="45744"/>
                  </a:cubicBezTo>
                  <a:cubicBezTo>
                    <a:pt x="97277" y="18890"/>
                    <a:pt x="105891" y="24970"/>
                    <a:pt x="81063" y="18130"/>
                  </a:cubicBezTo>
                  <a:cubicBezTo>
                    <a:pt x="79797" y="13316"/>
                    <a:pt x="67383" y="8249"/>
                    <a:pt x="66116" y="4703"/>
                  </a:cubicBezTo>
                  <a:cubicBezTo>
                    <a:pt x="63836" y="902"/>
                    <a:pt x="81063" y="142"/>
                    <a:pt x="63836" y="902"/>
                  </a:cubicBezTo>
                  <a:cubicBezTo>
                    <a:pt x="28368" y="-4164"/>
                    <a:pt x="39515" y="13316"/>
                    <a:pt x="20515" y="23197"/>
                  </a:cubicBezTo>
                  <a:cubicBezTo>
                    <a:pt x="3287" y="16863"/>
                    <a:pt x="-10900" y="37384"/>
                    <a:pt x="11648" y="39664"/>
                  </a:cubicBezTo>
                  <a:cubicBezTo>
                    <a:pt x="27355" y="41944"/>
                    <a:pt x="20515" y="35864"/>
                    <a:pt x="27355" y="41944"/>
                  </a:cubicBezTo>
                  <a:cubicBezTo>
                    <a:pt x="41035" y="58158"/>
                    <a:pt x="73970" y="60945"/>
                    <a:pt x="93731" y="6043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1" name="Freeform 226">
              <a:extLst>
                <a:ext uri="{FF2B5EF4-FFF2-40B4-BE49-F238E27FC236}">
                  <a16:creationId xmlns:a16="http://schemas.microsoft.com/office/drawing/2014/main" id="{7FE64389-1A66-DC54-506B-54EE352FA631}"/>
                </a:ext>
              </a:extLst>
            </p:cNvPr>
            <p:cNvSpPr/>
            <p:nvPr/>
          </p:nvSpPr>
          <p:spPr>
            <a:xfrm>
              <a:off x="3043759" y="2253437"/>
              <a:ext cx="17107" cy="15227"/>
            </a:xfrm>
            <a:custGeom>
              <a:avLst/>
              <a:gdLst>
                <a:gd name="connsiteX0" fmla="*/ 4007 w 17107"/>
                <a:gd name="connsiteY0" fmla="*/ 14525 h 15227"/>
                <a:gd name="connsiteX1" fmla="*/ 14394 w 17107"/>
                <a:gd name="connsiteY1" fmla="*/ 6418 h 15227"/>
                <a:gd name="connsiteX2" fmla="*/ 7047 w 17107"/>
                <a:gd name="connsiteY2" fmla="*/ 1098 h 15227"/>
                <a:gd name="connsiteX3" fmla="*/ 4007 w 17107"/>
                <a:gd name="connsiteY3" fmla="*/ 14525 h 15227"/>
              </a:gdLst>
              <a:ahLst/>
              <a:cxnLst>
                <a:cxn ang="0">
                  <a:pos x="connsiteX0" y="connsiteY0"/>
                </a:cxn>
                <a:cxn ang="0">
                  <a:pos x="connsiteX1" y="connsiteY1"/>
                </a:cxn>
                <a:cxn ang="0">
                  <a:pos x="connsiteX2" y="connsiteY2"/>
                </a:cxn>
                <a:cxn ang="0">
                  <a:pos x="connsiteX3" y="connsiteY3"/>
                </a:cxn>
              </a:cxnLst>
              <a:rect l="l" t="t" r="r" b="b"/>
              <a:pathLst>
                <a:path w="17107" h="15227">
                  <a:moveTo>
                    <a:pt x="4007" y="14525"/>
                  </a:moveTo>
                  <a:cubicBezTo>
                    <a:pt x="5020" y="17565"/>
                    <a:pt x="24021" y="9965"/>
                    <a:pt x="14394" y="6418"/>
                  </a:cubicBezTo>
                  <a:cubicBezTo>
                    <a:pt x="7047" y="1098"/>
                    <a:pt x="11354" y="-1689"/>
                    <a:pt x="7047" y="1098"/>
                  </a:cubicBezTo>
                  <a:cubicBezTo>
                    <a:pt x="-5367" y="2112"/>
                    <a:pt x="1980" y="11485"/>
                    <a:pt x="4007" y="1452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2" name="Freeform 227">
              <a:extLst>
                <a:ext uri="{FF2B5EF4-FFF2-40B4-BE49-F238E27FC236}">
                  <a16:creationId xmlns:a16="http://schemas.microsoft.com/office/drawing/2014/main" id="{372FD160-1D16-BB6B-76B9-5FB443592232}"/>
                </a:ext>
              </a:extLst>
            </p:cNvPr>
            <p:cNvSpPr/>
            <p:nvPr/>
          </p:nvSpPr>
          <p:spPr>
            <a:xfrm>
              <a:off x="2826035" y="2261629"/>
              <a:ext cx="77831" cy="33334"/>
            </a:xfrm>
            <a:custGeom>
              <a:avLst/>
              <a:gdLst>
                <a:gd name="connsiteX0" fmla="*/ 60604 w 77831"/>
                <a:gd name="connsiteY0" fmla="*/ 0 h 33334"/>
                <a:gd name="connsiteX1" fmla="*/ 37550 w 77831"/>
                <a:gd name="connsiteY1" fmla="*/ 9374 h 33334"/>
                <a:gd name="connsiteX2" fmla="*/ 309 w 77831"/>
                <a:gd name="connsiteY2" fmla="*/ 22041 h 33334"/>
                <a:gd name="connsiteX3" fmla="*/ 15256 w 77831"/>
                <a:gd name="connsiteY3" fmla="*/ 31921 h 33334"/>
                <a:gd name="connsiteX4" fmla="*/ 37550 w 77831"/>
                <a:gd name="connsiteY4" fmla="*/ 21281 h 33334"/>
                <a:gd name="connsiteX5" fmla="*/ 77832 w 77831"/>
                <a:gd name="connsiteY5" fmla="*/ 4813 h 33334"/>
                <a:gd name="connsiteX6" fmla="*/ 60604 w 77831"/>
                <a:gd name="connsiteY6" fmla="*/ 0 h 3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31" h="33334">
                  <a:moveTo>
                    <a:pt x="60604" y="0"/>
                  </a:moveTo>
                  <a:cubicBezTo>
                    <a:pt x="44644" y="3040"/>
                    <a:pt x="43884" y="2787"/>
                    <a:pt x="37550" y="9374"/>
                  </a:cubicBezTo>
                  <a:cubicBezTo>
                    <a:pt x="31976" y="5827"/>
                    <a:pt x="1069" y="15961"/>
                    <a:pt x="309" y="22041"/>
                  </a:cubicBezTo>
                  <a:cubicBezTo>
                    <a:pt x="-1971" y="31668"/>
                    <a:pt x="8922" y="35721"/>
                    <a:pt x="15256" y="31921"/>
                  </a:cubicBezTo>
                  <a:cubicBezTo>
                    <a:pt x="25896" y="22547"/>
                    <a:pt x="27416" y="23814"/>
                    <a:pt x="37550" y="21281"/>
                  </a:cubicBezTo>
                  <a:cubicBezTo>
                    <a:pt x="50977" y="23307"/>
                    <a:pt x="59591" y="-5320"/>
                    <a:pt x="77832" y="4813"/>
                  </a:cubicBezTo>
                  <a:lnTo>
                    <a:pt x="60604"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3" name="Freeform 228">
              <a:extLst>
                <a:ext uri="{FF2B5EF4-FFF2-40B4-BE49-F238E27FC236}">
                  <a16:creationId xmlns:a16="http://schemas.microsoft.com/office/drawing/2014/main" id="{4AEDF261-DD6E-4841-21DB-99B2CB029C11}"/>
                </a:ext>
              </a:extLst>
            </p:cNvPr>
            <p:cNvSpPr/>
            <p:nvPr/>
          </p:nvSpPr>
          <p:spPr>
            <a:xfrm>
              <a:off x="2539784" y="2016046"/>
              <a:ext cx="498146" cy="263573"/>
            </a:xfrm>
            <a:custGeom>
              <a:avLst/>
              <a:gdLst>
                <a:gd name="connsiteX0" fmla="*/ 429698 w 498146"/>
                <a:gd name="connsiteY0" fmla="*/ 248876 h 263573"/>
                <a:gd name="connsiteX1" fmla="*/ 475807 w 498146"/>
                <a:gd name="connsiteY1" fmla="*/ 229368 h 263573"/>
                <a:gd name="connsiteX2" fmla="*/ 460859 w 498146"/>
                <a:gd name="connsiteY2" fmla="*/ 207074 h 263573"/>
                <a:gd name="connsiteX3" fmla="*/ 482394 w 498146"/>
                <a:gd name="connsiteY3" fmla="*/ 209354 h 263573"/>
                <a:gd name="connsiteX4" fmla="*/ 496581 w 498146"/>
                <a:gd name="connsiteY4" fmla="*/ 188580 h 263573"/>
                <a:gd name="connsiteX5" fmla="*/ 489994 w 498146"/>
                <a:gd name="connsiteY5" fmla="*/ 182500 h 263573"/>
                <a:gd name="connsiteX6" fmla="*/ 455033 w 498146"/>
                <a:gd name="connsiteY6" fmla="*/ 168313 h 263573"/>
                <a:gd name="connsiteX7" fmla="*/ 400564 w 498146"/>
                <a:gd name="connsiteY7" fmla="*/ 131832 h 263573"/>
                <a:gd name="connsiteX8" fmla="*/ 382577 w 498146"/>
                <a:gd name="connsiteY8" fmla="*/ 73563 h 263573"/>
                <a:gd name="connsiteX9" fmla="*/ 382577 w 498146"/>
                <a:gd name="connsiteY9" fmla="*/ 66216 h 263573"/>
                <a:gd name="connsiteX10" fmla="*/ 376496 w 498146"/>
                <a:gd name="connsiteY10" fmla="*/ 57349 h 263573"/>
                <a:gd name="connsiteX11" fmla="*/ 378777 w 498146"/>
                <a:gd name="connsiteY11" fmla="*/ 40122 h 263573"/>
                <a:gd name="connsiteX12" fmla="*/ 388403 w 498146"/>
                <a:gd name="connsiteY12" fmla="*/ 28975 h 263573"/>
                <a:gd name="connsiteX13" fmla="*/ 349642 w 498146"/>
                <a:gd name="connsiteY13" fmla="*/ 1613 h 263573"/>
                <a:gd name="connsiteX14" fmla="*/ 363829 w 498146"/>
                <a:gd name="connsiteY14" fmla="*/ 31255 h 263573"/>
                <a:gd name="connsiteX15" fmla="*/ 353442 w 498146"/>
                <a:gd name="connsiteY15" fmla="*/ 38095 h 263573"/>
                <a:gd name="connsiteX16" fmla="*/ 336215 w 498146"/>
                <a:gd name="connsiteY16" fmla="*/ 26188 h 263573"/>
                <a:gd name="connsiteX17" fmla="*/ 305560 w 498146"/>
                <a:gd name="connsiteY17" fmla="*/ 57602 h 263573"/>
                <a:gd name="connsiteX18" fmla="*/ 311641 w 498146"/>
                <a:gd name="connsiteY18" fmla="*/ 64949 h 263573"/>
                <a:gd name="connsiteX19" fmla="*/ 312401 w 498146"/>
                <a:gd name="connsiteY19" fmla="*/ 81416 h 263573"/>
                <a:gd name="connsiteX20" fmla="*/ 293653 w 498146"/>
                <a:gd name="connsiteY20" fmla="*/ 87497 h 263573"/>
                <a:gd name="connsiteX21" fmla="*/ 289093 w 498146"/>
                <a:gd name="connsiteY21" fmla="*/ 81416 h 263573"/>
                <a:gd name="connsiteX22" fmla="*/ 280226 w 498146"/>
                <a:gd name="connsiteY22" fmla="*/ 53802 h 263573"/>
                <a:gd name="connsiteX23" fmla="*/ 259452 w 498146"/>
                <a:gd name="connsiteY23" fmla="*/ 44175 h 263573"/>
                <a:gd name="connsiteX24" fmla="*/ 231838 w 498146"/>
                <a:gd name="connsiteY24" fmla="*/ 48735 h 263573"/>
                <a:gd name="connsiteX25" fmla="*/ 219171 w 498146"/>
                <a:gd name="connsiteY25" fmla="*/ 67483 h 263573"/>
                <a:gd name="connsiteX26" fmla="*/ 219171 w 498146"/>
                <a:gd name="connsiteY26" fmla="*/ 62922 h 263573"/>
                <a:gd name="connsiteX27" fmla="*/ 216891 w 498146"/>
                <a:gd name="connsiteY27" fmla="*/ 57602 h 263573"/>
                <a:gd name="connsiteX28" fmla="*/ 190036 w 498146"/>
                <a:gd name="connsiteY28" fmla="*/ 51522 h 263573"/>
                <a:gd name="connsiteX29" fmla="*/ 160142 w 498146"/>
                <a:gd name="connsiteY29" fmla="*/ 46962 h 263573"/>
                <a:gd name="connsiteX30" fmla="*/ 149755 w 498146"/>
                <a:gd name="connsiteY30" fmla="*/ 57349 h 263573"/>
                <a:gd name="connsiteX31" fmla="*/ 129741 w 498146"/>
                <a:gd name="connsiteY31" fmla="*/ 61149 h 263573"/>
                <a:gd name="connsiteX32" fmla="*/ 134301 w 498146"/>
                <a:gd name="connsiteY32" fmla="*/ 26188 h 263573"/>
                <a:gd name="connsiteX33" fmla="*/ 52218 w 498146"/>
                <a:gd name="connsiteY33" fmla="*/ 50762 h 263573"/>
                <a:gd name="connsiteX34" fmla="*/ 23083 w 498146"/>
                <a:gd name="connsiteY34" fmla="*/ 73056 h 263573"/>
                <a:gd name="connsiteX35" fmla="*/ 2309 w 498146"/>
                <a:gd name="connsiteY35" fmla="*/ 102191 h 263573"/>
                <a:gd name="connsiteX36" fmla="*/ 17257 w 498146"/>
                <a:gd name="connsiteY36" fmla="*/ 105991 h 263573"/>
                <a:gd name="connsiteX37" fmla="*/ 35244 w 498146"/>
                <a:gd name="connsiteY37" fmla="*/ 107511 h 263573"/>
                <a:gd name="connsiteX38" fmla="*/ 38284 w 498146"/>
                <a:gd name="connsiteY38" fmla="*/ 106751 h 263573"/>
                <a:gd name="connsiteX39" fmla="*/ 28657 w 498146"/>
                <a:gd name="connsiteY39" fmla="*/ 117898 h 263573"/>
                <a:gd name="connsiteX40" fmla="*/ 38284 w 498146"/>
                <a:gd name="connsiteY40" fmla="*/ 118658 h 263573"/>
                <a:gd name="connsiteX41" fmla="*/ 81606 w 498146"/>
                <a:gd name="connsiteY41" fmla="*/ 115618 h 263573"/>
                <a:gd name="connsiteX42" fmla="*/ 92753 w 498146"/>
                <a:gd name="connsiteY42" fmla="*/ 114858 h 263573"/>
                <a:gd name="connsiteX43" fmla="*/ 40564 w 498146"/>
                <a:gd name="connsiteY43" fmla="*/ 132085 h 263573"/>
                <a:gd name="connsiteX44" fmla="*/ 68178 w 498146"/>
                <a:gd name="connsiteY44" fmla="*/ 160459 h 263573"/>
                <a:gd name="connsiteX45" fmla="*/ 121887 w 498146"/>
                <a:gd name="connsiteY45" fmla="*/ 158939 h 263573"/>
                <a:gd name="connsiteX46" fmla="*/ 169515 w 498146"/>
                <a:gd name="connsiteY46" fmla="*/ 162739 h 263573"/>
                <a:gd name="connsiteX47" fmla="*/ 123914 w 498146"/>
                <a:gd name="connsiteY47" fmla="*/ 179967 h 263573"/>
                <a:gd name="connsiteX48" fmla="*/ 88193 w 498146"/>
                <a:gd name="connsiteY48" fmla="*/ 185287 h 263573"/>
                <a:gd name="connsiteX49" fmla="*/ 54751 w 498146"/>
                <a:gd name="connsiteY49" fmla="*/ 203274 h 263573"/>
                <a:gd name="connsiteX50" fmla="*/ 144181 w 498146"/>
                <a:gd name="connsiteY50" fmla="*/ 233675 h 263573"/>
                <a:gd name="connsiteX51" fmla="*/ 163689 w 498146"/>
                <a:gd name="connsiteY51" fmla="*/ 263316 h 263573"/>
                <a:gd name="connsiteX52" fmla="*/ 210557 w 498146"/>
                <a:gd name="connsiteY52" fmla="*/ 254196 h 263573"/>
                <a:gd name="connsiteX53" fmla="*/ 253879 w 498146"/>
                <a:gd name="connsiteY53" fmla="*/ 259770 h 263573"/>
                <a:gd name="connsiteX54" fmla="*/ 313414 w 498146"/>
                <a:gd name="connsiteY54" fmla="*/ 246089 h 263573"/>
                <a:gd name="connsiteX55" fmla="*/ 320761 w 498146"/>
                <a:gd name="connsiteY55" fmla="*/ 237729 h 263573"/>
                <a:gd name="connsiteX56" fmla="*/ 337228 w 498146"/>
                <a:gd name="connsiteY56" fmla="*/ 224048 h 263573"/>
                <a:gd name="connsiteX57" fmla="*/ 354456 w 498146"/>
                <a:gd name="connsiteY57" fmla="*/ 233675 h 263573"/>
                <a:gd name="connsiteX58" fmla="*/ 386630 w 498146"/>
                <a:gd name="connsiteY58" fmla="*/ 242036 h 263573"/>
                <a:gd name="connsiteX59" fmla="*/ 429698 w 498146"/>
                <a:gd name="connsiteY59" fmla="*/ 248876 h 2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98146" h="263573">
                  <a:moveTo>
                    <a:pt x="429698" y="248876"/>
                  </a:moveTo>
                  <a:cubicBezTo>
                    <a:pt x="441352" y="258503"/>
                    <a:pt x="464406" y="222528"/>
                    <a:pt x="475807" y="229368"/>
                  </a:cubicBezTo>
                  <a:cubicBezTo>
                    <a:pt x="482394" y="219741"/>
                    <a:pt x="456553" y="213915"/>
                    <a:pt x="460859" y="207074"/>
                  </a:cubicBezTo>
                  <a:cubicBezTo>
                    <a:pt x="466686" y="195167"/>
                    <a:pt x="473780" y="210874"/>
                    <a:pt x="482394" y="209354"/>
                  </a:cubicBezTo>
                  <a:cubicBezTo>
                    <a:pt x="497594" y="206821"/>
                    <a:pt x="497341" y="199221"/>
                    <a:pt x="496581" y="188580"/>
                  </a:cubicBezTo>
                  <a:cubicBezTo>
                    <a:pt x="489994" y="182500"/>
                    <a:pt x="507728" y="190100"/>
                    <a:pt x="489994" y="182500"/>
                  </a:cubicBezTo>
                  <a:cubicBezTo>
                    <a:pt x="462633" y="172113"/>
                    <a:pt x="466686" y="176420"/>
                    <a:pt x="455033" y="168313"/>
                  </a:cubicBezTo>
                  <a:cubicBezTo>
                    <a:pt x="439579" y="164766"/>
                    <a:pt x="395750" y="154632"/>
                    <a:pt x="400564" y="131832"/>
                  </a:cubicBezTo>
                  <a:cubicBezTo>
                    <a:pt x="404111" y="126511"/>
                    <a:pt x="377256" y="86483"/>
                    <a:pt x="382577" y="73563"/>
                  </a:cubicBezTo>
                  <a:cubicBezTo>
                    <a:pt x="381817" y="71283"/>
                    <a:pt x="387897" y="71283"/>
                    <a:pt x="382577" y="66216"/>
                  </a:cubicBezTo>
                  <a:cubicBezTo>
                    <a:pt x="377256" y="60896"/>
                    <a:pt x="374470" y="74323"/>
                    <a:pt x="376496" y="57349"/>
                  </a:cubicBezTo>
                  <a:cubicBezTo>
                    <a:pt x="378777" y="40122"/>
                    <a:pt x="378777" y="40122"/>
                    <a:pt x="378777" y="40122"/>
                  </a:cubicBezTo>
                  <a:cubicBezTo>
                    <a:pt x="365856" y="30241"/>
                    <a:pt x="388150" y="32521"/>
                    <a:pt x="388403" y="28975"/>
                  </a:cubicBezTo>
                  <a:cubicBezTo>
                    <a:pt x="413484" y="6934"/>
                    <a:pt x="365349" y="-1173"/>
                    <a:pt x="349642" y="1613"/>
                  </a:cubicBezTo>
                  <a:cubicBezTo>
                    <a:pt x="315694" y="-8014"/>
                    <a:pt x="356989" y="28468"/>
                    <a:pt x="363829" y="31255"/>
                  </a:cubicBezTo>
                  <a:cubicBezTo>
                    <a:pt x="353442" y="38095"/>
                    <a:pt x="360029" y="43922"/>
                    <a:pt x="353442" y="38095"/>
                  </a:cubicBezTo>
                  <a:cubicBezTo>
                    <a:pt x="346095" y="30241"/>
                    <a:pt x="342802" y="29988"/>
                    <a:pt x="336215" y="26188"/>
                  </a:cubicBezTo>
                  <a:cubicBezTo>
                    <a:pt x="320001" y="24414"/>
                    <a:pt x="279973" y="17827"/>
                    <a:pt x="305560" y="57602"/>
                  </a:cubicBezTo>
                  <a:cubicBezTo>
                    <a:pt x="309361" y="61402"/>
                    <a:pt x="310881" y="48735"/>
                    <a:pt x="311641" y="64949"/>
                  </a:cubicBezTo>
                  <a:cubicBezTo>
                    <a:pt x="312401" y="81416"/>
                    <a:pt x="310121" y="75336"/>
                    <a:pt x="312401" y="81416"/>
                  </a:cubicBezTo>
                  <a:cubicBezTo>
                    <a:pt x="330641" y="107257"/>
                    <a:pt x="289600" y="117138"/>
                    <a:pt x="293653" y="87497"/>
                  </a:cubicBezTo>
                  <a:cubicBezTo>
                    <a:pt x="293653" y="87497"/>
                    <a:pt x="295173" y="103204"/>
                    <a:pt x="289093" y="81416"/>
                  </a:cubicBezTo>
                  <a:cubicBezTo>
                    <a:pt x="278959" y="51775"/>
                    <a:pt x="288333" y="65202"/>
                    <a:pt x="280226" y="53802"/>
                  </a:cubicBezTo>
                  <a:cubicBezTo>
                    <a:pt x="266799" y="53042"/>
                    <a:pt x="282253" y="49749"/>
                    <a:pt x="259452" y="44175"/>
                  </a:cubicBezTo>
                  <a:cubicBezTo>
                    <a:pt x="235638" y="34041"/>
                    <a:pt x="233865" y="35561"/>
                    <a:pt x="231838" y="48735"/>
                  </a:cubicBezTo>
                  <a:cubicBezTo>
                    <a:pt x="243998" y="55829"/>
                    <a:pt x="222971" y="64442"/>
                    <a:pt x="219171" y="67483"/>
                  </a:cubicBezTo>
                  <a:cubicBezTo>
                    <a:pt x="219171" y="67483"/>
                    <a:pt x="221451" y="68243"/>
                    <a:pt x="219171" y="62922"/>
                  </a:cubicBezTo>
                  <a:cubicBezTo>
                    <a:pt x="216891" y="57602"/>
                    <a:pt x="235638" y="55575"/>
                    <a:pt x="216891" y="57602"/>
                  </a:cubicBezTo>
                  <a:cubicBezTo>
                    <a:pt x="193076" y="61656"/>
                    <a:pt x="197637" y="62922"/>
                    <a:pt x="190036" y="51522"/>
                  </a:cubicBezTo>
                  <a:cubicBezTo>
                    <a:pt x="183956" y="44935"/>
                    <a:pt x="169515" y="38095"/>
                    <a:pt x="160142" y="46962"/>
                  </a:cubicBezTo>
                  <a:cubicBezTo>
                    <a:pt x="152795" y="52282"/>
                    <a:pt x="169769" y="53549"/>
                    <a:pt x="149755" y="57349"/>
                  </a:cubicBezTo>
                  <a:cubicBezTo>
                    <a:pt x="129741" y="61149"/>
                    <a:pt x="134808" y="61909"/>
                    <a:pt x="129741" y="61149"/>
                  </a:cubicBezTo>
                  <a:cubicBezTo>
                    <a:pt x="107700" y="73563"/>
                    <a:pt x="146968" y="38601"/>
                    <a:pt x="134301" y="26188"/>
                  </a:cubicBezTo>
                  <a:cubicBezTo>
                    <a:pt x="106180" y="29735"/>
                    <a:pt x="79072" y="36068"/>
                    <a:pt x="52218" y="50762"/>
                  </a:cubicBezTo>
                  <a:cubicBezTo>
                    <a:pt x="40564" y="57856"/>
                    <a:pt x="-7571" y="68496"/>
                    <a:pt x="23083" y="73056"/>
                  </a:cubicBezTo>
                  <a:cubicBezTo>
                    <a:pt x="26377" y="95097"/>
                    <a:pt x="29" y="77363"/>
                    <a:pt x="2309" y="102191"/>
                  </a:cubicBezTo>
                  <a:cubicBezTo>
                    <a:pt x="-7064" y="117898"/>
                    <a:pt x="14976" y="107764"/>
                    <a:pt x="17257" y="105991"/>
                  </a:cubicBezTo>
                  <a:cubicBezTo>
                    <a:pt x="17257" y="111311"/>
                    <a:pt x="32710" y="109031"/>
                    <a:pt x="35244" y="107511"/>
                  </a:cubicBezTo>
                  <a:cubicBezTo>
                    <a:pt x="38284" y="106751"/>
                    <a:pt x="42591" y="100924"/>
                    <a:pt x="38284" y="106751"/>
                  </a:cubicBezTo>
                  <a:cubicBezTo>
                    <a:pt x="29417" y="117644"/>
                    <a:pt x="38284" y="108777"/>
                    <a:pt x="28657" y="117898"/>
                  </a:cubicBezTo>
                  <a:cubicBezTo>
                    <a:pt x="24097" y="121698"/>
                    <a:pt x="33977" y="119418"/>
                    <a:pt x="38284" y="118658"/>
                  </a:cubicBezTo>
                  <a:cubicBezTo>
                    <a:pt x="54498" y="115618"/>
                    <a:pt x="59818" y="113844"/>
                    <a:pt x="81606" y="115618"/>
                  </a:cubicBezTo>
                  <a:cubicBezTo>
                    <a:pt x="92753" y="114858"/>
                    <a:pt x="111500" y="107511"/>
                    <a:pt x="92753" y="114858"/>
                  </a:cubicBezTo>
                  <a:cubicBezTo>
                    <a:pt x="65898" y="122965"/>
                    <a:pt x="56778" y="127525"/>
                    <a:pt x="40564" y="132085"/>
                  </a:cubicBezTo>
                  <a:cubicBezTo>
                    <a:pt x="-2504" y="151086"/>
                    <a:pt x="46898" y="165780"/>
                    <a:pt x="68178" y="160459"/>
                  </a:cubicBezTo>
                  <a:cubicBezTo>
                    <a:pt x="80592" y="153872"/>
                    <a:pt x="111500" y="158433"/>
                    <a:pt x="121887" y="158939"/>
                  </a:cubicBezTo>
                  <a:cubicBezTo>
                    <a:pt x="131767" y="158179"/>
                    <a:pt x="160395" y="158179"/>
                    <a:pt x="169515" y="162739"/>
                  </a:cubicBezTo>
                  <a:cubicBezTo>
                    <a:pt x="216891" y="177940"/>
                    <a:pt x="138608" y="182753"/>
                    <a:pt x="123914" y="179967"/>
                  </a:cubicBezTo>
                  <a:cubicBezTo>
                    <a:pt x="124420" y="179207"/>
                    <a:pt x="96553" y="184527"/>
                    <a:pt x="88193" y="185287"/>
                  </a:cubicBezTo>
                  <a:cubicBezTo>
                    <a:pt x="67925" y="191114"/>
                    <a:pt x="52725" y="176166"/>
                    <a:pt x="54751" y="203274"/>
                  </a:cubicBezTo>
                  <a:cubicBezTo>
                    <a:pt x="71472" y="241529"/>
                    <a:pt x="117580" y="213408"/>
                    <a:pt x="144181" y="233675"/>
                  </a:cubicBezTo>
                  <a:cubicBezTo>
                    <a:pt x="158368" y="246849"/>
                    <a:pt x="148235" y="256729"/>
                    <a:pt x="163689" y="263316"/>
                  </a:cubicBezTo>
                  <a:cubicBezTo>
                    <a:pt x="187249" y="264330"/>
                    <a:pt x="193583" y="262556"/>
                    <a:pt x="210557" y="254196"/>
                  </a:cubicBezTo>
                  <a:cubicBezTo>
                    <a:pt x="199410" y="261543"/>
                    <a:pt x="254639" y="265596"/>
                    <a:pt x="253879" y="259770"/>
                  </a:cubicBezTo>
                  <a:cubicBezTo>
                    <a:pt x="271866" y="246342"/>
                    <a:pt x="296440" y="248369"/>
                    <a:pt x="313414" y="246089"/>
                  </a:cubicBezTo>
                  <a:cubicBezTo>
                    <a:pt x="317214" y="240516"/>
                    <a:pt x="296947" y="245582"/>
                    <a:pt x="320761" y="237729"/>
                  </a:cubicBezTo>
                  <a:cubicBezTo>
                    <a:pt x="344575" y="229875"/>
                    <a:pt x="332668" y="226328"/>
                    <a:pt x="337228" y="224048"/>
                  </a:cubicBezTo>
                  <a:cubicBezTo>
                    <a:pt x="349135" y="212648"/>
                    <a:pt x="345335" y="232155"/>
                    <a:pt x="354456" y="233675"/>
                  </a:cubicBezTo>
                  <a:cubicBezTo>
                    <a:pt x="365856" y="230635"/>
                    <a:pt x="381310" y="233929"/>
                    <a:pt x="386630" y="242036"/>
                  </a:cubicBezTo>
                  <a:cubicBezTo>
                    <a:pt x="400817" y="247609"/>
                    <a:pt x="414751" y="248622"/>
                    <a:pt x="429698" y="24887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4" name="Freeform 229">
              <a:extLst>
                <a:ext uri="{FF2B5EF4-FFF2-40B4-BE49-F238E27FC236}">
                  <a16:creationId xmlns:a16="http://schemas.microsoft.com/office/drawing/2014/main" id="{3CE0C0EB-0743-135C-10FB-25CD8872D8B1}"/>
                </a:ext>
              </a:extLst>
            </p:cNvPr>
            <p:cNvSpPr/>
            <p:nvPr/>
          </p:nvSpPr>
          <p:spPr>
            <a:xfrm>
              <a:off x="2357407" y="1973969"/>
              <a:ext cx="284630" cy="178415"/>
            </a:xfrm>
            <a:custGeom>
              <a:avLst/>
              <a:gdLst>
                <a:gd name="connsiteX0" fmla="*/ 281210 w 284630"/>
                <a:gd name="connsiteY0" fmla="*/ 49012 h 178415"/>
                <a:gd name="connsiteX1" fmla="*/ 266263 w 284630"/>
                <a:gd name="connsiteY1" fmla="*/ 37611 h 178415"/>
                <a:gd name="connsiteX2" fmla="*/ 241435 w 284630"/>
                <a:gd name="connsiteY2" fmla="*/ 20637 h 178415"/>
                <a:gd name="connsiteX3" fmla="*/ 237382 w 284630"/>
                <a:gd name="connsiteY3" fmla="*/ 17344 h 178415"/>
                <a:gd name="connsiteX4" fmla="*/ 191527 w 284630"/>
                <a:gd name="connsiteY4" fmla="*/ 20637 h 178415"/>
                <a:gd name="connsiteX5" fmla="*/ 188234 w 284630"/>
                <a:gd name="connsiteY5" fmla="*/ 22664 h 178415"/>
                <a:gd name="connsiteX6" fmla="*/ 117551 w 284630"/>
                <a:gd name="connsiteY6" fmla="*/ 1130 h 178415"/>
                <a:gd name="connsiteX7" fmla="*/ 91203 w 284630"/>
                <a:gd name="connsiteY7" fmla="*/ 6450 h 178415"/>
                <a:gd name="connsiteX8" fmla="*/ 40028 w 284630"/>
                <a:gd name="connsiteY8" fmla="*/ 7717 h 178415"/>
                <a:gd name="connsiteX9" fmla="*/ 33188 w 284630"/>
                <a:gd name="connsiteY9" fmla="*/ 8983 h 178415"/>
                <a:gd name="connsiteX10" fmla="*/ 49402 w 284630"/>
                <a:gd name="connsiteY10" fmla="*/ 39891 h 178415"/>
                <a:gd name="connsiteX11" fmla="*/ 34455 w 284630"/>
                <a:gd name="connsiteY11" fmla="*/ 71559 h 178415"/>
                <a:gd name="connsiteX12" fmla="*/ 26854 w 284630"/>
                <a:gd name="connsiteY12" fmla="*/ 78906 h 178415"/>
                <a:gd name="connsiteX13" fmla="*/ 32428 w 284630"/>
                <a:gd name="connsiteY13" fmla="*/ 84226 h 178415"/>
                <a:gd name="connsiteX14" fmla="*/ 0 w 284630"/>
                <a:gd name="connsiteY14" fmla="*/ 129321 h 178415"/>
                <a:gd name="connsiteX15" fmla="*/ 20774 w 284630"/>
                <a:gd name="connsiteY15" fmla="*/ 138188 h 178415"/>
                <a:gd name="connsiteX16" fmla="*/ 42308 w 284630"/>
                <a:gd name="connsiteY16" fmla="*/ 149589 h 178415"/>
                <a:gd name="connsiteX17" fmla="*/ 47122 w 284630"/>
                <a:gd name="connsiteY17" fmla="*/ 150855 h 178415"/>
                <a:gd name="connsiteX18" fmla="*/ 58522 w 284630"/>
                <a:gd name="connsiteY18" fmla="*/ 161749 h 178415"/>
                <a:gd name="connsiteX19" fmla="*/ 63842 w 284630"/>
                <a:gd name="connsiteY19" fmla="*/ 171883 h 178415"/>
                <a:gd name="connsiteX20" fmla="*/ 69922 w 284630"/>
                <a:gd name="connsiteY20" fmla="*/ 177963 h 178415"/>
                <a:gd name="connsiteX21" fmla="*/ 100324 w 284630"/>
                <a:gd name="connsiteY21" fmla="*/ 164536 h 178415"/>
                <a:gd name="connsiteX22" fmla="*/ 145419 w 284630"/>
                <a:gd name="connsiteY22" fmla="*/ 149082 h 178415"/>
                <a:gd name="connsiteX23" fmla="*/ 144152 w 284630"/>
                <a:gd name="connsiteY23" fmla="*/ 145028 h 178415"/>
                <a:gd name="connsiteX24" fmla="*/ 151499 w 284630"/>
                <a:gd name="connsiteY24" fmla="*/ 136921 h 178415"/>
                <a:gd name="connsiteX25" fmla="*/ 160873 w 284630"/>
                <a:gd name="connsiteY25" fmla="*/ 114121 h 178415"/>
                <a:gd name="connsiteX26" fmla="*/ 191274 w 284630"/>
                <a:gd name="connsiteY26" fmla="*/ 94613 h 178415"/>
                <a:gd name="connsiteX27" fmla="*/ 194060 w 284630"/>
                <a:gd name="connsiteY27" fmla="*/ 94613 h 178415"/>
                <a:gd name="connsiteX28" fmla="*/ 245996 w 284630"/>
                <a:gd name="connsiteY28" fmla="*/ 73839 h 178415"/>
                <a:gd name="connsiteX29" fmla="*/ 281210 w 284630"/>
                <a:gd name="connsiteY29" fmla="*/ 49012 h 17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4630" h="178415">
                  <a:moveTo>
                    <a:pt x="281210" y="49012"/>
                  </a:moveTo>
                  <a:cubicBezTo>
                    <a:pt x="281210" y="39385"/>
                    <a:pt x="272090" y="43691"/>
                    <a:pt x="266263" y="37611"/>
                  </a:cubicBezTo>
                  <a:cubicBezTo>
                    <a:pt x="257903" y="29757"/>
                    <a:pt x="250809" y="27224"/>
                    <a:pt x="241435" y="20637"/>
                  </a:cubicBezTo>
                  <a:cubicBezTo>
                    <a:pt x="237382" y="17344"/>
                    <a:pt x="262463" y="20637"/>
                    <a:pt x="237382" y="17344"/>
                  </a:cubicBezTo>
                  <a:cubicBezTo>
                    <a:pt x="202167" y="15064"/>
                    <a:pt x="204448" y="2396"/>
                    <a:pt x="191527" y="20637"/>
                  </a:cubicBezTo>
                  <a:cubicBezTo>
                    <a:pt x="188234" y="22664"/>
                    <a:pt x="195581" y="25957"/>
                    <a:pt x="188234" y="22664"/>
                  </a:cubicBezTo>
                  <a:cubicBezTo>
                    <a:pt x="163406" y="13037"/>
                    <a:pt x="141365" y="11010"/>
                    <a:pt x="117551" y="1130"/>
                  </a:cubicBezTo>
                  <a:cubicBezTo>
                    <a:pt x="104124" y="-2164"/>
                    <a:pt x="100830" y="2396"/>
                    <a:pt x="91203" y="6450"/>
                  </a:cubicBezTo>
                  <a:cubicBezTo>
                    <a:pt x="65616" y="5437"/>
                    <a:pt x="70429" y="1383"/>
                    <a:pt x="40028" y="7717"/>
                  </a:cubicBezTo>
                  <a:cubicBezTo>
                    <a:pt x="19254" y="12530"/>
                    <a:pt x="38001" y="5690"/>
                    <a:pt x="33188" y="8983"/>
                  </a:cubicBezTo>
                  <a:cubicBezTo>
                    <a:pt x="16214" y="18104"/>
                    <a:pt x="47882" y="31531"/>
                    <a:pt x="49402" y="39891"/>
                  </a:cubicBezTo>
                  <a:cubicBezTo>
                    <a:pt x="49148" y="48252"/>
                    <a:pt x="30401" y="64212"/>
                    <a:pt x="34455" y="71559"/>
                  </a:cubicBezTo>
                  <a:cubicBezTo>
                    <a:pt x="34455" y="71559"/>
                    <a:pt x="21027" y="73586"/>
                    <a:pt x="26854" y="78906"/>
                  </a:cubicBezTo>
                  <a:cubicBezTo>
                    <a:pt x="32428" y="84226"/>
                    <a:pt x="35975" y="78906"/>
                    <a:pt x="32428" y="84226"/>
                  </a:cubicBezTo>
                  <a:cubicBezTo>
                    <a:pt x="21787" y="96893"/>
                    <a:pt x="6080" y="117161"/>
                    <a:pt x="0" y="129321"/>
                  </a:cubicBezTo>
                  <a:cubicBezTo>
                    <a:pt x="1267" y="140722"/>
                    <a:pt x="16974" y="131855"/>
                    <a:pt x="20774" y="138188"/>
                  </a:cubicBezTo>
                  <a:cubicBezTo>
                    <a:pt x="38255" y="138948"/>
                    <a:pt x="25588" y="154402"/>
                    <a:pt x="42308" y="149589"/>
                  </a:cubicBezTo>
                  <a:cubicBezTo>
                    <a:pt x="47122" y="150855"/>
                    <a:pt x="39521" y="140722"/>
                    <a:pt x="47122" y="150855"/>
                  </a:cubicBezTo>
                  <a:cubicBezTo>
                    <a:pt x="56242" y="165802"/>
                    <a:pt x="50415" y="158456"/>
                    <a:pt x="58522" y="161749"/>
                  </a:cubicBezTo>
                  <a:cubicBezTo>
                    <a:pt x="63589" y="166309"/>
                    <a:pt x="59029" y="166309"/>
                    <a:pt x="63842" y="171883"/>
                  </a:cubicBezTo>
                  <a:cubicBezTo>
                    <a:pt x="69922" y="177963"/>
                    <a:pt x="62576" y="177963"/>
                    <a:pt x="69922" y="177963"/>
                  </a:cubicBezTo>
                  <a:cubicBezTo>
                    <a:pt x="87910" y="181510"/>
                    <a:pt x="86896" y="163016"/>
                    <a:pt x="100324" y="164536"/>
                  </a:cubicBezTo>
                  <a:cubicBezTo>
                    <a:pt x="126418" y="168083"/>
                    <a:pt x="130725" y="163269"/>
                    <a:pt x="145419" y="149082"/>
                  </a:cubicBezTo>
                  <a:cubicBezTo>
                    <a:pt x="144152" y="145028"/>
                    <a:pt x="136552" y="153135"/>
                    <a:pt x="144152" y="145028"/>
                  </a:cubicBezTo>
                  <a:cubicBezTo>
                    <a:pt x="151499" y="136921"/>
                    <a:pt x="148965" y="150349"/>
                    <a:pt x="151499" y="136921"/>
                  </a:cubicBezTo>
                  <a:cubicBezTo>
                    <a:pt x="156312" y="118681"/>
                    <a:pt x="149979" y="118681"/>
                    <a:pt x="160873" y="114121"/>
                  </a:cubicBezTo>
                  <a:cubicBezTo>
                    <a:pt x="168980" y="114627"/>
                    <a:pt x="186967" y="97147"/>
                    <a:pt x="191274" y="94613"/>
                  </a:cubicBezTo>
                  <a:cubicBezTo>
                    <a:pt x="194060" y="94613"/>
                    <a:pt x="181900" y="99427"/>
                    <a:pt x="194060" y="94613"/>
                  </a:cubicBezTo>
                  <a:cubicBezTo>
                    <a:pt x="219395" y="86000"/>
                    <a:pt x="222435" y="84479"/>
                    <a:pt x="245996" y="73839"/>
                  </a:cubicBezTo>
                  <a:cubicBezTo>
                    <a:pt x="248022" y="68012"/>
                    <a:pt x="297931" y="69532"/>
                    <a:pt x="281210" y="4901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5" name="Freeform 230">
              <a:extLst>
                <a:ext uri="{FF2B5EF4-FFF2-40B4-BE49-F238E27FC236}">
                  <a16:creationId xmlns:a16="http://schemas.microsoft.com/office/drawing/2014/main" id="{FC5A9F6E-C7F0-D9F2-6193-08386A97E1D8}"/>
                </a:ext>
              </a:extLst>
            </p:cNvPr>
            <p:cNvSpPr/>
            <p:nvPr/>
          </p:nvSpPr>
          <p:spPr>
            <a:xfrm>
              <a:off x="2433410" y="1802903"/>
              <a:ext cx="208537" cy="98608"/>
            </a:xfrm>
            <a:custGeom>
              <a:avLst/>
              <a:gdLst>
                <a:gd name="connsiteX0" fmla="*/ 106404 w 208537"/>
                <a:gd name="connsiteY0" fmla="*/ 18163 h 98608"/>
                <a:gd name="connsiteX1" fmla="*/ 56749 w 208537"/>
                <a:gd name="connsiteY1" fmla="*/ 50591 h 98608"/>
                <a:gd name="connsiteX2" fmla="*/ 48895 w 208537"/>
                <a:gd name="connsiteY2" fmla="*/ 53884 h 98608"/>
                <a:gd name="connsiteX3" fmla="*/ 41042 w 208537"/>
                <a:gd name="connsiteY3" fmla="*/ 66298 h 98608"/>
                <a:gd name="connsiteX4" fmla="*/ 3040 w 208537"/>
                <a:gd name="connsiteY4" fmla="*/ 77445 h 98608"/>
                <a:gd name="connsiteX5" fmla="*/ 3040 w 208537"/>
                <a:gd name="connsiteY5" fmla="*/ 85299 h 98608"/>
                <a:gd name="connsiteX6" fmla="*/ 59029 w 208537"/>
                <a:gd name="connsiteY6" fmla="*/ 90872 h 98608"/>
                <a:gd name="connsiteX7" fmla="*/ 64602 w 208537"/>
                <a:gd name="connsiteY7" fmla="*/ 85299 h 98608"/>
                <a:gd name="connsiteX8" fmla="*/ 98297 w 208537"/>
                <a:gd name="connsiteY8" fmla="*/ 97713 h 98608"/>
                <a:gd name="connsiteX9" fmla="*/ 111724 w 208537"/>
                <a:gd name="connsiteY9" fmla="*/ 71872 h 98608"/>
                <a:gd name="connsiteX10" fmla="*/ 111724 w 208537"/>
                <a:gd name="connsiteY10" fmla="*/ 71872 h 98608"/>
                <a:gd name="connsiteX11" fmla="*/ 124138 w 208537"/>
                <a:gd name="connsiteY11" fmla="*/ 69592 h 98608"/>
                <a:gd name="connsiteX12" fmla="*/ 147699 w 208537"/>
                <a:gd name="connsiteY12" fmla="*/ 52871 h 98608"/>
                <a:gd name="connsiteX13" fmla="*/ 148712 w 208537"/>
                <a:gd name="connsiteY13" fmla="*/ 67565 h 98608"/>
                <a:gd name="connsiteX14" fmla="*/ 157579 w 208537"/>
                <a:gd name="connsiteY14" fmla="*/ 68578 h 98608"/>
                <a:gd name="connsiteX15" fmla="*/ 168726 w 208537"/>
                <a:gd name="connsiteY15" fmla="*/ 56165 h 98608"/>
                <a:gd name="connsiteX16" fmla="*/ 179873 w 208537"/>
                <a:gd name="connsiteY16" fmla="*/ 56165 h 98608"/>
                <a:gd name="connsiteX17" fmla="*/ 186714 w 208537"/>
                <a:gd name="connsiteY17" fmla="*/ 50591 h 98608"/>
                <a:gd name="connsiteX18" fmla="*/ 190007 w 208537"/>
                <a:gd name="connsiteY18" fmla="*/ 24750 h 98608"/>
                <a:gd name="connsiteX19" fmla="*/ 207741 w 208537"/>
                <a:gd name="connsiteY19" fmla="*/ 15883 h 98608"/>
                <a:gd name="connsiteX20" fmla="*/ 106404 w 208537"/>
                <a:gd name="connsiteY20" fmla="*/ 18163 h 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8537" h="98608">
                  <a:moveTo>
                    <a:pt x="106404" y="18163"/>
                  </a:moveTo>
                  <a:cubicBezTo>
                    <a:pt x="80563" y="15123"/>
                    <a:pt x="103617" y="45271"/>
                    <a:pt x="56749" y="50591"/>
                  </a:cubicBezTo>
                  <a:cubicBezTo>
                    <a:pt x="48895" y="53884"/>
                    <a:pt x="56749" y="41724"/>
                    <a:pt x="48895" y="53884"/>
                  </a:cubicBezTo>
                  <a:cubicBezTo>
                    <a:pt x="41042" y="66298"/>
                    <a:pt x="79043" y="54898"/>
                    <a:pt x="41042" y="66298"/>
                  </a:cubicBezTo>
                  <a:cubicBezTo>
                    <a:pt x="3040" y="77445"/>
                    <a:pt x="3040" y="77445"/>
                    <a:pt x="3040" y="77445"/>
                  </a:cubicBezTo>
                  <a:cubicBezTo>
                    <a:pt x="3040" y="77445"/>
                    <a:pt x="-3800" y="79725"/>
                    <a:pt x="3040" y="85299"/>
                  </a:cubicBezTo>
                  <a:cubicBezTo>
                    <a:pt x="27868" y="112407"/>
                    <a:pt x="35721" y="82512"/>
                    <a:pt x="59029" y="90872"/>
                  </a:cubicBezTo>
                  <a:cubicBezTo>
                    <a:pt x="64602" y="85299"/>
                    <a:pt x="47882" y="78459"/>
                    <a:pt x="64602" y="85299"/>
                  </a:cubicBezTo>
                  <a:cubicBezTo>
                    <a:pt x="82083" y="88086"/>
                    <a:pt x="87656" y="102273"/>
                    <a:pt x="98297" y="97713"/>
                  </a:cubicBezTo>
                  <a:cubicBezTo>
                    <a:pt x="94243" y="99486"/>
                    <a:pt x="113244" y="69338"/>
                    <a:pt x="111724" y="71872"/>
                  </a:cubicBezTo>
                  <a:cubicBezTo>
                    <a:pt x="111724" y="71872"/>
                    <a:pt x="99310" y="74152"/>
                    <a:pt x="111724" y="71872"/>
                  </a:cubicBezTo>
                  <a:cubicBezTo>
                    <a:pt x="124138" y="69592"/>
                    <a:pt x="116284" y="83019"/>
                    <a:pt x="124138" y="69592"/>
                  </a:cubicBezTo>
                  <a:cubicBezTo>
                    <a:pt x="136045" y="48058"/>
                    <a:pt x="131738" y="58191"/>
                    <a:pt x="147699" y="52871"/>
                  </a:cubicBezTo>
                  <a:cubicBezTo>
                    <a:pt x="148712" y="67565"/>
                    <a:pt x="139845" y="66298"/>
                    <a:pt x="148712" y="67565"/>
                  </a:cubicBezTo>
                  <a:cubicBezTo>
                    <a:pt x="157579" y="68578"/>
                    <a:pt x="146432" y="80992"/>
                    <a:pt x="157579" y="68578"/>
                  </a:cubicBezTo>
                  <a:cubicBezTo>
                    <a:pt x="168726" y="56165"/>
                    <a:pt x="157579" y="56165"/>
                    <a:pt x="168726" y="56165"/>
                  </a:cubicBezTo>
                  <a:cubicBezTo>
                    <a:pt x="179873" y="56165"/>
                    <a:pt x="173286" y="61738"/>
                    <a:pt x="179873" y="56165"/>
                  </a:cubicBezTo>
                  <a:cubicBezTo>
                    <a:pt x="186714" y="50591"/>
                    <a:pt x="183167" y="64018"/>
                    <a:pt x="186714" y="50591"/>
                  </a:cubicBezTo>
                  <a:cubicBezTo>
                    <a:pt x="192034" y="29310"/>
                    <a:pt x="189500" y="40204"/>
                    <a:pt x="190007" y="24750"/>
                  </a:cubicBezTo>
                  <a:cubicBezTo>
                    <a:pt x="190007" y="24750"/>
                    <a:pt x="213061" y="19177"/>
                    <a:pt x="207741" y="15883"/>
                  </a:cubicBezTo>
                  <a:cubicBezTo>
                    <a:pt x="156819" y="-23638"/>
                    <a:pt x="195581" y="23737"/>
                    <a:pt x="106404" y="1816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6" name="Freeform 231">
              <a:extLst>
                <a:ext uri="{FF2B5EF4-FFF2-40B4-BE49-F238E27FC236}">
                  <a16:creationId xmlns:a16="http://schemas.microsoft.com/office/drawing/2014/main" id="{39B27787-10A5-0AC3-BAC9-C01E351D653C}"/>
                </a:ext>
              </a:extLst>
            </p:cNvPr>
            <p:cNvSpPr/>
            <p:nvPr/>
          </p:nvSpPr>
          <p:spPr>
            <a:xfrm>
              <a:off x="2526443" y="1880254"/>
              <a:ext cx="61990" cy="45172"/>
            </a:xfrm>
            <a:custGeom>
              <a:avLst/>
              <a:gdLst>
                <a:gd name="connsiteX0" fmla="*/ 42252 w 61990"/>
                <a:gd name="connsiteY0" fmla="*/ 34802 h 45172"/>
                <a:gd name="connsiteX1" fmla="*/ 25531 w 61990"/>
                <a:gd name="connsiteY1" fmla="*/ 43669 h 45172"/>
                <a:gd name="connsiteX2" fmla="*/ 13117 w 61990"/>
                <a:gd name="connsiteY2" fmla="*/ 42656 h 45172"/>
                <a:gd name="connsiteX3" fmla="*/ 5264 w 61990"/>
                <a:gd name="connsiteY3" fmla="*/ 37083 h 45172"/>
                <a:gd name="connsiteX4" fmla="*/ 17678 w 61990"/>
                <a:gd name="connsiteY4" fmla="*/ 24669 h 45172"/>
                <a:gd name="connsiteX5" fmla="*/ 26545 w 61990"/>
                <a:gd name="connsiteY5" fmla="*/ 21375 h 45172"/>
                <a:gd name="connsiteX6" fmla="*/ 45545 w 61990"/>
                <a:gd name="connsiteY6" fmla="*/ 5668 h 45172"/>
                <a:gd name="connsiteX7" fmla="*/ 57959 w 61990"/>
                <a:gd name="connsiteY7" fmla="*/ 6681 h 45172"/>
                <a:gd name="connsiteX8" fmla="*/ 42252 w 61990"/>
                <a:gd name="connsiteY8" fmla="*/ 34802 h 4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90" h="45172">
                  <a:moveTo>
                    <a:pt x="42252" y="34802"/>
                  </a:moveTo>
                  <a:cubicBezTo>
                    <a:pt x="41998" y="42403"/>
                    <a:pt x="34651" y="43923"/>
                    <a:pt x="25531" y="43669"/>
                  </a:cubicBezTo>
                  <a:cubicBezTo>
                    <a:pt x="13117" y="42656"/>
                    <a:pt x="20971" y="48230"/>
                    <a:pt x="13117" y="42656"/>
                  </a:cubicBezTo>
                  <a:cubicBezTo>
                    <a:pt x="5264" y="37083"/>
                    <a:pt x="-7150" y="49496"/>
                    <a:pt x="5264" y="37083"/>
                  </a:cubicBezTo>
                  <a:cubicBezTo>
                    <a:pt x="17678" y="24669"/>
                    <a:pt x="8557" y="28216"/>
                    <a:pt x="17678" y="24669"/>
                  </a:cubicBezTo>
                  <a:cubicBezTo>
                    <a:pt x="26545" y="21375"/>
                    <a:pt x="7544" y="37083"/>
                    <a:pt x="26545" y="21375"/>
                  </a:cubicBezTo>
                  <a:cubicBezTo>
                    <a:pt x="45545" y="5668"/>
                    <a:pt x="33385" y="4655"/>
                    <a:pt x="45545" y="5668"/>
                  </a:cubicBezTo>
                  <a:cubicBezTo>
                    <a:pt x="57959" y="6681"/>
                    <a:pt x="67839" y="-8266"/>
                    <a:pt x="57959" y="6681"/>
                  </a:cubicBezTo>
                  <a:cubicBezTo>
                    <a:pt x="47825" y="21882"/>
                    <a:pt x="43265" y="31509"/>
                    <a:pt x="42252" y="3480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7" name="Freeform 232">
              <a:extLst>
                <a:ext uri="{FF2B5EF4-FFF2-40B4-BE49-F238E27FC236}">
                  <a16:creationId xmlns:a16="http://schemas.microsoft.com/office/drawing/2014/main" id="{6EC27901-4E22-1B23-5393-C9BD8803D764}"/>
                </a:ext>
              </a:extLst>
            </p:cNvPr>
            <p:cNvSpPr/>
            <p:nvPr/>
          </p:nvSpPr>
          <p:spPr>
            <a:xfrm>
              <a:off x="2582770" y="1849986"/>
              <a:ext cx="332348" cy="124754"/>
            </a:xfrm>
            <a:custGeom>
              <a:avLst/>
              <a:gdLst>
                <a:gd name="connsiteX0" fmla="*/ 195439 w 332348"/>
                <a:gd name="connsiteY0" fmla="*/ 112192 h 124754"/>
                <a:gd name="connsiteX1" fmla="*/ 206333 w 332348"/>
                <a:gd name="connsiteY1" fmla="*/ 105352 h 124754"/>
                <a:gd name="connsiteX2" fmla="*/ 243574 w 332348"/>
                <a:gd name="connsiteY2" fmla="*/ 95218 h 124754"/>
                <a:gd name="connsiteX3" fmla="*/ 320084 w 332348"/>
                <a:gd name="connsiteY3" fmla="*/ 86351 h 124754"/>
                <a:gd name="connsiteX4" fmla="*/ 330218 w 332348"/>
                <a:gd name="connsiteY4" fmla="*/ 68364 h 124754"/>
                <a:gd name="connsiteX5" fmla="*/ 330471 w 332348"/>
                <a:gd name="connsiteY5" fmla="*/ 52910 h 124754"/>
                <a:gd name="connsiteX6" fmla="*/ 325657 w 332348"/>
                <a:gd name="connsiteY6" fmla="*/ 51643 h 124754"/>
                <a:gd name="connsiteX7" fmla="*/ 310964 w 332348"/>
                <a:gd name="connsiteY7" fmla="*/ 44803 h 124754"/>
                <a:gd name="connsiteX8" fmla="*/ 289683 w 332348"/>
                <a:gd name="connsiteY8" fmla="*/ 48097 h 124754"/>
                <a:gd name="connsiteX9" fmla="*/ 243574 w 332348"/>
                <a:gd name="connsiteY9" fmla="*/ 12122 h 124754"/>
                <a:gd name="connsiteX10" fmla="*/ 243574 w 332348"/>
                <a:gd name="connsiteY10" fmla="*/ 1228 h 124754"/>
                <a:gd name="connsiteX11" fmla="*/ 206333 w 332348"/>
                <a:gd name="connsiteY11" fmla="*/ 30109 h 124754"/>
                <a:gd name="connsiteX12" fmla="*/ 216973 w 332348"/>
                <a:gd name="connsiteY12" fmla="*/ 33403 h 124754"/>
                <a:gd name="connsiteX13" fmla="*/ 212413 w 332348"/>
                <a:gd name="connsiteY13" fmla="*/ 42270 h 124754"/>
                <a:gd name="connsiteX14" fmla="*/ 231414 w 332348"/>
                <a:gd name="connsiteY14" fmla="*/ 68111 h 124754"/>
                <a:gd name="connsiteX15" fmla="*/ 206333 w 332348"/>
                <a:gd name="connsiteY15" fmla="*/ 75204 h 124754"/>
                <a:gd name="connsiteX16" fmla="*/ 174159 w 332348"/>
                <a:gd name="connsiteY16" fmla="*/ 61524 h 124754"/>
                <a:gd name="connsiteX17" fmla="*/ 136157 w 332348"/>
                <a:gd name="connsiteY17" fmla="*/ 40243 h 124754"/>
                <a:gd name="connsiteX18" fmla="*/ 129317 w 332348"/>
                <a:gd name="connsiteY18" fmla="*/ 34669 h 124754"/>
                <a:gd name="connsiteX19" fmla="*/ 92329 w 332348"/>
                <a:gd name="connsiteY19" fmla="*/ 27829 h 124754"/>
                <a:gd name="connsiteX20" fmla="*/ 46474 w 332348"/>
                <a:gd name="connsiteY20" fmla="*/ 31123 h 124754"/>
                <a:gd name="connsiteX21" fmla="*/ 5686 w 332348"/>
                <a:gd name="connsiteY21" fmla="*/ 75204 h 124754"/>
                <a:gd name="connsiteX22" fmla="*/ 2646 w 332348"/>
                <a:gd name="connsiteY22" fmla="*/ 78244 h 124754"/>
                <a:gd name="connsiteX23" fmla="*/ 8219 w 332348"/>
                <a:gd name="connsiteY23" fmla="*/ 89391 h 124754"/>
                <a:gd name="connsiteX24" fmla="*/ 89035 w 332348"/>
                <a:gd name="connsiteY24" fmla="*/ 82551 h 124754"/>
                <a:gd name="connsiteX25" fmla="*/ 100182 w 332348"/>
                <a:gd name="connsiteY25" fmla="*/ 85845 h 124754"/>
                <a:gd name="connsiteX26" fmla="*/ 108036 w 332348"/>
                <a:gd name="connsiteY26" fmla="*/ 95978 h 124754"/>
                <a:gd name="connsiteX27" fmla="*/ 97902 w 332348"/>
                <a:gd name="connsiteY27" fmla="*/ 111686 h 124754"/>
                <a:gd name="connsiteX28" fmla="*/ 195439 w 332348"/>
                <a:gd name="connsiteY28" fmla="*/ 112192 h 12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2348" h="124754">
                  <a:moveTo>
                    <a:pt x="195439" y="112192"/>
                  </a:moveTo>
                  <a:cubicBezTo>
                    <a:pt x="201013" y="107632"/>
                    <a:pt x="176692" y="114472"/>
                    <a:pt x="206333" y="105352"/>
                  </a:cubicBezTo>
                  <a:cubicBezTo>
                    <a:pt x="235974" y="96485"/>
                    <a:pt x="243574" y="95218"/>
                    <a:pt x="243574" y="95218"/>
                  </a:cubicBezTo>
                  <a:cubicBezTo>
                    <a:pt x="269922" y="93698"/>
                    <a:pt x="321604" y="97752"/>
                    <a:pt x="320084" y="86351"/>
                  </a:cubicBezTo>
                  <a:cubicBezTo>
                    <a:pt x="330218" y="68364"/>
                    <a:pt x="331231" y="76218"/>
                    <a:pt x="330218" y="68364"/>
                  </a:cubicBezTo>
                  <a:cubicBezTo>
                    <a:pt x="329204" y="60510"/>
                    <a:pt x="335284" y="54177"/>
                    <a:pt x="330471" y="52910"/>
                  </a:cubicBezTo>
                  <a:cubicBezTo>
                    <a:pt x="325657" y="51643"/>
                    <a:pt x="334524" y="57217"/>
                    <a:pt x="325657" y="51643"/>
                  </a:cubicBezTo>
                  <a:cubicBezTo>
                    <a:pt x="316790" y="46070"/>
                    <a:pt x="332498" y="41510"/>
                    <a:pt x="310964" y="44803"/>
                  </a:cubicBezTo>
                  <a:cubicBezTo>
                    <a:pt x="289683" y="48097"/>
                    <a:pt x="298550" y="43790"/>
                    <a:pt x="289683" y="48097"/>
                  </a:cubicBezTo>
                  <a:cubicBezTo>
                    <a:pt x="262068" y="52910"/>
                    <a:pt x="254468" y="25296"/>
                    <a:pt x="243574" y="12122"/>
                  </a:cubicBezTo>
                  <a:cubicBezTo>
                    <a:pt x="243574" y="12122"/>
                    <a:pt x="252188" y="1482"/>
                    <a:pt x="243574" y="1228"/>
                  </a:cubicBezTo>
                  <a:cubicBezTo>
                    <a:pt x="229640" y="-6372"/>
                    <a:pt x="189359" y="23522"/>
                    <a:pt x="206333" y="30109"/>
                  </a:cubicBezTo>
                  <a:cubicBezTo>
                    <a:pt x="216973" y="33403"/>
                    <a:pt x="221280" y="24536"/>
                    <a:pt x="216973" y="33403"/>
                  </a:cubicBezTo>
                  <a:cubicBezTo>
                    <a:pt x="212413" y="42270"/>
                    <a:pt x="201266" y="30109"/>
                    <a:pt x="212413" y="42270"/>
                  </a:cubicBezTo>
                  <a:cubicBezTo>
                    <a:pt x="217227" y="56964"/>
                    <a:pt x="254975" y="64310"/>
                    <a:pt x="231414" y="68111"/>
                  </a:cubicBezTo>
                  <a:cubicBezTo>
                    <a:pt x="211146" y="72671"/>
                    <a:pt x="226094" y="81031"/>
                    <a:pt x="206333" y="75204"/>
                  </a:cubicBezTo>
                  <a:cubicBezTo>
                    <a:pt x="175679" y="69884"/>
                    <a:pt x="194679" y="68111"/>
                    <a:pt x="174159" y="61524"/>
                  </a:cubicBezTo>
                  <a:cubicBezTo>
                    <a:pt x="160225" y="54683"/>
                    <a:pt x="141731" y="46830"/>
                    <a:pt x="136157" y="40243"/>
                  </a:cubicBezTo>
                  <a:cubicBezTo>
                    <a:pt x="129317" y="34669"/>
                    <a:pt x="144011" y="35683"/>
                    <a:pt x="129317" y="34669"/>
                  </a:cubicBezTo>
                  <a:cubicBezTo>
                    <a:pt x="103729" y="35936"/>
                    <a:pt x="108289" y="39230"/>
                    <a:pt x="92329" y="27829"/>
                  </a:cubicBezTo>
                  <a:cubicBezTo>
                    <a:pt x="79662" y="15669"/>
                    <a:pt x="54074" y="26309"/>
                    <a:pt x="46474" y="31123"/>
                  </a:cubicBezTo>
                  <a:cubicBezTo>
                    <a:pt x="30513" y="42016"/>
                    <a:pt x="7206" y="65831"/>
                    <a:pt x="5686" y="75204"/>
                  </a:cubicBezTo>
                  <a:cubicBezTo>
                    <a:pt x="2646" y="78244"/>
                    <a:pt x="-2928" y="67097"/>
                    <a:pt x="2646" y="78244"/>
                  </a:cubicBezTo>
                  <a:cubicBezTo>
                    <a:pt x="8219" y="89391"/>
                    <a:pt x="-9768" y="87111"/>
                    <a:pt x="8219" y="89391"/>
                  </a:cubicBezTo>
                  <a:cubicBezTo>
                    <a:pt x="37860" y="89138"/>
                    <a:pt x="68261" y="102565"/>
                    <a:pt x="89035" y="82551"/>
                  </a:cubicBezTo>
                  <a:cubicBezTo>
                    <a:pt x="89035" y="82551"/>
                    <a:pt x="102462" y="80271"/>
                    <a:pt x="100182" y="85845"/>
                  </a:cubicBezTo>
                  <a:cubicBezTo>
                    <a:pt x="97902" y="91418"/>
                    <a:pt x="110316" y="90405"/>
                    <a:pt x="108036" y="95978"/>
                  </a:cubicBezTo>
                  <a:cubicBezTo>
                    <a:pt x="105756" y="101552"/>
                    <a:pt x="97902" y="111686"/>
                    <a:pt x="97902" y="111686"/>
                  </a:cubicBezTo>
                  <a:cubicBezTo>
                    <a:pt x="55087" y="133980"/>
                    <a:pt x="189359" y="123339"/>
                    <a:pt x="195439" y="11219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8" name="Freeform 233">
              <a:extLst>
                <a:ext uri="{FF2B5EF4-FFF2-40B4-BE49-F238E27FC236}">
                  <a16:creationId xmlns:a16="http://schemas.microsoft.com/office/drawing/2014/main" id="{73E32370-2E4E-1138-18BE-DB97A7D21DE1}"/>
                </a:ext>
              </a:extLst>
            </p:cNvPr>
            <p:cNvSpPr/>
            <p:nvPr/>
          </p:nvSpPr>
          <p:spPr>
            <a:xfrm>
              <a:off x="2922243" y="1925623"/>
              <a:ext cx="41752" cy="19938"/>
            </a:xfrm>
            <a:custGeom>
              <a:avLst/>
              <a:gdLst>
                <a:gd name="connsiteX0" fmla="*/ 7212 w 41752"/>
                <a:gd name="connsiteY0" fmla="*/ 9700 h 19938"/>
                <a:gd name="connsiteX1" fmla="*/ 7212 w 41752"/>
                <a:gd name="connsiteY1" fmla="*/ 19834 h 19938"/>
                <a:gd name="connsiteX2" fmla="*/ 28493 w 41752"/>
                <a:gd name="connsiteY2" fmla="*/ 19834 h 19938"/>
                <a:gd name="connsiteX3" fmla="*/ 39640 w 41752"/>
                <a:gd name="connsiteY3" fmla="*/ 9700 h 19938"/>
                <a:gd name="connsiteX4" fmla="*/ 7212 w 41752"/>
                <a:gd name="connsiteY4" fmla="*/ 9700 h 1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52" h="19938">
                  <a:moveTo>
                    <a:pt x="7212" y="9700"/>
                  </a:moveTo>
                  <a:cubicBezTo>
                    <a:pt x="6198" y="14260"/>
                    <a:pt x="-8496" y="20847"/>
                    <a:pt x="7212" y="19834"/>
                  </a:cubicBezTo>
                  <a:cubicBezTo>
                    <a:pt x="22919" y="18820"/>
                    <a:pt x="28493" y="19834"/>
                    <a:pt x="28493" y="19834"/>
                  </a:cubicBezTo>
                  <a:lnTo>
                    <a:pt x="39640" y="9700"/>
                  </a:lnTo>
                  <a:cubicBezTo>
                    <a:pt x="50787" y="-11074"/>
                    <a:pt x="14559" y="7673"/>
                    <a:pt x="7212" y="970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9" name="Freeform 234">
              <a:extLst>
                <a:ext uri="{FF2B5EF4-FFF2-40B4-BE49-F238E27FC236}">
                  <a16:creationId xmlns:a16="http://schemas.microsoft.com/office/drawing/2014/main" id="{ED51B203-B5C1-5DED-4A31-F4993106164F}"/>
                </a:ext>
              </a:extLst>
            </p:cNvPr>
            <p:cNvSpPr/>
            <p:nvPr/>
          </p:nvSpPr>
          <p:spPr>
            <a:xfrm>
              <a:off x="2932935" y="1850140"/>
              <a:ext cx="202228" cy="102416"/>
            </a:xfrm>
            <a:custGeom>
              <a:avLst/>
              <a:gdLst>
                <a:gd name="connsiteX0" fmla="*/ 124204 w 202228"/>
                <a:gd name="connsiteY0" fmla="*/ 69476 h 102416"/>
                <a:gd name="connsiteX1" fmla="*/ 118630 w 202228"/>
                <a:gd name="connsiteY1" fmla="*/ 74036 h 102416"/>
                <a:gd name="connsiteX2" fmla="*/ 116350 w 202228"/>
                <a:gd name="connsiteY2" fmla="*/ 86450 h 102416"/>
                <a:gd name="connsiteX3" fmla="*/ 118630 w 202228"/>
                <a:gd name="connsiteY3" fmla="*/ 94303 h 102416"/>
                <a:gd name="connsiteX4" fmla="*/ 176899 w 202228"/>
                <a:gd name="connsiteY4" fmla="*/ 95570 h 102416"/>
                <a:gd name="connsiteX5" fmla="*/ 185766 w 202228"/>
                <a:gd name="connsiteY5" fmla="*/ 98864 h 102416"/>
                <a:gd name="connsiteX6" fmla="*/ 195647 w 202228"/>
                <a:gd name="connsiteY6" fmla="*/ 79863 h 102416"/>
                <a:gd name="connsiteX7" fmla="*/ 198180 w 202228"/>
                <a:gd name="connsiteY7" fmla="*/ 69729 h 102416"/>
                <a:gd name="connsiteX8" fmla="*/ 194887 w 202228"/>
                <a:gd name="connsiteY8" fmla="*/ 57315 h 102416"/>
                <a:gd name="connsiteX9" fmla="*/ 199447 w 202228"/>
                <a:gd name="connsiteY9" fmla="*/ 47182 h 102416"/>
                <a:gd name="connsiteX10" fmla="*/ 192607 w 202228"/>
                <a:gd name="connsiteY10" fmla="*/ 31474 h 102416"/>
                <a:gd name="connsiteX11" fmla="*/ 191593 w 202228"/>
                <a:gd name="connsiteY11" fmla="*/ 24634 h 102416"/>
                <a:gd name="connsiteX12" fmla="*/ 183740 w 202228"/>
                <a:gd name="connsiteY12" fmla="*/ 13487 h 102416"/>
                <a:gd name="connsiteX13" fmla="*/ 155618 w 202228"/>
                <a:gd name="connsiteY13" fmla="*/ 7914 h 102416"/>
                <a:gd name="connsiteX14" fmla="*/ 115337 w 202228"/>
                <a:gd name="connsiteY14" fmla="*/ 12474 h 102416"/>
                <a:gd name="connsiteX15" fmla="*/ 95070 w 202228"/>
                <a:gd name="connsiteY15" fmla="*/ 1580 h 102416"/>
                <a:gd name="connsiteX16" fmla="*/ 100643 w 202228"/>
                <a:gd name="connsiteY16" fmla="*/ 15767 h 102416"/>
                <a:gd name="connsiteX17" fmla="*/ 97350 w 202228"/>
                <a:gd name="connsiteY17" fmla="*/ 21341 h 102416"/>
                <a:gd name="connsiteX18" fmla="*/ 83923 w 202228"/>
                <a:gd name="connsiteY18" fmla="*/ 15767 h 102416"/>
                <a:gd name="connsiteX19" fmla="*/ 77082 w 202228"/>
                <a:gd name="connsiteY19" fmla="*/ 16781 h 102416"/>
                <a:gd name="connsiteX20" fmla="*/ 73789 w 202228"/>
                <a:gd name="connsiteY20" fmla="*/ 32488 h 102416"/>
                <a:gd name="connsiteX21" fmla="*/ 31734 w 202228"/>
                <a:gd name="connsiteY21" fmla="*/ 11207 h 102416"/>
                <a:gd name="connsiteX22" fmla="*/ 1079 w 202228"/>
                <a:gd name="connsiteY22" fmla="*/ 25901 h 102416"/>
                <a:gd name="connsiteX23" fmla="*/ 15773 w 202228"/>
                <a:gd name="connsiteY23" fmla="*/ 41608 h 102416"/>
                <a:gd name="connsiteX24" fmla="*/ 18053 w 202228"/>
                <a:gd name="connsiteY24" fmla="*/ 54022 h 102416"/>
                <a:gd name="connsiteX25" fmla="*/ 40348 w 202228"/>
                <a:gd name="connsiteY25" fmla="*/ 58582 h 102416"/>
                <a:gd name="connsiteX26" fmla="*/ 52761 w 202228"/>
                <a:gd name="connsiteY26" fmla="*/ 69729 h 102416"/>
                <a:gd name="connsiteX27" fmla="*/ 100643 w 202228"/>
                <a:gd name="connsiteY27" fmla="*/ 67449 h 102416"/>
                <a:gd name="connsiteX28" fmla="*/ 124204 w 202228"/>
                <a:gd name="connsiteY28" fmla="*/ 69476 h 10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2228" h="102416">
                  <a:moveTo>
                    <a:pt x="124204" y="69476"/>
                  </a:moveTo>
                  <a:cubicBezTo>
                    <a:pt x="118630" y="74036"/>
                    <a:pt x="120910" y="61622"/>
                    <a:pt x="118630" y="74036"/>
                  </a:cubicBezTo>
                  <a:cubicBezTo>
                    <a:pt x="116350" y="86450"/>
                    <a:pt x="114070" y="78596"/>
                    <a:pt x="116350" y="86450"/>
                  </a:cubicBezTo>
                  <a:cubicBezTo>
                    <a:pt x="118630" y="94303"/>
                    <a:pt x="81642" y="85436"/>
                    <a:pt x="118630" y="94303"/>
                  </a:cubicBezTo>
                  <a:cubicBezTo>
                    <a:pt x="168792" y="108997"/>
                    <a:pt x="150552" y="100130"/>
                    <a:pt x="176899" y="95570"/>
                  </a:cubicBezTo>
                  <a:cubicBezTo>
                    <a:pt x="185766" y="98864"/>
                    <a:pt x="176899" y="105451"/>
                    <a:pt x="185766" y="98864"/>
                  </a:cubicBezTo>
                  <a:cubicBezTo>
                    <a:pt x="204260" y="90250"/>
                    <a:pt x="188553" y="96330"/>
                    <a:pt x="195647" y="79863"/>
                  </a:cubicBezTo>
                  <a:cubicBezTo>
                    <a:pt x="198180" y="69729"/>
                    <a:pt x="201474" y="82143"/>
                    <a:pt x="198180" y="69729"/>
                  </a:cubicBezTo>
                  <a:cubicBezTo>
                    <a:pt x="194887" y="57315"/>
                    <a:pt x="190326" y="67449"/>
                    <a:pt x="194887" y="57315"/>
                  </a:cubicBezTo>
                  <a:cubicBezTo>
                    <a:pt x="199447" y="47182"/>
                    <a:pt x="206034" y="62889"/>
                    <a:pt x="199447" y="47182"/>
                  </a:cubicBezTo>
                  <a:cubicBezTo>
                    <a:pt x="192607" y="31474"/>
                    <a:pt x="193873" y="38315"/>
                    <a:pt x="192607" y="31474"/>
                  </a:cubicBezTo>
                  <a:cubicBezTo>
                    <a:pt x="191593" y="24634"/>
                    <a:pt x="199447" y="36035"/>
                    <a:pt x="191593" y="24634"/>
                  </a:cubicBezTo>
                  <a:cubicBezTo>
                    <a:pt x="183740" y="13487"/>
                    <a:pt x="197167" y="20074"/>
                    <a:pt x="183740" y="13487"/>
                  </a:cubicBezTo>
                  <a:cubicBezTo>
                    <a:pt x="165752" y="4367"/>
                    <a:pt x="158405" y="-8554"/>
                    <a:pt x="155618" y="7914"/>
                  </a:cubicBezTo>
                  <a:cubicBezTo>
                    <a:pt x="168792" y="25394"/>
                    <a:pt x="141431" y="1580"/>
                    <a:pt x="115337" y="12474"/>
                  </a:cubicBezTo>
                  <a:cubicBezTo>
                    <a:pt x="112043" y="12474"/>
                    <a:pt x="95070" y="1580"/>
                    <a:pt x="95070" y="1580"/>
                  </a:cubicBezTo>
                  <a:cubicBezTo>
                    <a:pt x="100643" y="15767"/>
                    <a:pt x="103937" y="10194"/>
                    <a:pt x="100643" y="15767"/>
                  </a:cubicBezTo>
                  <a:cubicBezTo>
                    <a:pt x="97350" y="21341"/>
                    <a:pt x="110777" y="26914"/>
                    <a:pt x="97350" y="21341"/>
                  </a:cubicBezTo>
                  <a:cubicBezTo>
                    <a:pt x="83923" y="15767"/>
                    <a:pt x="90509" y="14501"/>
                    <a:pt x="83923" y="15767"/>
                  </a:cubicBezTo>
                  <a:cubicBezTo>
                    <a:pt x="77082" y="16781"/>
                    <a:pt x="80629" y="1073"/>
                    <a:pt x="77082" y="16781"/>
                  </a:cubicBezTo>
                  <a:cubicBezTo>
                    <a:pt x="73789" y="32488"/>
                    <a:pt x="83923" y="34768"/>
                    <a:pt x="73789" y="32488"/>
                  </a:cubicBezTo>
                  <a:cubicBezTo>
                    <a:pt x="50228" y="26914"/>
                    <a:pt x="44654" y="22861"/>
                    <a:pt x="31734" y="11207"/>
                  </a:cubicBezTo>
                  <a:cubicBezTo>
                    <a:pt x="23880" y="9940"/>
                    <a:pt x="-6014" y="16781"/>
                    <a:pt x="1079" y="25901"/>
                  </a:cubicBezTo>
                  <a:cubicBezTo>
                    <a:pt x="4880" y="38568"/>
                    <a:pt x="14760" y="32235"/>
                    <a:pt x="15773" y="41608"/>
                  </a:cubicBezTo>
                  <a:cubicBezTo>
                    <a:pt x="18053" y="54022"/>
                    <a:pt x="5640" y="49462"/>
                    <a:pt x="18053" y="54022"/>
                  </a:cubicBezTo>
                  <a:cubicBezTo>
                    <a:pt x="30974" y="62382"/>
                    <a:pt x="30467" y="55289"/>
                    <a:pt x="40348" y="58582"/>
                  </a:cubicBezTo>
                  <a:cubicBezTo>
                    <a:pt x="62135" y="64662"/>
                    <a:pt x="33254" y="72009"/>
                    <a:pt x="52761" y="69729"/>
                  </a:cubicBezTo>
                  <a:cubicBezTo>
                    <a:pt x="80882" y="66942"/>
                    <a:pt x="77842" y="67702"/>
                    <a:pt x="100643" y="67449"/>
                  </a:cubicBezTo>
                  <a:cubicBezTo>
                    <a:pt x="115337" y="60862"/>
                    <a:pt x="116604" y="60862"/>
                    <a:pt x="124204" y="6947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0" name="Freeform 235">
              <a:extLst>
                <a:ext uri="{FF2B5EF4-FFF2-40B4-BE49-F238E27FC236}">
                  <a16:creationId xmlns:a16="http://schemas.microsoft.com/office/drawing/2014/main" id="{364D8CB3-5770-2BD0-D2F0-51C5D4501313}"/>
                </a:ext>
              </a:extLst>
            </p:cNvPr>
            <p:cNvSpPr/>
            <p:nvPr/>
          </p:nvSpPr>
          <p:spPr>
            <a:xfrm>
              <a:off x="2895245" y="1792438"/>
              <a:ext cx="41509" cy="33824"/>
            </a:xfrm>
            <a:custGeom>
              <a:avLst/>
              <a:gdLst>
                <a:gd name="connsiteX0" fmla="*/ 36236 w 41509"/>
                <a:gd name="connsiteY0" fmla="*/ 19254 h 33824"/>
                <a:gd name="connsiteX1" fmla="*/ 35983 w 41509"/>
                <a:gd name="connsiteY1" fmla="*/ 15961 h 33824"/>
                <a:gd name="connsiteX2" fmla="*/ 8622 w 41509"/>
                <a:gd name="connsiteY2" fmla="*/ 0 h 33824"/>
                <a:gd name="connsiteX3" fmla="*/ 5328 w 41509"/>
                <a:gd name="connsiteY3" fmla="*/ 26094 h 33824"/>
                <a:gd name="connsiteX4" fmla="*/ 15462 w 41509"/>
                <a:gd name="connsiteY4" fmla="*/ 32935 h 33824"/>
                <a:gd name="connsiteX5" fmla="*/ 36236 w 41509"/>
                <a:gd name="connsiteY5" fmla="*/ 19254 h 3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09" h="33824">
                  <a:moveTo>
                    <a:pt x="36236" y="19254"/>
                  </a:moveTo>
                  <a:cubicBezTo>
                    <a:pt x="35983" y="15961"/>
                    <a:pt x="48396" y="23814"/>
                    <a:pt x="35983" y="15961"/>
                  </a:cubicBezTo>
                  <a:cubicBezTo>
                    <a:pt x="26609" y="9627"/>
                    <a:pt x="12422" y="1267"/>
                    <a:pt x="8622" y="0"/>
                  </a:cubicBezTo>
                  <a:cubicBezTo>
                    <a:pt x="-2525" y="17227"/>
                    <a:pt x="-2019" y="15961"/>
                    <a:pt x="5328" y="26094"/>
                  </a:cubicBezTo>
                  <a:cubicBezTo>
                    <a:pt x="15462" y="32935"/>
                    <a:pt x="-8352" y="33948"/>
                    <a:pt x="15462" y="32935"/>
                  </a:cubicBezTo>
                  <a:cubicBezTo>
                    <a:pt x="46116" y="35721"/>
                    <a:pt x="42569" y="32175"/>
                    <a:pt x="36236" y="1925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1" name="Freeform 236">
              <a:extLst>
                <a:ext uri="{FF2B5EF4-FFF2-40B4-BE49-F238E27FC236}">
                  <a16:creationId xmlns:a16="http://schemas.microsoft.com/office/drawing/2014/main" id="{957A1254-C754-5E22-0D75-B1C0039038EF}"/>
                </a:ext>
              </a:extLst>
            </p:cNvPr>
            <p:cNvSpPr/>
            <p:nvPr/>
          </p:nvSpPr>
          <p:spPr>
            <a:xfrm>
              <a:off x="2912267" y="1702845"/>
              <a:ext cx="175545" cy="99349"/>
            </a:xfrm>
            <a:custGeom>
              <a:avLst/>
              <a:gdLst>
                <a:gd name="connsiteX0" fmla="*/ 144112 w 175545"/>
                <a:gd name="connsiteY0" fmla="*/ 78192 h 99349"/>
                <a:gd name="connsiteX1" fmla="*/ 154245 w 175545"/>
                <a:gd name="connsiteY1" fmla="*/ 78192 h 99349"/>
                <a:gd name="connsiteX2" fmla="*/ 167926 w 175545"/>
                <a:gd name="connsiteY2" fmla="*/ 77179 h 99349"/>
                <a:gd name="connsiteX3" fmla="*/ 167926 w 175545"/>
                <a:gd name="connsiteY3" fmla="*/ 71605 h 99349"/>
                <a:gd name="connsiteX4" fmla="*/ 168939 w 175545"/>
                <a:gd name="connsiteY4" fmla="*/ 61472 h 99349"/>
                <a:gd name="connsiteX5" fmla="*/ 154245 w 175545"/>
                <a:gd name="connsiteY5" fmla="*/ 47791 h 99349"/>
                <a:gd name="connsiteX6" fmla="*/ 112190 w 175545"/>
                <a:gd name="connsiteY6" fmla="*/ 22710 h 99349"/>
                <a:gd name="connsiteX7" fmla="*/ 90656 w 175545"/>
                <a:gd name="connsiteY7" fmla="*/ 12577 h 99349"/>
                <a:gd name="connsiteX8" fmla="*/ 87363 w 175545"/>
                <a:gd name="connsiteY8" fmla="*/ 13590 h 99349"/>
                <a:gd name="connsiteX9" fmla="*/ 66842 w 175545"/>
                <a:gd name="connsiteY9" fmla="*/ 1176 h 99349"/>
                <a:gd name="connsiteX10" fmla="*/ 3760 w 175545"/>
                <a:gd name="connsiteY10" fmla="*/ 670 h 99349"/>
                <a:gd name="connsiteX11" fmla="*/ 10093 w 175545"/>
                <a:gd name="connsiteY11" fmla="*/ 22710 h 99349"/>
                <a:gd name="connsiteX12" fmla="*/ 18960 w 175545"/>
                <a:gd name="connsiteY12" fmla="*/ 22710 h 99349"/>
                <a:gd name="connsiteX13" fmla="*/ 38214 w 175545"/>
                <a:gd name="connsiteY13" fmla="*/ 35124 h 99349"/>
                <a:gd name="connsiteX14" fmla="*/ 9840 w 175545"/>
                <a:gd name="connsiteY14" fmla="*/ 47538 h 99349"/>
                <a:gd name="connsiteX15" fmla="*/ 70136 w 175545"/>
                <a:gd name="connsiteY15" fmla="*/ 59952 h 99349"/>
                <a:gd name="connsiteX16" fmla="*/ 66589 w 175545"/>
                <a:gd name="connsiteY16" fmla="*/ 66792 h 99349"/>
                <a:gd name="connsiteX17" fmla="*/ 71149 w 175545"/>
                <a:gd name="connsiteY17" fmla="*/ 75912 h 99349"/>
                <a:gd name="connsiteX18" fmla="*/ 91670 w 175545"/>
                <a:gd name="connsiteY18" fmla="*/ 98206 h 99349"/>
                <a:gd name="connsiteX19" fmla="*/ 100790 w 175545"/>
                <a:gd name="connsiteY19" fmla="*/ 92886 h 99349"/>
                <a:gd name="connsiteX20" fmla="*/ 144112 w 175545"/>
                <a:gd name="connsiteY20" fmla="*/ 78192 h 9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545" h="99349">
                  <a:moveTo>
                    <a:pt x="144112" y="78192"/>
                  </a:moveTo>
                  <a:cubicBezTo>
                    <a:pt x="148672" y="80472"/>
                    <a:pt x="140818" y="79206"/>
                    <a:pt x="154245" y="78192"/>
                  </a:cubicBezTo>
                  <a:cubicBezTo>
                    <a:pt x="167926" y="77179"/>
                    <a:pt x="167926" y="77179"/>
                    <a:pt x="167926" y="77179"/>
                  </a:cubicBezTo>
                  <a:cubicBezTo>
                    <a:pt x="167926" y="77179"/>
                    <a:pt x="166912" y="81739"/>
                    <a:pt x="167926" y="71605"/>
                  </a:cubicBezTo>
                  <a:cubicBezTo>
                    <a:pt x="168939" y="61472"/>
                    <a:pt x="183886" y="74899"/>
                    <a:pt x="168939" y="61472"/>
                  </a:cubicBezTo>
                  <a:cubicBezTo>
                    <a:pt x="154245" y="47791"/>
                    <a:pt x="154245" y="47791"/>
                    <a:pt x="154245" y="47791"/>
                  </a:cubicBezTo>
                  <a:cubicBezTo>
                    <a:pt x="148672" y="33351"/>
                    <a:pt x="125364" y="28284"/>
                    <a:pt x="112190" y="22710"/>
                  </a:cubicBezTo>
                  <a:cubicBezTo>
                    <a:pt x="102057" y="15870"/>
                    <a:pt x="93950" y="11310"/>
                    <a:pt x="90656" y="12577"/>
                  </a:cubicBezTo>
                  <a:cubicBezTo>
                    <a:pt x="87363" y="13590"/>
                    <a:pt x="100790" y="20430"/>
                    <a:pt x="87363" y="13590"/>
                  </a:cubicBezTo>
                  <a:cubicBezTo>
                    <a:pt x="62282" y="5483"/>
                    <a:pt x="80269" y="1430"/>
                    <a:pt x="66842" y="1176"/>
                  </a:cubicBezTo>
                  <a:cubicBezTo>
                    <a:pt x="57975" y="1936"/>
                    <a:pt x="7560" y="-1357"/>
                    <a:pt x="3760" y="670"/>
                  </a:cubicBezTo>
                  <a:cubicBezTo>
                    <a:pt x="-1814" y="163"/>
                    <a:pt x="-2320" y="25497"/>
                    <a:pt x="10093" y="22710"/>
                  </a:cubicBezTo>
                  <a:cubicBezTo>
                    <a:pt x="18960" y="22710"/>
                    <a:pt x="6547" y="18150"/>
                    <a:pt x="18960" y="22710"/>
                  </a:cubicBezTo>
                  <a:cubicBezTo>
                    <a:pt x="30107" y="22457"/>
                    <a:pt x="35934" y="32337"/>
                    <a:pt x="38214" y="35124"/>
                  </a:cubicBezTo>
                  <a:cubicBezTo>
                    <a:pt x="32894" y="38924"/>
                    <a:pt x="213" y="36644"/>
                    <a:pt x="9840" y="47538"/>
                  </a:cubicBezTo>
                  <a:cubicBezTo>
                    <a:pt x="25547" y="64259"/>
                    <a:pt x="58229" y="58685"/>
                    <a:pt x="70136" y="59952"/>
                  </a:cubicBezTo>
                  <a:cubicBezTo>
                    <a:pt x="70136" y="59952"/>
                    <a:pt x="62282" y="57672"/>
                    <a:pt x="66589" y="66792"/>
                  </a:cubicBezTo>
                  <a:cubicBezTo>
                    <a:pt x="71149" y="75912"/>
                    <a:pt x="58735" y="78192"/>
                    <a:pt x="71149" y="75912"/>
                  </a:cubicBezTo>
                  <a:cubicBezTo>
                    <a:pt x="104083" y="60965"/>
                    <a:pt x="74949" y="107073"/>
                    <a:pt x="91670" y="98206"/>
                  </a:cubicBezTo>
                  <a:cubicBezTo>
                    <a:pt x="100790" y="92886"/>
                    <a:pt x="75709" y="97446"/>
                    <a:pt x="100790" y="92886"/>
                  </a:cubicBezTo>
                  <a:cubicBezTo>
                    <a:pt x="118524" y="95166"/>
                    <a:pt x="140058" y="80472"/>
                    <a:pt x="144112" y="7819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2" name="Freeform 237">
              <a:extLst>
                <a:ext uri="{FF2B5EF4-FFF2-40B4-BE49-F238E27FC236}">
                  <a16:creationId xmlns:a16="http://schemas.microsoft.com/office/drawing/2014/main" id="{709817A9-C224-B39B-E022-7FBBFFCEF25F}"/>
                </a:ext>
              </a:extLst>
            </p:cNvPr>
            <p:cNvSpPr/>
            <p:nvPr/>
          </p:nvSpPr>
          <p:spPr>
            <a:xfrm>
              <a:off x="2688411" y="1725049"/>
              <a:ext cx="126020" cy="38849"/>
            </a:xfrm>
            <a:custGeom>
              <a:avLst/>
              <a:gdLst>
                <a:gd name="connsiteX0" fmla="*/ 100438 w 126020"/>
                <a:gd name="connsiteY0" fmla="*/ 31921 h 38849"/>
                <a:gd name="connsiteX1" fmla="*/ 117412 w 126020"/>
                <a:gd name="connsiteY1" fmla="*/ 26854 h 38849"/>
                <a:gd name="connsiteX2" fmla="*/ 112092 w 126020"/>
                <a:gd name="connsiteY2" fmla="*/ 15961 h 38849"/>
                <a:gd name="connsiteX3" fmla="*/ 65224 w 126020"/>
                <a:gd name="connsiteY3" fmla="*/ 0 h 38849"/>
                <a:gd name="connsiteX4" fmla="*/ 65224 w 126020"/>
                <a:gd name="connsiteY4" fmla="*/ 12414 h 38849"/>
                <a:gd name="connsiteX5" fmla="*/ 53823 w 126020"/>
                <a:gd name="connsiteY5" fmla="*/ 17987 h 38849"/>
                <a:gd name="connsiteX6" fmla="*/ 40143 w 126020"/>
                <a:gd name="connsiteY6" fmla="*/ 15707 h 38849"/>
                <a:gd name="connsiteX7" fmla="*/ 12782 w 126020"/>
                <a:gd name="connsiteY7" fmla="*/ 26601 h 38849"/>
                <a:gd name="connsiteX8" fmla="*/ 10502 w 126020"/>
                <a:gd name="connsiteY8" fmla="*/ 31668 h 38849"/>
                <a:gd name="connsiteX9" fmla="*/ 45463 w 126020"/>
                <a:gd name="connsiteY9" fmla="*/ 36988 h 38849"/>
                <a:gd name="connsiteX10" fmla="*/ 100438 w 126020"/>
                <a:gd name="connsiteY10" fmla="*/ 31921 h 3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020" h="38849">
                  <a:moveTo>
                    <a:pt x="100438" y="31921"/>
                  </a:moveTo>
                  <a:cubicBezTo>
                    <a:pt x="104998" y="31161"/>
                    <a:pt x="135653" y="47122"/>
                    <a:pt x="117412" y="26854"/>
                  </a:cubicBezTo>
                  <a:cubicBezTo>
                    <a:pt x="99172" y="8107"/>
                    <a:pt x="148827" y="31921"/>
                    <a:pt x="112092" y="15961"/>
                  </a:cubicBezTo>
                  <a:cubicBezTo>
                    <a:pt x="62690" y="-4053"/>
                    <a:pt x="86758" y="1013"/>
                    <a:pt x="65224" y="0"/>
                  </a:cubicBezTo>
                  <a:cubicBezTo>
                    <a:pt x="65224" y="0"/>
                    <a:pt x="76624" y="6840"/>
                    <a:pt x="65224" y="12414"/>
                  </a:cubicBezTo>
                  <a:cubicBezTo>
                    <a:pt x="53823" y="17987"/>
                    <a:pt x="67504" y="20267"/>
                    <a:pt x="53823" y="17987"/>
                  </a:cubicBezTo>
                  <a:cubicBezTo>
                    <a:pt x="40143" y="15707"/>
                    <a:pt x="56103" y="7854"/>
                    <a:pt x="40143" y="15707"/>
                  </a:cubicBezTo>
                  <a:cubicBezTo>
                    <a:pt x="24182" y="23561"/>
                    <a:pt x="15062" y="21281"/>
                    <a:pt x="12782" y="26601"/>
                  </a:cubicBezTo>
                  <a:cubicBezTo>
                    <a:pt x="10502" y="31668"/>
                    <a:pt x="-13313" y="28374"/>
                    <a:pt x="10502" y="31668"/>
                  </a:cubicBezTo>
                  <a:cubicBezTo>
                    <a:pt x="34316" y="34961"/>
                    <a:pt x="25955" y="39775"/>
                    <a:pt x="45463" y="36988"/>
                  </a:cubicBezTo>
                  <a:cubicBezTo>
                    <a:pt x="69784" y="34708"/>
                    <a:pt x="84224" y="45348"/>
                    <a:pt x="100438" y="3192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3" name="Freeform 238">
              <a:extLst>
                <a:ext uri="{FF2B5EF4-FFF2-40B4-BE49-F238E27FC236}">
                  <a16:creationId xmlns:a16="http://schemas.microsoft.com/office/drawing/2014/main" id="{1264C3DF-18AE-0CC4-52D1-D926A875CD6F}"/>
                </a:ext>
              </a:extLst>
            </p:cNvPr>
            <p:cNvSpPr/>
            <p:nvPr/>
          </p:nvSpPr>
          <p:spPr>
            <a:xfrm>
              <a:off x="2651488" y="1760066"/>
              <a:ext cx="148590" cy="52281"/>
            </a:xfrm>
            <a:custGeom>
              <a:avLst/>
              <a:gdLst>
                <a:gd name="connsiteX0" fmla="*/ 132801 w 148590"/>
                <a:gd name="connsiteY0" fmla="*/ 42253 h 52281"/>
                <a:gd name="connsiteX1" fmla="*/ 82386 w 148590"/>
                <a:gd name="connsiteY1" fmla="*/ 50360 h 52281"/>
                <a:gd name="connsiteX2" fmla="*/ 63385 w 148590"/>
                <a:gd name="connsiteY2" fmla="*/ 45799 h 52281"/>
                <a:gd name="connsiteX3" fmla="*/ 36784 w 148590"/>
                <a:gd name="connsiteY3" fmla="*/ 32119 h 52281"/>
                <a:gd name="connsiteX4" fmla="*/ 1823 w 148590"/>
                <a:gd name="connsiteY4" fmla="*/ 32119 h 52281"/>
                <a:gd name="connsiteX5" fmla="*/ 3089 w 148590"/>
                <a:gd name="connsiteY5" fmla="*/ 19705 h 52281"/>
                <a:gd name="connsiteX6" fmla="*/ 9930 w 148590"/>
                <a:gd name="connsiteY6" fmla="*/ 15145 h 52281"/>
                <a:gd name="connsiteX7" fmla="*/ 50971 w 148590"/>
                <a:gd name="connsiteY7" fmla="*/ 11852 h 52281"/>
                <a:gd name="connsiteX8" fmla="*/ 62372 w 148590"/>
                <a:gd name="connsiteY8" fmla="*/ 13878 h 52281"/>
                <a:gd name="connsiteX9" fmla="*/ 83906 w 148590"/>
                <a:gd name="connsiteY9" fmla="*/ 17172 h 52281"/>
                <a:gd name="connsiteX10" fmla="*/ 107720 w 148590"/>
                <a:gd name="connsiteY10" fmla="*/ 2731 h 52281"/>
                <a:gd name="connsiteX11" fmla="*/ 129254 w 148590"/>
                <a:gd name="connsiteY11" fmla="*/ 12612 h 52281"/>
                <a:gd name="connsiteX12" fmla="*/ 143948 w 148590"/>
                <a:gd name="connsiteY12" fmla="*/ 14892 h 52281"/>
                <a:gd name="connsiteX13" fmla="*/ 132801 w 148590"/>
                <a:gd name="connsiteY13" fmla="*/ 42253 h 5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90" h="52281">
                  <a:moveTo>
                    <a:pt x="132801" y="42253"/>
                  </a:moveTo>
                  <a:cubicBezTo>
                    <a:pt x="116840" y="56693"/>
                    <a:pt x="100120" y="46560"/>
                    <a:pt x="82386" y="50360"/>
                  </a:cubicBezTo>
                  <a:cubicBezTo>
                    <a:pt x="72505" y="54666"/>
                    <a:pt x="72505" y="51120"/>
                    <a:pt x="63385" y="45799"/>
                  </a:cubicBezTo>
                  <a:cubicBezTo>
                    <a:pt x="47931" y="34146"/>
                    <a:pt x="59585" y="26292"/>
                    <a:pt x="36784" y="32119"/>
                  </a:cubicBezTo>
                  <a:cubicBezTo>
                    <a:pt x="11196" y="43773"/>
                    <a:pt x="8410" y="50106"/>
                    <a:pt x="1823" y="32119"/>
                  </a:cubicBezTo>
                  <a:cubicBezTo>
                    <a:pt x="3089" y="19705"/>
                    <a:pt x="-3751" y="24265"/>
                    <a:pt x="3089" y="19705"/>
                  </a:cubicBezTo>
                  <a:cubicBezTo>
                    <a:pt x="9930" y="15145"/>
                    <a:pt x="-8311" y="17425"/>
                    <a:pt x="9930" y="15145"/>
                  </a:cubicBezTo>
                  <a:cubicBezTo>
                    <a:pt x="27917" y="11092"/>
                    <a:pt x="35771" y="13372"/>
                    <a:pt x="50971" y="11852"/>
                  </a:cubicBezTo>
                  <a:cubicBezTo>
                    <a:pt x="62372" y="13878"/>
                    <a:pt x="40837" y="10585"/>
                    <a:pt x="62372" y="13878"/>
                  </a:cubicBezTo>
                  <a:cubicBezTo>
                    <a:pt x="83906" y="17172"/>
                    <a:pt x="61358" y="21732"/>
                    <a:pt x="83906" y="17172"/>
                  </a:cubicBezTo>
                  <a:cubicBezTo>
                    <a:pt x="106707" y="12612"/>
                    <a:pt x="86186" y="-7149"/>
                    <a:pt x="107720" y="2731"/>
                  </a:cubicBezTo>
                  <a:cubicBezTo>
                    <a:pt x="129254" y="12612"/>
                    <a:pt x="114560" y="10332"/>
                    <a:pt x="129254" y="12612"/>
                  </a:cubicBezTo>
                  <a:cubicBezTo>
                    <a:pt x="143948" y="14892"/>
                    <a:pt x="155348" y="-12216"/>
                    <a:pt x="143948" y="14892"/>
                  </a:cubicBezTo>
                  <a:cubicBezTo>
                    <a:pt x="132801" y="42253"/>
                    <a:pt x="132801" y="42253"/>
                    <a:pt x="132801" y="4225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4" name="Freeform 239">
              <a:extLst>
                <a:ext uri="{FF2B5EF4-FFF2-40B4-BE49-F238E27FC236}">
                  <a16:creationId xmlns:a16="http://schemas.microsoft.com/office/drawing/2014/main" id="{AE8C98FE-EA0E-D519-33BB-3445F938F53F}"/>
                </a:ext>
              </a:extLst>
            </p:cNvPr>
            <p:cNvSpPr/>
            <p:nvPr/>
          </p:nvSpPr>
          <p:spPr>
            <a:xfrm>
              <a:off x="2649164" y="1844515"/>
              <a:ext cx="49275" cy="7979"/>
            </a:xfrm>
            <a:custGeom>
              <a:avLst/>
              <a:gdLst>
                <a:gd name="connsiteX0" fmla="*/ 39108 w 49275"/>
                <a:gd name="connsiteY0" fmla="*/ 6952 h 7979"/>
                <a:gd name="connsiteX1" fmla="*/ 10987 w 49275"/>
                <a:gd name="connsiteY1" fmla="*/ 4419 h 7979"/>
                <a:gd name="connsiteX2" fmla="*/ 39108 w 49275"/>
                <a:gd name="connsiteY2" fmla="*/ 6952 h 7979"/>
              </a:gdLst>
              <a:ahLst/>
              <a:cxnLst>
                <a:cxn ang="0">
                  <a:pos x="connsiteX0" y="connsiteY0"/>
                </a:cxn>
                <a:cxn ang="0">
                  <a:pos x="connsiteX1" y="connsiteY1"/>
                </a:cxn>
                <a:cxn ang="0">
                  <a:pos x="connsiteX2" y="connsiteY2"/>
                </a:cxn>
              </a:cxnLst>
              <a:rect l="l" t="t" r="r" b="b"/>
              <a:pathLst>
                <a:path w="49275" h="7979">
                  <a:moveTo>
                    <a:pt x="39108" y="6952"/>
                  </a:moveTo>
                  <a:cubicBezTo>
                    <a:pt x="70776" y="6699"/>
                    <a:pt x="19094" y="-6728"/>
                    <a:pt x="10987" y="4419"/>
                  </a:cubicBezTo>
                  <a:cubicBezTo>
                    <a:pt x="-26508" y="3659"/>
                    <a:pt x="44428" y="10499"/>
                    <a:pt x="39108" y="695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5" name="Freeform 240">
              <a:extLst>
                <a:ext uri="{FF2B5EF4-FFF2-40B4-BE49-F238E27FC236}">
                  <a16:creationId xmlns:a16="http://schemas.microsoft.com/office/drawing/2014/main" id="{D4EDF2CA-1A7E-D219-7141-1B499B336195}"/>
                </a:ext>
              </a:extLst>
            </p:cNvPr>
            <p:cNvSpPr/>
            <p:nvPr/>
          </p:nvSpPr>
          <p:spPr>
            <a:xfrm>
              <a:off x="3051837" y="1648811"/>
              <a:ext cx="53383" cy="33191"/>
            </a:xfrm>
            <a:custGeom>
              <a:avLst/>
              <a:gdLst>
                <a:gd name="connsiteX0" fmla="*/ 21010 w 53383"/>
                <a:gd name="connsiteY0" fmla="*/ 3529 h 33191"/>
                <a:gd name="connsiteX1" fmla="*/ 8089 w 53383"/>
                <a:gd name="connsiteY1" fmla="*/ 3529 h 33191"/>
                <a:gd name="connsiteX2" fmla="*/ 3529 w 53383"/>
                <a:gd name="connsiteY2" fmla="*/ 4542 h 33191"/>
                <a:gd name="connsiteX3" fmla="*/ 4542 w 53383"/>
                <a:gd name="connsiteY3" fmla="*/ 14676 h 33191"/>
                <a:gd name="connsiteX4" fmla="*/ 20756 w 53383"/>
                <a:gd name="connsiteY4" fmla="*/ 22530 h 33191"/>
                <a:gd name="connsiteX5" fmla="*/ 30637 w 53383"/>
                <a:gd name="connsiteY5" fmla="*/ 22530 h 33191"/>
                <a:gd name="connsiteX6" fmla="*/ 40770 w 53383"/>
                <a:gd name="connsiteY6" fmla="*/ 30383 h 33191"/>
                <a:gd name="connsiteX7" fmla="*/ 52171 w 53383"/>
                <a:gd name="connsiteY7" fmla="*/ 23543 h 33191"/>
                <a:gd name="connsiteX8" fmla="*/ 21010 w 53383"/>
                <a:gd name="connsiteY8" fmla="*/ 3529 h 3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83" h="33191">
                  <a:moveTo>
                    <a:pt x="21010" y="3529"/>
                  </a:moveTo>
                  <a:cubicBezTo>
                    <a:pt x="13916" y="3529"/>
                    <a:pt x="12649" y="2516"/>
                    <a:pt x="8089" y="3529"/>
                  </a:cubicBezTo>
                  <a:cubicBezTo>
                    <a:pt x="3529" y="4542"/>
                    <a:pt x="2516" y="-5591"/>
                    <a:pt x="3529" y="4542"/>
                  </a:cubicBezTo>
                  <a:cubicBezTo>
                    <a:pt x="4542" y="14676"/>
                    <a:pt x="-5591" y="6822"/>
                    <a:pt x="4542" y="14676"/>
                  </a:cubicBezTo>
                  <a:cubicBezTo>
                    <a:pt x="14676" y="22530"/>
                    <a:pt x="10876" y="22530"/>
                    <a:pt x="20756" y="22530"/>
                  </a:cubicBezTo>
                  <a:cubicBezTo>
                    <a:pt x="30637" y="22530"/>
                    <a:pt x="20250" y="14676"/>
                    <a:pt x="30637" y="22530"/>
                  </a:cubicBezTo>
                  <a:cubicBezTo>
                    <a:pt x="40770" y="30383"/>
                    <a:pt x="29623" y="37224"/>
                    <a:pt x="40770" y="30383"/>
                  </a:cubicBezTo>
                  <a:cubicBezTo>
                    <a:pt x="52171" y="23543"/>
                    <a:pt x="55464" y="30383"/>
                    <a:pt x="52171" y="23543"/>
                  </a:cubicBezTo>
                  <a:cubicBezTo>
                    <a:pt x="48877" y="6062"/>
                    <a:pt x="32410" y="4036"/>
                    <a:pt x="21010" y="35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6" name="Freeform 241">
              <a:extLst>
                <a:ext uri="{FF2B5EF4-FFF2-40B4-BE49-F238E27FC236}">
                  <a16:creationId xmlns:a16="http://schemas.microsoft.com/office/drawing/2014/main" id="{1B0B19EB-C355-59A9-6CAE-6ABF0703EE5A}"/>
                </a:ext>
              </a:extLst>
            </p:cNvPr>
            <p:cNvSpPr/>
            <p:nvPr/>
          </p:nvSpPr>
          <p:spPr>
            <a:xfrm>
              <a:off x="3104689" y="1734742"/>
              <a:ext cx="137501" cy="78107"/>
            </a:xfrm>
            <a:custGeom>
              <a:avLst/>
              <a:gdLst>
                <a:gd name="connsiteX0" fmla="*/ 30480 w 137501"/>
                <a:gd name="connsiteY0" fmla="*/ 1708 h 78107"/>
                <a:gd name="connsiteX1" fmla="*/ 95336 w 137501"/>
                <a:gd name="connsiteY1" fmla="*/ 18682 h 78107"/>
                <a:gd name="connsiteX2" fmla="*/ 90776 w 137501"/>
                <a:gd name="connsiteY2" fmla="*/ 30082 h 78107"/>
                <a:gd name="connsiteX3" fmla="*/ 97109 w 137501"/>
                <a:gd name="connsiteY3" fmla="*/ 46043 h 78107"/>
                <a:gd name="connsiteX4" fmla="*/ 97109 w 137501"/>
                <a:gd name="connsiteY4" fmla="*/ 57443 h 78107"/>
                <a:gd name="connsiteX5" fmla="*/ 128270 w 137501"/>
                <a:gd name="connsiteY5" fmla="*/ 57443 h 78107"/>
                <a:gd name="connsiteX6" fmla="*/ 136124 w 137501"/>
                <a:gd name="connsiteY6" fmla="*/ 59723 h 78107"/>
                <a:gd name="connsiteX7" fmla="*/ 103189 w 137501"/>
                <a:gd name="connsiteY7" fmla="*/ 77964 h 78107"/>
                <a:gd name="connsiteX8" fmla="*/ 84949 w 137501"/>
                <a:gd name="connsiteY8" fmla="*/ 77964 h 78107"/>
                <a:gd name="connsiteX9" fmla="*/ 64428 w 137501"/>
                <a:gd name="connsiteY9" fmla="*/ 70110 h 78107"/>
                <a:gd name="connsiteX10" fmla="*/ 65695 w 137501"/>
                <a:gd name="connsiteY10" fmla="*/ 55417 h 78107"/>
                <a:gd name="connsiteX11" fmla="*/ 30480 w 137501"/>
                <a:gd name="connsiteY11" fmla="*/ 31096 h 78107"/>
                <a:gd name="connsiteX12" fmla="*/ 19080 w 137501"/>
                <a:gd name="connsiteY12" fmla="*/ 25776 h 78107"/>
                <a:gd name="connsiteX13" fmla="*/ 9959 w 137501"/>
                <a:gd name="connsiteY13" fmla="*/ 22482 h 78107"/>
                <a:gd name="connsiteX14" fmla="*/ 30480 w 137501"/>
                <a:gd name="connsiteY14" fmla="*/ 1708 h 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501" h="78107">
                  <a:moveTo>
                    <a:pt x="30480" y="1708"/>
                  </a:moveTo>
                  <a:cubicBezTo>
                    <a:pt x="64681" y="-1332"/>
                    <a:pt x="86722" y="441"/>
                    <a:pt x="95336" y="18682"/>
                  </a:cubicBezTo>
                  <a:cubicBezTo>
                    <a:pt x="90776" y="30082"/>
                    <a:pt x="93056" y="20962"/>
                    <a:pt x="90776" y="30082"/>
                  </a:cubicBezTo>
                  <a:cubicBezTo>
                    <a:pt x="88495" y="39203"/>
                    <a:pt x="97109" y="46043"/>
                    <a:pt x="97109" y="46043"/>
                  </a:cubicBezTo>
                  <a:cubicBezTo>
                    <a:pt x="97109" y="46043"/>
                    <a:pt x="80642" y="59723"/>
                    <a:pt x="97109" y="57443"/>
                  </a:cubicBezTo>
                  <a:cubicBezTo>
                    <a:pt x="117883" y="55417"/>
                    <a:pt x="114336" y="57697"/>
                    <a:pt x="128270" y="57443"/>
                  </a:cubicBezTo>
                  <a:cubicBezTo>
                    <a:pt x="136124" y="59723"/>
                    <a:pt x="139671" y="48323"/>
                    <a:pt x="136124" y="59723"/>
                  </a:cubicBezTo>
                  <a:cubicBezTo>
                    <a:pt x="135617" y="78724"/>
                    <a:pt x="118643" y="77964"/>
                    <a:pt x="103189" y="77964"/>
                  </a:cubicBezTo>
                  <a:cubicBezTo>
                    <a:pt x="87482" y="74164"/>
                    <a:pt x="99896" y="78977"/>
                    <a:pt x="84949" y="77964"/>
                  </a:cubicBezTo>
                  <a:cubicBezTo>
                    <a:pt x="67215" y="76444"/>
                    <a:pt x="76335" y="79991"/>
                    <a:pt x="64428" y="70110"/>
                  </a:cubicBezTo>
                  <a:cubicBezTo>
                    <a:pt x="36814" y="58203"/>
                    <a:pt x="90269" y="59723"/>
                    <a:pt x="65695" y="55417"/>
                  </a:cubicBezTo>
                  <a:cubicBezTo>
                    <a:pt x="31240" y="47310"/>
                    <a:pt x="41374" y="50603"/>
                    <a:pt x="30480" y="31096"/>
                  </a:cubicBezTo>
                  <a:cubicBezTo>
                    <a:pt x="23640" y="31349"/>
                    <a:pt x="28200" y="29069"/>
                    <a:pt x="19080" y="25776"/>
                  </a:cubicBezTo>
                  <a:cubicBezTo>
                    <a:pt x="9959" y="22482"/>
                    <a:pt x="13506" y="28056"/>
                    <a:pt x="9959" y="22482"/>
                  </a:cubicBezTo>
                  <a:cubicBezTo>
                    <a:pt x="-14615" y="-5386"/>
                    <a:pt x="11733" y="-319"/>
                    <a:pt x="30480" y="170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7" name="Freeform 242">
              <a:extLst>
                <a:ext uri="{FF2B5EF4-FFF2-40B4-BE49-F238E27FC236}">
                  <a16:creationId xmlns:a16="http://schemas.microsoft.com/office/drawing/2014/main" id="{E55C7591-F5A8-FE70-AD9E-05A1CF05BE87}"/>
                </a:ext>
              </a:extLst>
            </p:cNvPr>
            <p:cNvSpPr/>
            <p:nvPr/>
          </p:nvSpPr>
          <p:spPr>
            <a:xfrm>
              <a:off x="3161804" y="1913826"/>
              <a:ext cx="77641" cy="57341"/>
            </a:xfrm>
            <a:custGeom>
              <a:avLst/>
              <a:gdLst>
                <a:gd name="connsiteX0" fmla="*/ 76981 w 77641"/>
                <a:gd name="connsiteY0" fmla="*/ 38978 h 57341"/>
                <a:gd name="connsiteX1" fmla="*/ 38220 w 77641"/>
                <a:gd name="connsiteY1" fmla="*/ 48859 h 57341"/>
                <a:gd name="connsiteX2" fmla="*/ 34926 w 77641"/>
                <a:gd name="connsiteY2" fmla="*/ 50379 h 57341"/>
                <a:gd name="connsiteX3" fmla="*/ 23526 w 77641"/>
                <a:gd name="connsiteY3" fmla="*/ 44805 h 57341"/>
                <a:gd name="connsiteX4" fmla="*/ 12126 w 77641"/>
                <a:gd name="connsiteY4" fmla="*/ 38978 h 57341"/>
                <a:gd name="connsiteX5" fmla="*/ 3005 w 77641"/>
                <a:gd name="connsiteY5" fmla="*/ 24285 h 57341"/>
                <a:gd name="connsiteX6" fmla="*/ 21246 w 77641"/>
                <a:gd name="connsiteY6" fmla="*/ 5030 h 57341"/>
                <a:gd name="connsiteX7" fmla="*/ 38727 w 77641"/>
                <a:gd name="connsiteY7" fmla="*/ 5030 h 57341"/>
                <a:gd name="connsiteX8" fmla="*/ 76981 w 77641"/>
                <a:gd name="connsiteY8" fmla="*/ 38978 h 57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41" h="57341">
                  <a:moveTo>
                    <a:pt x="76981" y="38978"/>
                  </a:moveTo>
                  <a:cubicBezTo>
                    <a:pt x="82555" y="71153"/>
                    <a:pt x="51394" y="51899"/>
                    <a:pt x="38220" y="48859"/>
                  </a:cubicBezTo>
                  <a:cubicBezTo>
                    <a:pt x="34926" y="50379"/>
                    <a:pt x="46074" y="56206"/>
                    <a:pt x="34926" y="50379"/>
                  </a:cubicBezTo>
                  <a:cubicBezTo>
                    <a:pt x="23526" y="44805"/>
                    <a:pt x="31633" y="44805"/>
                    <a:pt x="23526" y="44805"/>
                  </a:cubicBezTo>
                  <a:cubicBezTo>
                    <a:pt x="15419" y="44805"/>
                    <a:pt x="23273" y="44552"/>
                    <a:pt x="12126" y="38978"/>
                  </a:cubicBezTo>
                  <a:cubicBezTo>
                    <a:pt x="-4088" y="35178"/>
                    <a:pt x="-542" y="39232"/>
                    <a:pt x="3005" y="24285"/>
                  </a:cubicBezTo>
                  <a:cubicBezTo>
                    <a:pt x="3765" y="19978"/>
                    <a:pt x="15419" y="4271"/>
                    <a:pt x="21246" y="5030"/>
                  </a:cubicBezTo>
                  <a:cubicBezTo>
                    <a:pt x="29100" y="5030"/>
                    <a:pt x="17699" y="9591"/>
                    <a:pt x="38727" y="5030"/>
                  </a:cubicBezTo>
                  <a:cubicBezTo>
                    <a:pt x="70648" y="-12703"/>
                    <a:pt x="75461" y="20738"/>
                    <a:pt x="76981" y="3897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8" name="Freeform 243">
              <a:extLst>
                <a:ext uri="{FF2B5EF4-FFF2-40B4-BE49-F238E27FC236}">
                  <a16:creationId xmlns:a16="http://schemas.microsoft.com/office/drawing/2014/main" id="{9E56D227-4CAB-F4E6-9123-7E2F11E00242}"/>
                </a:ext>
              </a:extLst>
            </p:cNvPr>
            <p:cNvSpPr/>
            <p:nvPr/>
          </p:nvSpPr>
          <p:spPr>
            <a:xfrm>
              <a:off x="3151343" y="1833623"/>
              <a:ext cx="95798" cy="45711"/>
            </a:xfrm>
            <a:custGeom>
              <a:avLst/>
              <a:gdLst>
                <a:gd name="connsiteX0" fmla="*/ 79843 w 95798"/>
                <a:gd name="connsiteY0" fmla="*/ 45712 h 45711"/>
                <a:gd name="connsiteX1" fmla="*/ 22334 w 95798"/>
                <a:gd name="connsiteY1" fmla="*/ 31018 h 45711"/>
                <a:gd name="connsiteX2" fmla="*/ 17774 w 95798"/>
                <a:gd name="connsiteY2" fmla="*/ 27218 h 45711"/>
                <a:gd name="connsiteX3" fmla="*/ 293 w 95798"/>
                <a:gd name="connsiteY3" fmla="*/ 16830 h 45711"/>
                <a:gd name="connsiteX4" fmla="*/ 31961 w 95798"/>
                <a:gd name="connsiteY4" fmla="*/ 363 h 45711"/>
                <a:gd name="connsiteX5" fmla="*/ 49188 w 95798"/>
                <a:gd name="connsiteY5" fmla="*/ 5937 h 45711"/>
                <a:gd name="connsiteX6" fmla="*/ 67176 w 95798"/>
                <a:gd name="connsiteY6" fmla="*/ 6950 h 45711"/>
                <a:gd name="connsiteX7" fmla="*/ 79843 w 95798"/>
                <a:gd name="connsiteY7" fmla="*/ 45712 h 4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98" h="45711">
                  <a:moveTo>
                    <a:pt x="79843" y="45712"/>
                  </a:moveTo>
                  <a:cubicBezTo>
                    <a:pt x="49442" y="38111"/>
                    <a:pt x="54002" y="55085"/>
                    <a:pt x="22334" y="31018"/>
                  </a:cubicBezTo>
                  <a:cubicBezTo>
                    <a:pt x="17774" y="27218"/>
                    <a:pt x="31961" y="31018"/>
                    <a:pt x="17774" y="27218"/>
                  </a:cubicBezTo>
                  <a:cubicBezTo>
                    <a:pt x="293" y="24684"/>
                    <a:pt x="5107" y="27218"/>
                    <a:pt x="293" y="16830"/>
                  </a:cubicBezTo>
                  <a:cubicBezTo>
                    <a:pt x="-3000" y="4923"/>
                    <a:pt x="22334" y="-1664"/>
                    <a:pt x="31961" y="363"/>
                  </a:cubicBezTo>
                  <a:cubicBezTo>
                    <a:pt x="39308" y="5177"/>
                    <a:pt x="41335" y="363"/>
                    <a:pt x="49188" y="5937"/>
                  </a:cubicBezTo>
                  <a:cubicBezTo>
                    <a:pt x="55522" y="13537"/>
                    <a:pt x="60082" y="5177"/>
                    <a:pt x="67176" y="6950"/>
                  </a:cubicBezTo>
                  <a:cubicBezTo>
                    <a:pt x="98843" y="13790"/>
                    <a:pt x="105937" y="16830"/>
                    <a:pt x="79843" y="4571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9" name="Freeform 244">
              <a:extLst>
                <a:ext uri="{FF2B5EF4-FFF2-40B4-BE49-F238E27FC236}">
                  <a16:creationId xmlns:a16="http://schemas.microsoft.com/office/drawing/2014/main" id="{E6240298-5AFE-2ECC-71EA-E31D662E4407}"/>
                </a:ext>
              </a:extLst>
            </p:cNvPr>
            <p:cNvSpPr/>
            <p:nvPr/>
          </p:nvSpPr>
          <p:spPr>
            <a:xfrm>
              <a:off x="3249073" y="1856402"/>
              <a:ext cx="371001" cy="123981"/>
            </a:xfrm>
            <a:custGeom>
              <a:avLst/>
              <a:gdLst>
                <a:gd name="connsiteX0" fmla="*/ 370993 w 371001"/>
                <a:gd name="connsiteY0" fmla="*/ 85762 h 123981"/>
                <a:gd name="connsiteX1" fmla="*/ 356806 w 371001"/>
                <a:gd name="connsiteY1" fmla="*/ 94629 h 123981"/>
                <a:gd name="connsiteX2" fmla="*/ 352499 w 371001"/>
                <a:gd name="connsiteY2" fmla="*/ 112110 h 123981"/>
                <a:gd name="connsiteX3" fmla="*/ 298031 w 371001"/>
                <a:gd name="connsiteY3" fmla="*/ 116163 h 123981"/>
                <a:gd name="connsiteX4" fmla="*/ 267376 w 371001"/>
                <a:gd name="connsiteY4" fmla="*/ 106029 h 123981"/>
                <a:gd name="connsiteX5" fmla="*/ 221014 w 371001"/>
                <a:gd name="connsiteY5" fmla="*/ 116416 h 123981"/>
                <a:gd name="connsiteX6" fmla="*/ 215441 w 371001"/>
                <a:gd name="connsiteY6" fmla="*/ 116163 h 123981"/>
                <a:gd name="connsiteX7" fmla="*/ 200240 w 371001"/>
                <a:gd name="connsiteY7" fmla="*/ 122497 h 123981"/>
                <a:gd name="connsiteX8" fmla="*/ 121704 w 371001"/>
                <a:gd name="connsiteY8" fmla="*/ 116163 h 123981"/>
                <a:gd name="connsiteX9" fmla="*/ 122717 w 371001"/>
                <a:gd name="connsiteY9" fmla="*/ 110336 h 123981"/>
                <a:gd name="connsiteX10" fmla="*/ 109544 w 371001"/>
                <a:gd name="connsiteY10" fmla="*/ 107043 h 123981"/>
                <a:gd name="connsiteX11" fmla="*/ 78889 w 371001"/>
                <a:gd name="connsiteY11" fmla="*/ 113630 h 123981"/>
                <a:gd name="connsiteX12" fmla="*/ 69515 w 371001"/>
                <a:gd name="connsiteY12" fmla="*/ 110843 h 123981"/>
                <a:gd name="connsiteX13" fmla="*/ 61915 w 371001"/>
                <a:gd name="connsiteY13" fmla="*/ 113630 h 123981"/>
                <a:gd name="connsiteX14" fmla="*/ 37848 w 371001"/>
                <a:gd name="connsiteY14" fmla="*/ 110843 h 123981"/>
                <a:gd name="connsiteX15" fmla="*/ 20367 w 371001"/>
                <a:gd name="connsiteY15" fmla="*/ 89055 h 123981"/>
                <a:gd name="connsiteX16" fmla="*/ 18594 w 371001"/>
                <a:gd name="connsiteY16" fmla="*/ 85255 h 123981"/>
                <a:gd name="connsiteX17" fmla="*/ 20874 w 371001"/>
                <a:gd name="connsiteY17" fmla="*/ 57388 h 123981"/>
                <a:gd name="connsiteX18" fmla="*/ 23154 w 371001"/>
                <a:gd name="connsiteY18" fmla="*/ 49787 h 123981"/>
                <a:gd name="connsiteX19" fmla="*/ 2886 w 371001"/>
                <a:gd name="connsiteY19" fmla="*/ 28507 h 123981"/>
                <a:gd name="connsiteX20" fmla="*/ 57608 w 371001"/>
                <a:gd name="connsiteY20" fmla="*/ 4946 h 123981"/>
                <a:gd name="connsiteX21" fmla="*/ 82183 w 371001"/>
                <a:gd name="connsiteY21" fmla="*/ 32813 h 123981"/>
                <a:gd name="connsiteX22" fmla="*/ 110557 w 371001"/>
                <a:gd name="connsiteY22" fmla="*/ 61441 h 123981"/>
                <a:gd name="connsiteX23" fmla="*/ 120437 w 371001"/>
                <a:gd name="connsiteY23" fmla="*/ 63468 h 123981"/>
                <a:gd name="connsiteX24" fmla="*/ 137411 w 371001"/>
                <a:gd name="connsiteY24" fmla="*/ 69041 h 123981"/>
                <a:gd name="connsiteX25" fmla="*/ 142732 w 371001"/>
                <a:gd name="connsiteY25" fmla="*/ 69548 h 123981"/>
                <a:gd name="connsiteX26" fmla="*/ 147545 w 371001"/>
                <a:gd name="connsiteY26" fmla="*/ 66255 h 123981"/>
                <a:gd name="connsiteX27" fmla="*/ 217468 w 371001"/>
                <a:gd name="connsiteY27" fmla="*/ 65241 h 123981"/>
                <a:gd name="connsiteX28" fmla="*/ 234442 w 371001"/>
                <a:gd name="connsiteY28" fmla="*/ 57134 h 123981"/>
                <a:gd name="connsiteX29" fmla="*/ 298284 w 371001"/>
                <a:gd name="connsiteY29" fmla="*/ 51561 h 123981"/>
                <a:gd name="connsiteX30" fmla="*/ 336032 w 371001"/>
                <a:gd name="connsiteY30" fmla="*/ 55108 h 123981"/>
                <a:gd name="connsiteX31" fmla="*/ 370993 w 371001"/>
                <a:gd name="connsiteY31" fmla="*/ 85762 h 12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01" h="123981">
                  <a:moveTo>
                    <a:pt x="370993" y="85762"/>
                  </a:moveTo>
                  <a:cubicBezTo>
                    <a:pt x="363140" y="82975"/>
                    <a:pt x="360099" y="88295"/>
                    <a:pt x="356806" y="94629"/>
                  </a:cubicBezTo>
                  <a:cubicBezTo>
                    <a:pt x="353006" y="101469"/>
                    <a:pt x="365926" y="107803"/>
                    <a:pt x="352499" y="112110"/>
                  </a:cubicBezTo>
                  <a:cubicBezTo>
                    <a:pt x="337552" y="110843"/>
                    <a:pt x="310444" y="113630"/>
                    <a:pt x="298031" y="116163"/>
                  </a:cubicBezTo>
                  <a:cubicBezTo>
                    <a:pt x="298284" y="128577"/>
                    <a:pt x="269403" y="111350"/>
                    <a:pt x="267376" y="106029"/>
                  </a:cubicBezTo>
                  <a:cubicBezTo>
                    <a:pt x="264589" y="114643"/>
                    <a:pt x="225828" y="127817"/>
                    <a:pt x="221014" y="116416"/>
                  </a:cubicBezTo>
                  <a:cubicBezTo>
                    <a:pt x="221014" y="116416"/>
                    <a:pt x="230388" y="109830"/>
                    <a:pt x="215441" y="116163"/>
                  </a:cubicBezTo>
                  <a:cubicBezTo>
                    <a:pt x="200240" y="122497"/>
                    <a:pt x="200240" y="122497"/>
                    <a:pt x="200240" y="122497"/>
                  </a:cubicBezTo>
                  <a:cubicBezTo>
                    <a:pt x="186053" y="117936"/>
                    <a:pt x="125251" y="132124"/>
                    <a:pt x="121704" y="116163"/>
                  </a:cubicBezTo>
                  <a:cubicBezTo>
                    <a:pt x="122717" y="110336"/>
                    <a:pt x="130571" y="113123"/>
                    <a:pt x="122717" y="110336"/>
                  </a:cubicBezTo>
                  <a:cubicBezTo>
                    <a:pt x="114611" y="107550"/>
                    <a:pt x="112330" y="103749"/>
                    <a:pt x="109544" y="107043"/>
                  </a:cubicBezTo>
                  <a:cubicBezTo>
                    <a:pt x="102957" y="117430"/>
                    <a:pt x="91050" y="113630"/>
                    <a:pt x="78889" y="113630"/>
                  </a:cubicBezTo>
                  <a:cubicBezTo>
                    <a:pt x="66222" y="116670"/>
                    <a:pt x="75849" y="107803"/>
                    <a:pt x="69515" y="110843"/>
                  </a:cubicBezTo>
                  <a:cubicBezTo>
                    <a:pt x="61915" y="113630"/>
                    <a:pt x="78382" y="112616"/>
                    <a:pt x="61915" y="113630"/>
                  </a:cubicBezTo>
                  <a:cubicBezTo>
                    <a:pt x="39875" y="114136"/>
                    <a:pt x="48742" y="116670"/>
                    <a:pt x="37848" y="110843"/>
                  </a:cubicBezTo>
                  <a:cubicBezTo>
                    <a:pt x="28727" y="102483"/>
                    <a:pt x="25687" y="100203"/>
                    <a:pt x="20367" y="89055"/>
                  </a:cubicBezTo>
                  <a:cubicBezTo>
                    <a:pt x="18594" y="85255"/>
                    <a:pt x="11753" y="102229"/>
                    <a:pt x="18594" y="85255"/>
                  </a:cubicBezTo>
                  <a:cubicBezTo>
                    <a:pt x="31261" y="57894"/>
                    <a:pt x="20114" y="74615"/>
                    <a:pt x="20874" y="57388"/>
                  </a:cubicBezTo>
                  <a:cubicBezTo>
                    <a:pt x="23154" y="49787"/>
                    <a:pt x="31261" y="56374"/>
                    <a:pt x="23154" y="49787"/>
                  </a:cubicBezTo>
                  <a:cubicBezTo>
                    <a:pt x="16314" y="44720"/>
                    <a:pt x="5420" y="34080"/>
                    <a:pt x="2886" y="28507"/>
                  </a:cubicBezTo>
                  <a:cubicBezTo>
                    <a:pt x="-12821" y="2666"/>
                    <a:pt x="39875" y="-6708"/>
                    <a:pt x="57608" y="4946"/>
                  </a:cubicBezTo>
                  <a:cubicBezTo>
                    <a:pt x="70276" y="3426"/>
                    <a:pt x="80916" y="20653"/>
                    <a:pt x="82183" y="32813"/>
                  </a:cubicBezTo>
                  <a:cubicBezTo>
                    <a:pt x="88010" y="43960"/>
                    <a:pt x="102450" y="54854"/>
                    <a:pt x="110557" y="61441"/>
                  </a:cubicBezTo>
                  <a:cubicBezTo>
                    <a:pt x="112837" y="61694"/>
                    <a:pt x="86996" y="66001"/>
                    <a:pt x="120437" y="63468"/>
                  </a:cubicBezTo>
                  <a:cubicBezTo>
                    <a:pt x="120437" y="63468"/>
                    <a:pt x="132345" y="68788"/>
                    <a:pt x="137411" y="69041"/>
                  </a:cubicBezTo>
                  <a:cubicBezTo>
                    <a:pt x="142732" y="69548"/>
                    <a:pt x="137918" y="72842"/>
                    <a:pt x="142732" y="69548"/>
                  </a:cubicBezTo>
                  <a:cubicBezTo>
                    <a:pt x="147545" y="66255"/>
                    <a:pt x="135638" y="65748"/>
                    <a:pt x="147545" y="66255"/>
                  </a:cubicBezTo>
                  <a:cubicBezTo>
                    <a:pt x="175159" y="70055"/>
                    <a:pt x="190107" y="71828"/>
                    <a:pt x="217468" y="65241"/>
                  </a:cubicBezTo>
                  <a:cubicBezTo>
                    <a:pt x="234695" y="61441"/>
                    <a:pt x="224561" y="57134"/>
                    <a:pt x="234442" y="57134"/>
                  </a:cubicBezTo>
                  <a:cubicBezTo>
                    <a:pt x="269150" y="56374"/>
                    <a:pt x="267883" y="46747"/>
                    <a:pt x="298284" y="51561"/>
                  </a:cubicBezTo>
                  <a:cubicBezTo>
                    <a:pt x="329192" y="53081"/>
                    <a:pt x="314498" y="49281"/>
                    <a:pt x="336032" y="55108"/>
                  </a:cubicBezTo>
                  <a:cubicBezTo>
                    <a:pt x="348192" y="66255"/>
                    <a:pt x="371500" y="68028"/>
                    <a:pt x="370993" y="8576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0" name="Freeform 245">
              <a:extLst>
                <a:ext uri="{FF2B5EF4-FFF2-40B4-BE49-F238E27FC236}">
                  <a16:creationId xmlns:a16="http://schemas.microsoft.com/office/drawing/2014/main" id="{E17DA2B9-4048-1405-90C7-78EFCC5C3169}"/>
                </a:ext>
              </a:extLst>
            </p:cNvPr>
            <p:cNvSpPr/>
            <p:nvPr/>
          </p:nvSpPr>
          <p:spPr>
            <a:xfrm>
              <a:off x="3291659" y="1453489"/>
              <a:ext cx="831807" cy="431523"/>
            </a:xfrm>
            <a:custGeom>
              <a:avLst/>
              <a:gdLst>
                <a:gd name="connsiteX0" fmla="*/ 266592 w 831807"/>
                <a:gd name="connsiteY0" fmla="*/ 410138 h 431523"/>
                <a:gd name="connsiteX1" fmla="*/ 284579 w 831807"/>
                <a:gd name="connsiteY1" fmla="*/ 423819 h 431523"/>
                <a:gd name="connsiteX2" fmla="*/ 283819 w 831807"/>
                <a:gd name="connsiteY2" fmla="*/ 427619 h 431523"/>
                <a:gd name="connsiteX3" fmla="*/ 319287 w 831807"/>
                <a:gd name="connsiteY3" fmla="*/ 426606 h 431523"/>
                <a:gd name="connsiteX4" fmla="*/ 328154 w 831807"/>
                <a:gd name="connsiteY4" fmla="*/ 426606 h 431523"/>
                <a:gd name="connsiteX5" fmla="*/ 331701 w 831807"/>
                <a:gd name="connsiteY5" fmla="*/ 421792 h 431523"/>
                <a:gd name="connsiteX6" fmla="*/ 347915 w 831807"/>
                <a:gd name="connsiteY6" fmla="*/ 413432 h 431523"/>
                <a:gd name="connsiteX7" fmla="*/ 363369 w 831807"/>
                <a:gd name="connsiteY7" fmla="*/ 413432 h 431523"/>
                <a:gd name="connsiteX8" fmla="*/ 372489 w 831807"/>
                <a:gd name="connsiteY8" fmla="*/ 404311 h 431523"/>
                <a:gd name="connsiteX9" fmla="*/ 372489 w 831807"/>
                <a:gd name="connsiteY9" fmla="*/ 397724 h 431523"/>
                <a:gd name="connsiteX10" fmla="*/ 376289 w 831807"/>
                <a:gd name="connsiteY10" fmla="*/ 391138 h 431523"/>
                <a:gd name="connsiteX11" fmla="*/ 368435 w 831807"/>
                <a:gd name="connsiteY11" fmla="*/ 374417 h 431523"/>
                <a:gd name="connsiteX12" fmla="*/ 355515 w 831807"/>
                <a:gd name="connsiteY12" fmla="*/ 373150 h 431523"/>
                <a:gd name="connsiteX13" fmla="*/ 342594 w 831807"/>
                <a:gd name="connsiteY13" fmla="*/ 370617 h 431523"/>
                <a:gd name="connsiteX14" fmla="*/ 345888 w 831807"/>
                <a:gd name="connsiteY14" fmla="*/ 369857 h 431523"/>
                <a:gd name="connsiteX15" fmla="*/ 367928 w 831807"/>
                <a:gd name="connsiteY15" fmla="*/ 362003 h 431523"/>
                <a:gd name="connsiteX16" fmla="*/ 367928 w 831807"/>
                <a:gd name="connsiteY16" fmla="*/ 362003 h 431523"/>
                <a:gd name="connsiteX17" fmla="*/ 364635 w 831807"/>
                <a:gd name="connsiteY17" fmla="*/ 339456 h 431523"/>
                <a:gd name="connsiteX18" fmla="*/ 363369 w 831807"/>
                <a:gd name="connsiteY18" fmla="*/ 335656 h 431523"/>
                <a:gd name="connsiteX19" fmla="*/ 401623 w 831807"/>
                <a:gd name="connsiteY19" fmla="*/ 337682 h 431523"/>
                <a:gd name="connsiteX20" fmla="*/ 440385 w 831807"/>
                <a:gd name="connsiteY20" fmla="*/ 322228 h 431523"/>
                <a:gd name="connsiteX21" fmla="*/ 451278 w 831807"/>
                <a:gd name="connsiteY21" fmla="*/ 274347 h 431523"/>
                <a:gd name="connsiteX22" fmla="*/ 444691 w 831807"/>
                <a:gd name="connsiteY22" fmla="*/ 268520 h 431523"/>
                <a:gd name="connsiteX23" fmla="*/ 443425 w 831807"/>
                <a:gd name="connsiteY23" fmla="*/ 265986 h 431523"/>
                <a:gd name="connsiteX24" fmla="*/ 451278 w 831807"/>
                <a:gd name="connsiteY24" fmla="*/ 263453 h 431523"/>
                <a:gd name="connsiteX25" fmla="*/ 452038 w 831807"/>
                <a:gd name="connsiteY25" fmla="*/ 257626 h 431523"/>
                <a:gd name="connsiteX26" fmla="*/ 448238 w 831807"/>
                <a:gd name="connsiteY26" fmla="*/ 252559 h 431523"/>
                <a:gd name="connsiteX27" fmla="*/ 457865 w 831807"/>
                <a:gd name="connsiteY27" fmla="*/ 243439 h 431523"/>
                <a:gd name="connsiteX28" fmla="*/ 462932 w 831807"/>
                <a:gd name="connsiteY28" fmla="*/ 240905 h 431523"/>
                <a:gd name="connsiteX29" fmla="*/ 489533 w 831807"/>
                <a:gd name="connsiteY29" fmla="*/ 245466 h 431523"/>
                <a:gd name="connsiteX30" fmla="*/ 496627 w 831807"/>
                <a:gd name="connsiteY30" fmla="*/ 239639 h 431523"/>
                <a:gd name="connsiteX31" fmla="*/ 509547 w 831807"/>
                <a:gd name="connsiteY31" fmla="*/ 234572 h 431523"/>
                <a:gd name="connsiteX32" fmla="*/ 534881 w 831807"/>
                <a:gd name="connsiteY32" fmla="*/ 227478 h 431523"/>
                <a:gd name="connsiteX33" fmla="*/ 562749 w 831807"/>
                <a:gd name="connsiteY33" fmla="*/ 215318 h 431523"/>
                <a:gd name="connsiteX34" fmla="*/ 565282 w 831807"/>
                <a:gd name="connsiteY34" fmla="*/ 212024 h 431523"/>
                <a:gd name="connsiteX35" fmla="*/ 589857 w 831807"/>
                <a:gd name="connsiteY35" fmla="*/ 198344 h 431523"/>
                <a:gd name="connsiteX36" fmla="*/ 591124 w 831807"/>
                <a:gd name="connsiteY36" fmla="*/ 193277 h 431523"/>
                <a:gd name="connsiteX37" fmla="*/ 600750 w 831807"/>
                <a:gd name="connsiteY37" fmla="*/ 188210 h 431523"/>
                <a:gd name="connsiteX38" fmla="*/ 604044 w 831807"/>
                <a:gd name="connsiteY38" fmla="*/ 188210 h 431523"/>
                <a:gd name="connsiteX39" fmla="*/ 606071 w 831807"/>
                <a:gd name="connsiteY39" fmla="*/ 182383 h 431523"/>
                <a:gd name="connsiteX40" fmla="*/ 639765 w 831807"/>
                <a:gd name="connsiteY40" fmla="*/ 157049 h 431523"/>
                <a:gd name="connsiteX41" fmla="*/ 665606 w 831807"/>
                <a:gd name="connsiteY41" fmla="*/ 146662 h 431523"/>
                <a:gd name="connsiteX42" fmla="*/ 698034 w 831807"/>
                <a:gd name="connsiteY42" fmla="*/ 131208 h 431523"/>
                <a:gd name="connsiteX43" fmla="*/ 736796 w 831807"/>
                <a:gd name="connsiteY43" fmla="*/ 119048 h 431523"/>
                <a:gd name="connsiteX44" fmla="*/ 739329 w 831807"/>
                <a:gd name="connsiteY44" fmla="*/ 113981 h 431523"/>
                <a:gd name="connsiteX45" fmla="*/ 739329 w 831807"/>
                <a:gd name="connsiteY45" fmla="*/ 108914 h 431523"/>
                <a:gd name="connsiteX46" fmla="*/ 701834 w 831807"/>
                <a:gd name="connsiteY46" fmla="*/ 108661 h 431523"/>
                <a:gd name="connsiteX47" fmla="*/ 676500 w 831807"/>
                <a:gd name="connsiteY47" fmla="*/ 107901 h 431523"/>
                <a:gd name="connsiteX48" fmla="*/ 679033 w 831807"/>
                <a:gd name="connsiteY48" fmla="*/ 106887 h 431523"/>
                <a:gd name="connsiteX49" fmla="*/ 693220 w 831807"/>
                <a:gd name="connsiteY49" fmla="*/ 104354 h 431523"/>
                <a:gd name="connsiteX50" fmla="*/ 698287 w 831807"/>
                <a:gd name="connsiteY50" fmla="*/ 102327 h 431523"/>
                <a:gd name="connsiteX51" fmla="*/ 755289 w 831807"/>
                <a:gd name="connsiteY51" fmla="*/ 93207 h 431523"/>
                <a:gd name="connsiteX52" fmla="*/ 766183 w 831807"/>
                <a:gd name="connsiteY52" fmla="*/ 87380 h 431523"/>
                <a:gd name="connsiteX53" fmla="*/ 769983 w 831807"/>
                <a:gd name="connsiteY53" fmla="*/ 87380 h 431523"/>
                <a:gd name="connsiteX54" fmla="*/ 781637 w 831807"/>
                <a:gd name="connsiteY54" fmla="*/ 82313 h 431523"/>
                <a:gd name="connsiteX55" fmla="*/ 826225 w 831807"/>
                <a:gd name="connsiteY55" fmla="*/ 66099 h 431523"/>
                <a:gd name="connsiteX56" fmla="*/ 814065 w 831807"/>
                <a:gd name="connsiteY56" fmla="*/ 44818 h 431523"/>
                <a:gd name="connsiteX57" fmla="*/ 762890 w 831807"/>
                <a:gd name="connsiteY57" fmla="*/ 22777 h 431523"/>
                <a:gd name="connsiteX58" fmla="*/ 671686 w 831807"/>
                <a:gd name="connsiteY58" fmla="*/ 20244 h 431523"/>
                <a:gd name="connsiteX59" fmla="*/ 677513 w 831807"/>
                <a:gd name="connsiteY59" fmla="*/ 14670 h 431523"/>
                <a:gd name="connsiteX60" fmla="*/ 670927 w 831807"/>
                <a:gd name="connsiteY60" fmla="*/ 9857 h 431523"/>
                <a:gd name="connsiteX61" fmla="*/ 648379 w 831807"/>
                <a:gd name="connsiteY61" fmla="*/ 13150 h 431523"/>
                <a:gd name="connsiteX62" fmla="*/ 636218 w 831807"/>
                <a:gd name="connsiteY62" fmla="*/ 11884 h 431523"/>
                <a:gd name="connsiteX63" fmla="*/ 632925 w 831807"/>
                <a:gd name="connsiteY63" fmla="*/ 9350 h 431523"/>
                <a:gd name="connsiteX64" fmla="*/ 624565 w 831807"/>
                <a:gd name="connsiteY64" fmla="*/ 10364 h 431523"/>
                <a:gd name="connsiteX65" fmla="*/ 611644 w 831807"/>
                <a:gd name="connsiteY65" fmla="*/ 8337 h 431523"/>
                <a:gd name="connsiteX66" fmla="*/ 602017 w 831807"/>
                <a:gd name="connsiteY66" fmla="*/ 7577 h 431523"/>
                <a:gd name="connsiteX67" fmla="*/ 599484 w 831807"/>
                <a:gd name="connsiteY67" fmla="*/ 3777 h 431523"/>
                <a:gd name="connsiteX68" fmla="*/ 586563 w 831807"/>
                <a:gd name="connsiteY68" fmla="*/ 483 h 431523"/>
                <a:gd name="connsiteX69" fmla="*/ 564016 w 831807"/>
                <a:gd name="connsiteY69" fmla="*/ 4283 h 431523"/>
                <a:gd name="connsiteX70" fmla="*/ 546535 w 831807"/>
                <a:gd name="connsiteY70" fmla="*/ 9350 h 431523"/>
                <a:gd name="connsiteX71" fmla="*/ 538175 w 831807"/>
                <a:gd name="connsiteY71" fmla="*/ 5550 h 431523"/>
                <a:gd name="connsiteX72" fmla="*/ 489787 w 831807"/>
                <a:gd name="connsiteY72" fmla="*/ 17711 h 431523"/>
                <a:gd name="connsiteX73" fmla="*/ 460145 w 831807"/>
                <a:gd name="connsiteY73" fmla="*/ 6057 h 431523"/>
                <a:gd name="connsiteX74" fmla="*/ 410490 w 831807"/>
                <a:gd name="connsiteY74" fmla="*/ 13150 h 431523"/>
                <a:gd name="connsiteX75" fmla="*/ 407197 w 831807"/>
                <a:gd name="connsiteY75" fmla="*/ 21511 h 431523"/>
                <a:gd name="connsiteX76" fmla="*/ 376289 w 831807"/>
                <a:gd name="connsiteY76" fmla="*/ 17711 h 431523"/>
                <a:gd name="connsiteX77" fmla="*/ 363369 w 831807"/>
                <a:gd name="connsiteY77" fmla="*/ 25564 h 431523"/>
                <a:gd name="connsiteX78" fmla="*/ 318020 w 831807"/>
                <a:gd name="connsiteY78" fmla="*/ 17204 h 431523"/>
                <a:gd name="connsiteX79" fmla="*/ 298006 w 831807"/>
                <a:gd name="connsiteY79" fmla="*/ 23791 h 431523"/>
                <a:gd name="connsiteX80" fmla="*/ 276725 w 831807"/>
                <a:gd name="connsiteY80" fmla="*/ 26324 h 431523"/>
                <a:gd name="connsiteX81" fmla="*/ 254684 w 831807"/>
                <a:gd name="connsiteY81" fmla="*/ 38485 h 431523"/>
                <a:gd name="connsiteX82" fmla="*/ 236697 w 831807"/>
                <a:gd name="connsiteY82" fmla="*/ 53432 h 431523"/>
                <a:gd name="connsiteX83" fmla="*/ 209590 w 831807"/>
                <a:gd name="connsiteY83" fmla="*/ 52165 h 431523"/>
                <a:gd name="connsiteX84" fmla="*/ 195402 w 831807"/>
                <a:gd name="connsiteY84" fmla="*/ 52165 h 431523"/>
                <a:gd name="connsiteX85" fmla="*/ 192869 w 831807"/>
                <a:gd name="connsiteY85" fmla="*/ 48365 h 431523"/>
                <a:gd name="connsiteX86" fmla="*/ 189069 w 831807"/>
                <a:gd name="connsiteY86" fmla="*/ 45832 h 431523"/>
                <a:gd name="connsiteX87" fmla="*/ 164495 w 831807"/>
                <a:gd name="connsiteY87" fmla="*/ 47858 h 431523"/>
                <a:gd name="connsiteX88" fmla="*/ 159934 w 831807"/>
                <a:gd name="connsiteY88" fmla="*/ 53685 h 431523"/>
                <a:gd name="connsiteX89" fmla="*/ 122440 w 831807"/>
                <a:gd name="connsiteY89" fmla="*/ 70406 h 431523"/>
                <a:gd name="connsiteX90" fmla="*/ 121173 w 831807"/>
                <a:gd name="connsiteY90" fmla="*/ 74206 h 431523"/>
                <a:gd name="connsiteX91" fmla="*/ 48717 w 831807"/>
                <a:gd name="connsiteY91" fmla="*/ 89153 h 431523"/>
                <a:gd name="connsiteX92" fmla="*/ 45424 w 831807"/>
                <a:gd name="connsiteY92" fmla="*/ 86620 h 431523"/>
                <a:gd name="connsiteX93" fmla="*/ 33263 w 831807"/>
                <a:gd name="connsiteY93" fmla="*/ 86620 h 431523"/>
                <a:gd name="connsiteX94" fmla="*/ 5395 w 831807"/>
                <a:gd name="connsiteY94" fmla="*/ 104100 h 431523"/>
                <a:gd name="connsiteX95" fmla="*/ 35796 w 831807"/>
                <a:gd name="connsiteY95" fmla="*/ 97513 h 431523"/>
                <a:gd name="connsiteX96" fmla="*/ 29210 w 831807"/>
                <a:gd name="connsiteY96" fmla="*/ 110434 h 431523"/>
                <a:gd name="connsiteX97" fmla="*/ 31236 w 831807"/>
                <a:gd name="connsiteY97" fmla="*/ 113727 h 431523"/>
                <a:gd name="connsiteX98" fmla="*/ 40357 w 831807"/>
                <a:gd name="connsiteY98" fmla="*/ 134501 h 431523"/>
                <a:gd name="connsiteX99" fmla="*/ 62397 w 831807"/>
                <a:gd name="connsiteY99" fmla="*/ 150715 h 431523"/>
                <a:gd name="connsiteX100" fmla="*/ 79118 w 831807"/>
                <a:gd name="connsiteY100" fmla="*/ 154009 h 431523"/>
                <a:gd name="connsiteX101" fmla="*/ 139920 w 831807"/>
                <a:gd name="connsiteY101" fmla="*/ 151475 h 431523"/>
                <a:gd name="connsiteX102" fmla="*/ 174122 w 831807"/>
                <a:gd name="connsiteY102" fmla="*/ 162369 h 431523"/>
                <a:gd name="connsiteX103" fmla="*/ 217443 w 831807"/>
                <a:gd name="connsiteY103" fmla="*/ 161102 h 431523"/>
                <a:gd name="connsiteX104" fmla="*/ 225297 w 831807"/>
                <a:gd name="connsiteY104" fmla="*/ 162369 h 431523"/>
                <a:gd name="connsiteX105" fmla="*/ 228590 w 831807"/>
                <a:gd name="connsiteY105" fmla="*/ 164396 h 431523"/>
                <a:gd name="connsiteX106" fmla="*/ 282299 w 831807"/>
                <a:gd name="connsiteY106" fmla="*/ 159836 h 431523"/>
                <a:gd name="connsiteX107" fmla="*/ 311940 w 831807"/>
                <a:gd name="connsiteY107" fmla="*/ 156036 h 431523"/>
                <a:gd name="connsiteX108" fmla="*/ 355261 w 831807"/>
                <a:gd name="connsiteY108" fmla="*/ 126395 h 431523"/>
                <a:gd name="connsiteX109" fmla="*/ 364382 w 831807"/>
                <a:gd name="connsiteY109" fmla="*/ 129688 h 431523"/>
                <a:gd name="connsiteX110" fmla="*/ 352221 w 831807"/>
                <a:gd name="connsiteY110" fmla="*/ 157556 h 431523"/>
                <a:gd name="connsiteX111" fmla="*/ 294713 w 831807"/>
                <a:gd name="connsiteY111" fmla="*/ 175543 h 431523"/>
                <a:gd name="connsiteX112" fmla="*/ 287619 w 831807"/>
                <a:gd name="connsiteY112" fmla="*/ 176303 h 431523"/>
                <a:gd name="connsiteX113" fmla="*/ 244297 w 831807"/>
                <a:gd name="connsiteY113" fmla="*/ 187957 h 431523"/>
                <a:gd name="connsiteX114" fmla="*/ 246324 w 831807"/>
                <a:gd name="connsiteY114" fmla="*/ 199611 h 431523"/>
                <a:gd name="connsiteX115" fmla="*/ 223017 w 831807"/>
                <a:gd name="connsiteY115" fmla="*/ 195810 h 431523"/>
                <a:gd name="connsiteX116" fmla="*/ 213896 w 831807"/>
                <a:gd name="connsiteY116" fmla="*/ 192010 h 431523"/>
                <a:gd name="connsiteX117" fmla="*/ 148534 w 831807"/>
                <a:gd name="connsiteY117" fmla="*/ 193277 h 431523"/>
                <a:gd name="connsiteX118" fmla="*/ 174375 w 831807"/>
                <a:gd name="connsiteY118" fmla="*/ 227478 h 431523"/>
                <a:gd name="connsiteX119" fmla="*/ 193882 w 831807"/>
                <a:gd name="connsiteY119" fmla="*/ 245466 h 431523"/>
                <a:gd name="connsiteX120" fmla="*/ 197176 w 831807"/>
                <a:gd name="connsiteY120" fmla="*/ 262946 h 431523"/>
                <a:gd name="connsiteX121" fmla="*/ 180455 w 831807"/>
                <a:gd name="connsiteY121" fmla="*/ 273333 h 431523"/>
                <a:gd name="connsiteX122" fmla="*/ 173362 w 831807"/>
                <a:gd name="connsiteY122" fmla="*/ 272573 h 431523"/>
                <a:gd name="connsiteX123" fmla="*/ 143720 w 831807"/>
                <a:gd name="connsiteY123" fmla="*/ 277133 h 431523"/>
                <a:gd name="connsiteX124" fmla="*/ 139160 w 831807"/>
                <a:gd name="connsiteY124" fmla="*/ 317161 h 431523"/>
                <a:gd name="connsiteX125" fmla="*/ 154614 w 831807"/>
                <a:gd name="connsiteY125" fmla="*/ 317161 h 431523"/>
                <a:gd name="connsiteX126" fmla="*/ 155881 w 831807"/>
                <a:gd name="connsiteY126" fmla="*/ 319188 h 431523"/>
                <a:gd name="connsiteX127" fmla="*/ 161708 w 831807"/>
                <a:gd name="connsiteY127" fmla="*/ 320455 h 431523"/>
                <a:gd name="connsiteX128" fmla="*/ 173868 w 831807"/>
                <a:gd name="connsiteY128" fmla="*/ 315388 h 431523"/>
                <a:gd name="connsiteX129" fmla="*/ 185522 w 831807"/>
                <a:gd name="connsiteY129" fmla="*/ 312855 h 431523"/>
                <a:gd name="connsiteX130" fmla="*/ 168041 w 831807"/>
                <a:gd name="connsiteY130" fmla="*/ 330335 h 431523"/>
                <a:gd name="connsiteX131" fmla="*/ 157148 w 831807"/>
                <a:gd name="connsiteY131" fmla="*/ 351616 h 431523"/>
                <a:gd name="connsiteX132" fmla="*/ 145494 w 831807"/>
                <a:gd name="connsiteY132" fmla="*/ 334895 h 431523"/>
                <a:gd name="connsiteX133" fmla="*/ 142200 w 831807"/>
                <a:gd name="connsiteY133" fmla="*/ 336922 h 431523"/>
                <a:gd name="connsiteX134" fmla="*/ 135107 w 831807"/>
                <a:gd name="connsiteY134" fmla="*/ 336162 h 431523"/>
                <a:gd name="connsiteX135" fmla="*/ 130040 w 831807"/>
                <a:gd name="connsiteY135" fmla="*/ 336162 h 431523"/>
                <a:gd name="connsiteX136" fmla="*/ 106732 w 831807"/>
                <a:gd name="connsiteY136" fmla="*/ 337429 h 431523"/>
                <a:gd name="connsiteX137" fmla="*/ 97612 w 831807"/>
                <a:gd name="connsiteY137" fmla="*/ 338189 h 431523"/>
                <a:gd name="connsiteX138" fmla="*/ 95585 w 831807"/>
                <a:gd name="connsiteY138" fmla="*/ 341482 h 431523"/>
                <a:gd name="connsiteX139" fmla="*/ 111799 w 831807"/>
                <a:gd name="connsiteY139" fmla="*/ 370617 h 431523"/>
                <a:gd name="connsiteX140" fmla="*/ 85198 w 831807"/>
                <a:gd name="connsiteY140" fmla="*/ 381004 h 431523"/>
                <a:gd name="connsiteX141" fmla="*/ 61384 w 831807"/>
                <a:gd name="connsiteY141" fmla="*/ 403298 h 431523"/>
                <a:gd name="connsiteX142" fmla="*/ 97612 w 831807"/>
                <a:gd name="connsiteY142" fmla="*/ 417232 h 431523"/>
                <a:gd name="connsiteX143" fmla="*/ 137133 w 831807"/>
                <a:gd name="connsiteY143" fmla="*/ 415205 h 431523"/>
                <a:gd name="connsiteX144" fmla="*/ 175895 w 831807"/>
                <a:gd name="connsiteY144" fmla="*/ 422299 h 431523"/>
                <a:gd name="connsiteX145" fmla="*/ 221243 w 831807"/>
                <a:gd name="connsiteY145" fmla="*/ 412672 h 431523"/>
                <a:gd name="connsiteX146" fmla="*/ 266592 w 831807"/>
                <a:gd name="connsiteY146" fmla="*/ 410138 h 43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831807" h="431523">
                  <a:moveTo>
                    <a:pt x="266592" y="410138"/>
                  </a:moveTo>
                  <a:cubicBezTo>
                    <a:pt x="283566" y="413938"/>
                    <a:pt x="280779" y="412418"/>
                    <a:pt x="284579" y="423819"/>
                  </a:cubicBezTo>
                  <a:cubicBezTo>
                    <a:pt x="283819" y="427619"/>
                    <a:pt x="267098" y="423819"/>
                    <a:pt x="283819" y="427619"/>
                  </a:cubicBezTo>
                  <a:cubicBezTo>
                    <a:pt x="297499" y="436486"/>
                    <a:pt x="311940" y="427619"/>
                    <a:pt x="319287" y="426606"/>
                  </a:cubicBezTo>
                  <a:cubicBezTo>
                    <a:pt x="322580" y="426859"/>
                    <a:pt x="324607" y="431419"/>
                    <a:pt x="328154" y="426606"/>
                  </a:cubicBezTo>
                  <a:cubicBezTo>
                    <a:pt x="331701" y="421792"/>
                    <a:pt x="321314" y="426859"/>
                    <a:pt x="331701" y="421792"/>
                  </a:cubicBezTo>
                  <a:cubicBezTo>
                    <a:pt x="349435" y="413178"/>
                    <a:pt x="335248" y="419512"/>
                    <a:pt x="347915" y="413432"/>
                  </a:cubicBezTo>
                  <a:cubicBezTo>
                    <a:pt x="352475" y="406591"/>
                    <a:pt x="357542" y="417485"/>
                    <a:pt x="363369" y="413432"/>
                  </a:cubicBezTo>
                  <a:cubicBezTo>
                    <a:pt x="368182" y="414445"/>
                    <a:pt x="370462" y="407098"/>
                    <a:pt x="372489" y="404311"/>
                  </a:cubicBezTo>
                  <a:cubicBezTo>
                    <a:pt x="374516" y="401018"/>
                    <a:pt x="368689" y="404311"/>
                    <a:pt x="372489" y="397724"/>
                  </a:cubicBezTo>
                  <a:cubicBezTo>
                    <a:pt x="376289" y="391138"/>
                    <a:pt x="384142" y="408112"/>
                    <a:pt x="376289" y="391138"/>
                  </a:cubicBezTo>
                  <a:cubicBezTo>
                    <a:pt x="368435" y="374417"/>
                    <a:pt x="381356" y="375684"/>
                    <a:pt x="368435" y="374417"/>
                  </a:cubicBezTo>
                  <a:cubicBezTo>
                    <a:pt x="355515" y="373150"/>
                    <a:pt x="360075" y="367323"/>
                    <a:pt x="355515" y="373150"/>
                  </a:cubicBezTo>
                  <a:cubicBezTo>
                    <a:pt x="350701" y="385564"/>
                    <a:pt x="343861" y="373404"/>
                    <a:pt x="342594" y="370617"/>
                  </a:cubicBezTo>
                  <a:cubicBezTo>
                    <a:pt x="345888" y="369857"/>
                    <a:pt x="323847" y="377710"/>
                    <a:pt x="345888" y="369857"/>
                  </a:cubicBezTo>
                  <a:cubicBezTo>
                    <a:pt x="367928" y="362003"/>
                    <a:pt x="367928" y="362003"/>
                    <a:pt x="367928" y="362003"/>
                  </a:cubicBezTo>
                  <a:cubicBezTo>
                    <a:pt x="367928" y="362003"/>
                    <a:pt x="364635" y="369857"/>
                    <a:pt x="367928" y="362003"/>
                  </a:cubicBezTo>
                  <a:cubicBezTo>
                    <a:pt x="378062" y="356683"/>
                    <a:pt x="365395" y="343762"/>
                    <a:pt x="364635" y="339456"/>
                  </a:cubicBezTo>
                  <a:cubicBezTo>
                    <a:pt x="363369" y="335656"/>
                    <a:pt x="345128" y="336922"/>
                    <a:pt x="363369" y="335656"/>
                  </a:cubicBezTo>
                  <a:cubicBezTo>
                    <a:pt x="391996" y="333629"/>
                    <a:pt x="380596" y="334895"/>
                    <a:pt x="401623" y="337682"/>
                  </a:cubicBezTo>
                  <a:cubicBezTo>
                    <a:pt x="412770" y="343509"/>
                    <a:pt x="428984" y="323242"/>
                    <a:pt x="440385" y="322228"/>
                  </a:cubicBezTo>
                  <a:cubicBezTo>
                    <a:pt x="451278" y="305761"/>
                    <a:pt x="467239" y="284480"/>
                    <a:pt x="451278" y="274347"/>
                  </a:cubicBezTo>
                  <a:cubicBezTo>
                    <a:pt x="444691" y="268520"/>
                    <a:pt x="446211" y="271053"/>
                    <a:pt x="444691" y="268520"/>
                  </a:cubicBezTo>
                  <a:cubicBezTo>
                    <a:pt x="443425" y="265986"/>
                    <a:pt x="435571" y="268520"/>
                    <a:pt x="443425" y="265986"/>
                  </a:cubicBezTo>
                  <a:cubicBezTo>
                    <a:pt x="451278" y="263453"/>
                    <a:pt x="450518" y="269280"/>
                    <a:pt x="451278" y="263453"/>
                  </a:cubicBezTo>
                  <a:cubicBezTo>
                    <a:pt x="452038" y="257626"/>
                    <a:pt x="455839" y="262693"/>
                    <a:pt x="452038" y="257626"/>
                  </a:cubicBezTo>
                  <a:cubicBezTo>
                    <a:pt x="448238" y="252559"/>
                    <a:pt x="438358" y="261426"/>
                    <a:pt x="448238" y="252559"/>
                  </a:cubicBezTo>
                  <a:cubicBezTo>
                    <a:pt x="457865" y="243439"/>
                    <a:pt x="452798" y="245972"/>
                    <a:pt x="457865" y="243439"/>
                  </a:cubicBezTo>
                  <a:cubicBezTo>
                    <a:pt x="462932" y="240905"/>
                    <a:pt x="439878" y="237612"/>
                    <a:pt x="462932" y="240905"/>
                  </a:cubicBezTo>
                  <a:cubicBezTo>
                    <a:pt x="486240" y="244199"/>
                    <a:pt x="484973" y="246732"/>
                    <a:pt x="489533" y="245466"/>
                  </a:cubicBezTo>
                  <a:cubicBezTo>
                    <a:pt x="494093" y="244199"/>
                    <a:pt x="483706" y="244706"/>
                    <a:pt x="496627" y="239639"/>
                  </a:cubicBezTo>
                  <a:cubicBezTo>
                    <a:pt x="509547" y="234572"/>
                    <a:pt x="504987" y="237865"/>
                    <a:pt x="509547" y="234572"/>
                  </a:cubicBezTo>
                  <a:cubicBezTo>
                    <a:pt x="520947" y="227478"/>
                    <a:pt x="520441" y="227732"/>
                    <a:pt x="534881" y="227478"/>
                  </a:cubicBezTo>
                  <a:cubicBezTo>
                    <a:pt x="542735" y="237105"/>
                    <a:pt x="558442" y="217598"/>
                    <a:pt x="562749" y="215318"/>
                  </a:cubicBezTo>
                  <a:cubicBezTo>
                    <a:pt x="565282" y="212024"/>
                    <a:pt x="548562" y="219118"/>
                    <a:pt x="565282" y="212024"/>
                  </a:cubicBezTo>
                  <a:cubicBezTo>
                    <a:pt x="589350" y="199864"/>
                    <a:pt x="582510" y="211011"/>
                    <a:pt x="589857" y="198344"/>
                  </a:cubicBezTo>
                  <a:cubicBezTo>
                    <a:pt x="591124" y="193277"/>
                    <a:pt x="581496" y="198344"/>
                    <a:pt x="591124" y="193277"/>
                  </a:cubicBezTo>
                  <a:cubicBezTo>
                    <a:pt x="600750" y="188210"/>
                    <a:pt x="600750" y="188210"/>
                    <a:pt x="600750" y="188210"/>
                  </a:cubicBezTo>
                  <a:cubicBezTo>
                    <a:pt x="600750" y="188210"/>
                    <a:pt x="602017" y="194037"/>
                    <a:pt x="604044" y="188210"/>
                  </a:cubicBezTo>
                  <a:cubicBezTo>
                    <a:pt x="606071" y="182383"/>
                    <a:pt x="602017" y="185677"/>
                    <a:pt x="606071" y="182383"/>
                  </a:cubicBezTo>
                  <a:cubicBezTo>
                    <a:pt x="616204" y="175290"/>
                    <a:pt x="628112" y="161609"/>
                    <a:pt x="639765" y="157049"/>
                  </a:cubicBezTo>
                  <a:cubicBezTo>
                    <a:pt x="649899" y="159582"/>
                    <a:pt x="665860" y="145142"/>
                    <a:pt x="665606" y="146662"/>
                  </a:cubicBezTo>
                  <a:cubicBezTo>
                    <a:pt x="682327" y="140582"/>
                    <a:pt x="679540" y="141342"/>
                    <a:pt x="698034" y="131208"/>
                  </a:cubicBezTo>
                  <a:cubicBezTo>
                    <a:pt x="715515" y="121074"/>
                    <a:pt x="725395" y="126901"/>
                    <a:pt x="736796" y="119048"/>
                  </a:cubicBezTo>
                  <a:cubicBezTo>
                    <a:pt x="739329" y="113981"/>
                    <a:pt x="739329" y="119048"/>
                    <a:pt x="739329" y="113981"/>
                  </a:cubicBezTo>
                  <a:cubicBezTo>
                    <a:pt x="739329" y="108914"/>
                    <a:pt x="748956" y="110181"/>
                    <a:pt x="739329" y="108914"/>
                  </a:cubicBezTo>
                  <a:cubicBezTo>
                    <a:pt x="728688" y="109167"/>
                    <a:pt x="707914" y="107394"/>
                    <a:pt x="701834" y="108661"/>
                  </a:cubicBezTo>
                  <a:cubicBezTo>
                    <a:pt x="694740" y="114994"/>
                    <a:pt x="667886" y="123861"/>
                    <a:pt x="676500" y="107901"/>
                  </a:cubicBezTo>
                  <a:cubicBezTo>
                    <a:pt x="679033" y="106887"/>
                    <a:pt x="664846" y="109421"/>
                    <a:pt x="679033" y="106887"/>
                  </a:cubicBezTo>
                  <a:cubicBezTo>
                    <a:pt x="693220" y="104354"/>
                    <a:pt x="688154" y="106127"/>
                    <a:pt x="693220" y="104354"/>
                  </a:cubicBezTo>
                  <a:cubicBezTo>
                    <a:pt x="698287" y="102327"/>
                    <a:pt x="681060" y="106380"/>
                    <a:pt x="698287" y="102327"/>
                  </a:cubicBezTo>
                  <a:cubicBezTo>
                    <a:pt x="734009" y="92953"/>
                    <a:pt x="729702" y="105114"/>
                    <a:pt x="755289" y="93207"/>
                  </a:cubicBezTo>
                  <a:cubicBezTo>
                    <a:pt x="766183" y="87380"/>
                    <a:pt x="766183" y="87380"/>
                    <a:pt x="766183" y="87380"/>
                  </a:cubicBezTo>
                  <a:cubicBezTo>
                    <a:pt x="766183" y="87380"/>
                    <a:pt x="758330" y="92447"/>
                    <a:pt x="769983" y="87380"/>
                  </a:cubicBezTo>
                  <a:cubicBezTo>
                    <a:pt x="781637" y="82313"/>
                    <a:pt x="772010" y="84846"/>
                    <a:pt x="781637" y="82313"/>
                  </a:cubicBezTo>
                  <a:cubicBezTo>
                    <a:pt x="804438" y="77753"/>
                    <a:pt x="806465" y="67366"/>
                    <a:pt x="826225" y="66099"/>
                  </a:cubicBezTo>
                  <a:cubicBezTo>
                    <a:pt x="838386" y="50138"/>
                    <a:pt x="829012" y="47858"/>
                    <a:pt x="814065" y="44818"/>
                  </a:cubicBezTo>
                  <a:cubicBezTo>
                    <a:pt x="784677" y="50138"/>
                    <a:pt x="784424" y="38231"/>
                    <a:pt x="762890" y="22777"/>
                  </a:cubicBezTo>
                  <a:cubicBezTo>
                    <a:pt x="723115" y="-1037"/>
                    <a:pt x="640019" y="51152"/>
                    <a:pt x="671686" y="20244"/>
                  </a:cubicBezTo>
                  <a:cubicBezTo>
                    <a:pt x="677513" y="17711"/>
                    <a:pt x="677513" y="14670"/>
                    <a:pt x="677513" y="14670"/>
                  </a:cubicBezTo>
                  <a:cubicBezTo>
                    <a:pt x="670927" y="9857"/>
                    <a:pt x="685367" y="8590"/>
                    <a:pt x="670927" y="9857"/>
                  </a:cubicBezTo>
                  <a:cubicBezTo>
                    <a:pt x="649646" y="11884"/>
                    <a:pt x="661299" y="10364"/>
                    <a:pt x="648379" y="13150"/>
                  </a:cubicBezTo>
                  <a:cubicBezTo>
                    <a:pt x="636218" y="11884"/>
                    <a:pt x="636218" y="11884"/>
                    <a:pt x="636218" y="11884"/>
                  </a:cubicBezTo>
                  <a:cubicBezTo>
                    <a:pt x="636218" y="11884"/>
                    <a:pt x="641285" y="8337"/>
                    <a:pt x="632925" y="9350"/>
                  </a:cubicBezTo>
                  <a:cubicBezTo>
                    <a:pt x="624565" y="10364"/>
                    <a:pt x="630392" y="9857"/>
                    <a:pt x="624565" y="10364"/>
                  </a:cubicBezTo>
                  <a:cubicBezTo>
                    <a:pt x="612404" y="11124"/>
                    <a:pt x="618484" y="8337"/>
                    <a:pt x="611644" y="8337"/>
                  </a:cubicBezTo>
                  <a:cubicBezTo>
                    <a:pt x="603791" y="10364"/>
                    <a:pt x="604551" y="11124"/>
                    <a:pt x="602017" y="7577"/>
                  </a:cubicBezTo>
                  <a:cubicBezTo>
                    <a:pt x="599484" y="3777"/>
                    <a:pt x="612404" y="7070"/>
                    <a:pt x="599484" y="3777"/>
                  </a:cubicBezTo>
                  <a:cubicBezTo>
                    <a:pt x="586563" y="483"/>
                    <a:pt x="590363" y="-783"/>
                    <a:pt x="586563" y="483"/>
                  </a:cubicBezTo>
                  <a:cubicBezTo>
                    <a:pt x="579470" y="-1544"/>
                    <a:pt x="568576" y="4283"/>
                    <a:pt x="564016" y="4283"/>
                  </a:cubicBezTo>
                  <a:cubicBezTo>
                    <a:pt x="563256" y="6057"/>
                    <a:pt x="548055" y="12644"/>
                    <a:pt x="546535" y="9350"/>
                  </a:cubicBezTo>
                  <a:cubicBezTo>
                    <a:pt x="537922" y="4790"/>
                    <a:pt x="548055" y="7830"/>
                    <a:pt x="538175" y="5550"/>
                  </a:cubicBezTo>
                  <a:cubicBezTo>
                    <a:pt x="517401" y="1243"/>
                    <a:pt x="501694" y="3777"/>
                    <a:pt x="489787" y="17711"/>
                  </a:cubicBezTo>
                  <a:cubicBezTo>
                    <a:pt x="474079" y="17457"/>
                    <a:pt x="468252" y="3523"/>
                    <a:pt x="460145" y="6057"/>
                  </a:cubicBezTo>
                  <a:cubicBezTo>
                    <a:pt x="439625" y="14164"/>
                    <a:pt x="421891" y="8590"/>
                    <a:pt x="410490" y="13150"/>
                  </a:cubicBezTo>
                  <a:cubicBezTo>
                    <a:pt x="405930" y="8590"/>
                    <a:pt x="403650" y="21764"/>
                    <a:pt x="407197" y="21511"/>
                  </a:cubicBezTo>
                  <a:cubicBezTo>
                    <a:pt x="403903" y="38231"/>
                    <a:pt x="387183" y="12137"/>
                    <a:pt x="376289" y="17711"/>
                  </a:cubicBezTo>
                  <a:cubicBezTo>
                    <a:pt x="362862" y="15937"/>
                    <a:pt x="372995" y="23791"/>
                    <a:pt x="363369" y="25564"/>
                  </a:cubicBezTo>
                  <a:cubicBezTo>
                    <a:pt x="339048" y="23284"/>
                    <a:pt x="344115" y="230"/>
                    <a:pt x="318020" y="17204"/>
                  </a:cubicBezTo>
                  <a:cubicBezTo>
                    <a:pt x="313713" y="19231"/>
                    <a:pt x="302060" y="19484"/>
                    <a:pt x="298006" y="23791"/>
                  </a:cubicBezTo>
                  <a:cubicBezTo>
                    <a:pt x="291672" y="23791"/>
                    <a:pt x="280019" y="22524"/>
                    <a:pt x="276725" y="26324"/>
                  </a:cubicBezTo>
                  <a:cubicBezTo>
                    <a:pt x="265578" y="39245"/>
                    <a:pt x="275965" y="27084"/>
                    <a:pt x="254684" y="38485"/>
                  </a:cubicBezTo>
                  <a:cubicBezTo>
                    <a:pt x="228337" y="50898"/>
                    <a:pt x="255951" y="40511"/>
                    <a:pt x="236697" y="53432"/>
                  </a:cubicBezTo>
                  <a:cubicBezTo>
                    <a:pt x="229603" y="63819"/>
                    <a:pt x="212376" y="50392"/>
                    <a:pt x="209590" y="52165"/>
                  </a:cubicBezTo>
                  <a:cubicBezTo>
                    <a:pt x="202243" y="51912"/>
                    <a:pt x="198189" y="54699"/>
                    <a:pt x="195402" y="52165"/>
                  </a:cubicBezTo>
                  <a:cubicBezTo>
                    <a:pt x="192869" y="48365"/>
                    <a:pt x="192869" y="48365"/>
                    <a:pt x="192869" y="48365"/>
                  </a:cubicBezTo>
                  <a:cubicBezTo>
                    <a:pt x="192869" y="48365"/>
                    <a:pt x="207056" y="43805"/>
                    <a:pt x="189069" y="45832"/>
                  </a:cubicBezTo>
                  <a:cubicBezTo>
                    <a:pt x="171081" y="47858"/>
                    <a:pt x="164495" y="47858"/>
                    <a:pt x="164495" y="47858"/>
                  </a:cubicBezTo>
                  <a:cubicBezTo>
                    <a:pt x="159934" y="53685"/>
                    <a:pt x="163228" y="51152"/>
                    <a:pt x="159934" y="53685"/>
                  </a:cubicBezTo>
                  <a:cubicBezTo>
                    <a:pt x="151321" y="66606"/>
                    <a:pt x="122946" y="56979"/>
                    <a:pt x="122440" y="70406"/>
                  </a:cubicBezTo>
                  <a:cubicBezTo>
                    <a:pt x="121173" y="74206"/>
                    <a:pt x="141187" y="74206"/>
                    <a:pt x="121173" y="74206"/>
                  </a:cubicBezTo>
                  <a:cubicBezTo>
                    <a:pt x="80891" y="73446"/>
                    <a:pt x="79371" y="78513"/>
                    <a:pt x="48717" y="89153"/>
                  </a:cubicBezTo>
                  <a:cubicBezTo>
                    <a:pt x="45424" y="86620"/>
                    <a:pt x="53784" y="87126"/>
                    <a:pt x="45424" y="86620"/>
                  </a:cubicBezTo>
                  <a:cubicBezTo>
                    <a:pt x="37063" y="85860"/>
                    <a:pt x="44663" y="84086"/>
                    <a:pt x="33263" y="86620"/>
                  </a:cubicBezTo>
                  <a:cubicBezTo>
                    <a:pt x="22876" y="87886"/>
                    <a:pt x="-13605" y="99794"/>
                    <a:pt x="5395" y="104100"/>
                  </a:cubicBezTo>
                  <a:cubicBezTo>
                    <a:pt x="14262" y="101060"/>
                    <a:pt x="25916" y="93460"/>
                    <a:pt x="35796" y="97513"/>
                  </a:cubicBezTo>
                  <a:cubicBezTo>
                    <a:pt x="52517" y="92953"/>
                    <a:pt x="25916" y="107647"/>
                    <a:pt x="29210" y="110434"/>
                  </a:cubicBezTo>
                  <a:cubicBezTo>
                    <a:pt x="31236" y="113727"/>
                    <a:pt x="24649" y="109167"/>
                    <a:pt x="31236" y="113727"/>
                  </a:cubicBezTo>
                  <a:cubicBezTo>
                    <a:pt x="46944" y="119808"/>
                    <a:pt x="27943" y="128421"/>
                    <a:pt x="40357" y="134501"/>
                  </a:cubicBezTo>
                  <a:cubicBezTo>
                    <a:pt x="47197" y="133488"/>
                    <a:pt x="59357" y="146662"/>
                    <a:pt x="62397" y="150715"/>
                  </a:cubicBezTo>
                  <a:cubicBezTo>
                    <a:pt x="72278" y="154262"/>
                    <a:pt x="75318" y="152995"/>
                    <a:pt x="79118" y="154009"/>
                  </a:cubicBezTo>
                  <a:cubicBezTo>
                    <a:pt x="99639" y="167689"/>
                    <a:pt x="122693" y="166929"/>
                    <a:pt x="139920" y="151475"/>
                  </a:cubicBezTo>
                  <a:cubicBezTo>
                    <a:pt x="159428" y="149955"/>
                    <a:pt x="163988" y="155276"/>
                    <a:pt x="174122" y="162369"/>
                  </a:cubicBezTo>
                  <a:cubicBezTo>
                    <a:pt x="171588" y="169969"/>
                    <a:pt x="220230" y="160342"/>
                    <a:pt x="217443" y="161102"/>
                  </a:cubicBezTo>
                  <a:cubicBezTo>
                    <a:pt x="217443" y="161102"/>
                    <a:pt x="222003" y="160342"/>
                    <a:pt x="225297" y="162369"/>
                  </a:cubicBezTo>
                  <a:cubicBezTo>
                    <a:pt x="228590" y="164396"/>
                    <a:pt x="216936" y="159076"/>
                    <a:pt x="228590" y="164396"/>
                  </a:cubicBezTo>
                  <a:cubicBezTo>
                    <a:pt x="253671" y="174276"/>
                    <a:pt x="263298" y="169969"/>
                    <a:pt x="282299" y="159836"/>
                  </a:cubicBezTo>
                  <a:cubicBezTo>
                    <a:pt x="303073" y="153756"/>
                    <a:pt x="293193" y="163636"/>
                    <a:pt x="311940" y="156036"/>
                  </a:cubicBezTo>
                  <a:cubicBezTo>
                    <a:pt x="345888" y="145142"/>
                    <a:pt x="327647" y="143622"/>
                    <a:pt x="355261" y="126395"/>
                  </a:cubicBezTo>
                  <a:cubicBezTo>
                    <a:pt x="396303" y="104607"/>
                    <a:pt x="385916" y="130955"/>
                    <a:pt x="364382" y="129688"/>
                  </a:cubicBezTo>
                  <a:cubicBezTo>
                    <a:pt x="329927" y="139315"/>
                    <a:pt x="368942" y="152995"/>
                    <a:pt x="352221" y="157556"/>
                  </a:cubicBezTo>
                  <a:cubicBezTo>
                    <a:pt x="332714" y="162369"/>
                    <a:pt x="312700" y="179090"/>
                    <a:pt x="294713" y="175543"/>
                  </a:cubicBezTo>
                  <a:cubicBezTo>
                    <a:pt x="292686" y="175543"/>
                    <a:pt x="308900" y="169716"/>
                    <a:pt x="287619" y="176303"/>
                  </a:cubicBezTo>
                  <a:cubicBezTo>
                    <a:pt x="268112" y="184663"/>
                    <a:pt x="255698" y="188210"/>
                    <a:pt x="244297" y="187957"/>
                  </a:cubicBezTo>
                  <a:cubicBezTo>
                    <a:pt x="242271" y="195050"/>
                    <a:pt x="232390" y="192517"/>
                    <a:pt x="246324" y="199611"/>
                  </a:cubicBezTo>
                  <a:cubicBezTo>
                    <a:pt x="275205" y="219878"/>
                    <a:pt x="227070" y="205437"/>
                    <a:pt x="223017" y="195810"/>
                  </a:cubicBezTo>
                  <a:cubicBezTo>
                    <a:pt x="217950" y="193277"/>
                    <a:pt x="234670" y="193277"/>
                    <a:pt x="213896" y="192010"/>
                  </a:cubicBezTo>
                  <a:cubicBezTo>
                    <a:pt x="179948" y="191757"/>
                    <a:pt x="165255" y="192264"/>
                    <a:pt x="148534" y="193277"/>
                  </a:cubicBezTo>
                  <a:cubicBezTo>
                    <a:pt x="139160" y="209998"/>
                    <a:pt x="161201" y="222918"/>
                    <a:pt x="174375" y="227478"/>
                  </a:cubicBezTo>
                  <a:cubicBezTo>
                    <a:pt x="185015" y="234318"/>
                    <a:pt x="180455" y="241159"/>
                    <a:pt x="193882" y="245466"/>
                  </a:cubicBezTo>
                  <a:cubicBezTo>
                    <a:pt x="208323" y="253066"/>
                    <a:pt x="189829" y="251292"/>
                    <a:pt x="197176" y="262946"/>
                  </a:cubicBezTo>
                  <a:cubicBezTo>
                    <a:pt x="214150" y="272827"/>
                    <a:pt x="186282" y="272573"/>
                    <a:pt x="180455" y="273333"/>
                  </a:cubicBezTo>
                  <a:cubicBezTo>
                    <a:pt x="173362" y="272573"/>
                    <a:pt x="199963" y="269533"/>
                    <a:pt x="173362" y="272573"/>
                  </a:cubicBezTo>
                  <a:cubicBezTo>
                    <a:pt x="146761" y="275867"/>
                    <a:pt x="146761" y="275867"/>
                    <a:pt x="143720" y="277133"/>
                  </a:cubicBezTo>
                  <a:cubicBezTo>
                    <a:pt x="118639" y="292841"/>
                    <a:pt x="83678" y="326535"/>
                    <a:pt x="139160" y="317161"/>
                  </a:cubicBezTo>
                  <a:cubicBezTo>
                    <a:pt x="145494" y="315641"/>
                    <a:pt x="150054" y="309815"/>
                    <a:pt x="154614" y="317161"/>
                  </a:cubicBezTo>
                  <a:cubicBezTo>
                    <a:pt x="155881" y="319188"/>
                    <a:pt x="150054" y="317922"/>
                    <a:pt x="155881" y="319188"/>
                  </a:cubicBezTo>
                  <a:cubicBezTo>
                    <a:pt x="161708" y="320455"/>
                    <a:pt x="158414" y="323748"/>
                    <a:pt x="161708" y="320455"/>
                  </a:cubicBezTo>
                  <a:cubicBezTo>
                    <a:pt x="167535" y="311841"/>
                    <a:pt x="165001" y="321975"/>
                    <a:pt x="173868" y="315388"/>
                  </a:cubicBezTo>
                  <a:cubicBezTo>
                    <a:pt x="185269" y="307788"/>
                    <a:pt x="179695" y="307535"/>
                    <a:pt x="185522" y="312855"/>
                  </a:cubicBezTo>
                  <a:cubicBezTo>
                    <a:pt x="187549" y="322735"/>
                    <a:pt x="172348" y="323495"/>
                    <a:pt x="168041" y="330335"/>
                  </a:cubicBezTo>
                  <a:cubicBezTo>
                    <a:pt x="168801" y="343762"/>
                    <a:pt x="172095" y="356683"/>
                    <a:pt x="157148" y="351616"/>
                  </a:cubicBezTo>
                  <a:cubicBezTo>
                    <a:pt x="146761" y="334895"/>
                    <a:pt x="156388" y="339456"/>
                    <a:pt x="145494" y="334895"/>
                  </a:cubicBezTo>
                  <a:cubicBezTo>
                    <a:pt x="142200" y="336922"/>
                    <a:pt x="149294" y="337429"/>
                    <a:pt x="142200" y="336922"/>
                  </a:cubicBezTo>
                  <a:cubicBezTo>
                    <a:pt x="135107" y="336162"/>
                    <a:pt x="140174" y="336162"/>
                    <a:pt x="135107" y="336162"/>
                  </a:cubicBezTo>
                  <a:cubicBezTo>
                    <a:pt x="130040" y="336162"/>
                    <a:pt x="142960" y="333629"/>
                    <a:pt x="130040" y="336162"/>
                  </a:cubicBezTo>
                  <a:cubicBezTo>
                    <a:pt x="109772" y="340722"/>
                    <a:pt x="115346" y="340976"/>
                    <a:pt x="106732" y="337429"/>
                  </a:cubicBezTo>
                  <a:cubicBezTo>
                    <a:pt x="97612" y="338189"/>
                    <a:pt x="99639" y="334895"/>
                    <a:pt x="97612" y="338189"/>
                  </a:cubicBezTo>
                  <a:cubicBezTo>
                    <a:pt x="95585" y="341482"/>
                    <a:pt x="91025" y="335656"/>
                    <a:pt x="95585" y="341482"/>
                  </a:cubicBezTo>
                  <a:cubicBezTo>
                    <a:pt x="102172" y="355923"/>
                    <a:pt x="120160" y="360736"/>
                    <a:pt x="111799" y="370617"/>
                  </a:cubicBezTo>
                  <a:cubicBezTo>
                    <a:pt x="105719" y="383791"/>
                    <a:pt x="93559" y="376950"/>
                    <a:pt x="85198" y="381004"/>
                  </a:cubicBezTo>
                  <a:cubicBezTo>
                    <a:pt x="77598" y="393164"/>
                    <a:pt x="62144" y="389364"/>
                    <a:pt x="61384" y="403298"/>
                  </a:cubicBezTo>
                  <a:cubicBezTo>
                    <a:pt x="59104" y="426099"/>
                    <a:pt x="90772" y="407858"/>
                    <a:pt x="97612" y="417232"/>
                  </a:cubicBezTo>
                  <a:cubicBezTo>
                    <a:pt x="105972" y="427619"/>
                    <a:pt x="127000" y="412672"/>
                    <a:pt x="137133" y="415205"/>
                  </a:cubicBezTo>
                  <a:cubicBezTo>
                    <a:pt x="153854" y="418499"/>
                    <a:pt x="162468" y="419512"/>
                    <a:pt x="175895" y="422299"/>
                  </a:cubicBezTo>
                  <a:cubicBezTo>
                    <a:pt x="200469" y="424325"/>
                    <a:pt x="197936" y="410898"/>
                    <a:pt x="221243" y="412672"/>
                  </a:cubicBezTo>
                  <a:cubicBezTo>
                    <a:pt x="237710" y="412672"/>
                    <a:pt x="254431" y="422552"/>
                    <a:pt x="266592" y="41013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1" name="Freeform 246">
              <a:extLst>
                <a:ext uri="{FF2B5EF4-FFF2-40B4-BE49-F238E27FC236}">
                  <a16:creationId xmlns:a16="http://schemas.microsoft.com/office/drawing/2014/main" id="{C7DBB55A-F465-293B-4553-7D5331A412A4}"/>
                </a:ext>
              </a:extLst>
            </p:cNvPr>
            <p:cNvSpPr/>
            <p:nvPr/>
          </p:nvSpPr>
          <p:spPr>
            <a:xfrm>
              <a:off x="3147051" y="1568106"/>
              <a:ext cx="314198" cy="202544"/>
            </a:xfrm>
            <a:custGeom>
              <a:avLst/>
              <a:gdLst>
                <a:gd name="connsiteX0" fmla="*/ 121630 w 314198"/>
                <a:gd name="connsiteY0" fmla="*/ 1137 h 202544"/>
                <a:gd name="connsiteX1" fmla="*/ 61334 w 314198"/>
                <a:gd name="connsiteY1" fmla="*/ 24445 h 202544"/>
                <a:gd name="connsiteX2" fmla="*/ 45373 w 314198"/>
                <a:gd name="connsiteY2" fmla="*/ 23431 h 202544"/>
                <a:gd name="connsiteX3" fmla="*/ 36760 w 314198"/>
                <a:gd name="connsiteY3" fmla="*/ 52059 h 202544"/>
                <a:gd name="connsiteX4" fmla="*/ 14466 w 314198"/>
                <a:gd name="connsiteY4" fmla="*/ 69033 h 202544"/>
                <a:gd name="connsiteX5" fmla="*/ 17759 w 314198"/>
                <a:gd name="connsiteY5" fmla="*/ 73340 h 202544"/>
                <a:gd name="connsiteX6" fmla="*/ 785 w 314198"/>
                <a:gd name="connsiteY6" fmla="*/ 81700 h 202544"/>
                <a:gd name="connsiteX7" fmla="*/ 9145 w 314198"/>
                <a:gd name="connsiteY7" fmla="*/ 106021 h 202544"/>
                <a:gd name="connsiteX8" fmla="*/ 12439 w 314198"/>
                <a:gd name="connsiteY8" fmla="*/ 112354 h 202544"/>
                <a:gd name="connsiteX9" fmla="*/ 24093 w 314198"/>
                <a:gd name="connsiteY9" fmla="*/ 115648 h 202544"/>
                <a:gd name="connsiteX10" fmla="*/ 101109 w 314198"/>
                <a:gd name="connsiteY10" fmla="*/ 133382 h 202544"/>
                <a:gd name="connsiteX11" fmla="*/ 93002 w 314198"/>
                <a:gd name="connsiteY11" fmla="*/ 148582 h 202544"/>
                <a:gd name="connsiteX12" fmla="*/ 80335 w 314198"/>
                <a:gd name="connsiteY12" fmla="*/ 165810 h 202544"/>
                <a:gd name="connsiteX13" fmla="*/ 107949 w 314198"/>
                <a:gd name="connsiteY13" fmla="*/ 174170 h 202544"/>
                <a:gd name="connsiteX14" fmla="*/ 114283 w 314198"/>
                <a:gd name="connsiteY14" fmla="*/ 176197 h 202544"/>
                <a:gd name="connsiteX15" fmla="*/ 118589 w 314198"/>
                <a:gd name="connsiteY15" fmla="*/ 183544 h 202544"/>
                <a:gd name="connsiteX16" fmla="*/ 116563 w 314198"/>
                <a:gd name="connsiteY16" fmla="*/ 190891 h 202544"/>
                <a:gd name="connsiteX17" fmla="*/ 161151 w 314198"/>
                <a:gd name="connsiteY17" fmla="*/ 202544 h 202544"/>
                <a:gd name="connsiteX18" fmla="*/ 190792 w 314198"/>
                <a:gd name="connsiteY18" fmla="*/ 192917 h 202544"/>
                <a:gd name="connsiteX19" fmla="*/ 208779 w 314198"/>
                <a:gd name="connsiteY19" fmla="*/ 191904 h 202544"/>
                <a:gd name="connsiteX20" fmla="*/ 213086 w 314198"/>
                <a:gd name="connsiteY20" fmla="*/ 191904 h 202544"/>
                <a:gd name="connsiteX21" fmla="*/ 230060 w 314198"/>
                <a:gd name="connsiteY21" fmla="*/ 192917 h 202544"/>
                <a:gd name="connsiteX22" fmla="*/ 264008 w 314198"/>
                <a:gd name="connsiteY22" fmla="*/ 165303 h 202544"/>
                <a:gd name="connsiteX23" fmla="*/ 287316 w 314198"/>
                <a:gd name="connsiteY23" fmla="*/ 151623 h 202544"/>
                <a:gd name="connsiteX24" fmla="*/ 271355 w 314198"/>
                <a:gd name="connsiteY24" fmla="*/ 114381 h 202544"/>
                <a:gd name="connsiteX25" fmla="*/ 242727 w 314198"/>
                <a:gd name="connsiteY25" fmla="*/ 91327 h 202544"/>
                <a:gd name="connsiteX26" fmla="*/ 213086 w 314198"/>
                <a:gd name="connsiteY26" fmla="*/ 73340 h 202544"/>
                <a:gd name="connsiteX27" fmla="*/ 212073 w 314198"/>
                <a:gd name="connsiteY27" fmla="*/ 67006 h 202544"/>
                <a:gd name="connsiteX28" fmla="*/ 206753 w 314198"/>
                <a:gd name="connsiteY28" fmla="*/ 62699 h 202544"/>
                <a:gd name="connsiteX29" fmla="*/ 163431 w 314198"/>
                <a:gd name="connsiteY29" fmla="*/ 57379 h 202544"/>
                <a:gd name="connsiteX30" fmla="*/ 144177 w 314198"/>
                <a:gd name="connsiteY30" fmla="*/ 35085 h 202544"/>
                <a:gd name="connsiteX31" fmla="*/ 121630 w 314198"/>
                <a:gd name="connsiteY31" fmla="*/ 1137 h 20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198" h="202544">
                  <a:moveTo>
                    <a:pt x="121630" y="1137"/>
                  </a:moveTo>
                  <a:cubicBezTo>
                    <a:pt x="46387" y="-7223"/>
                    <a:pt x="99842" y="33565"/>
                    <a:pt x="61334" y="24445"/>
                  </a:cubicBezTo>
                  <a:cubicBezTo>
                    <a:pt x="45373" y="23431"/>
                    <a:pt x="45373" y="23431"/>
                    <a:pt x="45373" y="23431"/>
                  </a:cubicBezTo>
                  <a:cubicBezTo>
                    <a:pt x="18266" y="17351"/>
                    <a:pt x="63614" y="52566"/>
                    <a:pt x="36760" y="52059"/>
                  </a:cubicBezTo>
                  <a:cubicBezTo>
                    <a:pt x="14719" y="60673"/>
                    <a:pt x="11426" y="53579"/>
                    <a:pt x="14466" y="69033"/>
                  </a:cubicBezTo>
                  <a:cubicBezTo>
                    <a:pt x="17759" y="73340"/>
                    <a:pt x="34733" y="64726"/>
                    <a:pt x="17759" y="73340"/>
                  </a:cubicBezTo>
                  <a:cubicBezTo>
                    <a:pt x="785" y="81700"/>
                    <a:pt x="1798" y="74353"/>
                    <a:pt x="785" y="81700"/>
                  </a:cubicBezTo>
                  <a:cubicBezTo>
                    <a:pt x="-2002" y="95127"/>
                    <a:pt x="3065" y="90820"/>
                    <a:pt x="9145" y="106021"/>
                  </a:cubicBezTo>
                  <a:cubicBezTo>
                    <a:pt x="12439" y="112354"/>
                    <a:pt x="785" y="109314"/>
                    <a:pt x="12439" y="112354"/>
                  </a:cubicBezTo>
                  <a:cubicBezTo>
                    <a:pt x="24093" y="115648"/>
                    <a:pt x="12439" y="103994"/>
                    <a:pt x="24093" y="115648"/>
                  </a:cubicBezTo>
                  <a:cubicBezTo>
                    <a:pt x="48414" y="148076"/>
                    <a:pt x="71974" y="143769"/>
                    <a:pt x="101109" y="133382"/>
                  </a:cubicBezTo>
                  <a:cubicBezTo>
                    <a:pt x="145697" y="125528"/>
                    <a:pt x="96042" y="150103"/>
                    <a:pt x="93002" y="148582"/>
                  </a:cubicBezTo>
                  <a:cubicBezTo>
                    <a:pt x="78308" y="147062"/>
                    <a:pt x="66908" y="160236"/>
                    <a:pt x="80335" y="165810"/>
                  </a:cubicBezTo>
                  <a:cubicBezTo>
                    <a:pt x="90468" y="158209"/>
                    <a:pt x="101109" y="171130"/>
                    <a:pt x="107949" y="174170"/>
                  </a:cubicBezTo>
                  <a:cubicBezTo>
                    <a:pt x="114283" y="176197"/>
                    <a:pt x="109976" y="168850"/>
                    <a:pt x="114283" y="176197"/>
                  </a:cubicBezTo>
                  <a:cubicBezTo>
                    <a:pt x="118589" y="183544"/>
                    <a:pt x="120616" y="176197"/>
                    <a:pt x="118589" y="183544"/>
                  </a:cubicBezTo>
                  <a:cubicBezTo>
                    <a:pt x="116563" y="190891"/>
                    <a:pt x="108962" y="182530"/>
                    <a:pt x="116563" y="190891"/>
                  </a:cubicBezTo>
                  <a:cubicBezTo>
                    <a:pt x="128216" y="210145"/>
                    <a:pt x="146710" y="191144"/>
                    <a:pt x="161151" y="202544"/>
                  </a:cubicBezTo>
                  <a:cubicBezTo>
                    <a:pt x="183952" y="201531"/>
                    <a:pt x="166725" y="182024"/>
                    <a:pt x="190792" y="192917"/>
                  </a:cubicBezTo>
                  <a:cubicBezTo>
                    <a:pt x="207766" y="201024"/>
                    <a:pt x="195099" y="195197"/>
                    <a:pt x="208779" y="191904"/>
                  </a:cubicBezTo>
                  <a:cubicBezTo>
                    <a:pt x="213086" y="191904"/>
                    <a:pt x="196112" y="190891"/>
                    <a:pt x="213086" y="191904"/>
                  </a:cubicBezTo>
                  <a:cubicBezTo>
                    <a:pt x="230060" y="192917"/>
                    <a:pt x="225753" y="199251"/>
                    <a:pt x="230060" y="192917"/>
                  </a:cubicBezTo>
                  <a:cubicBezTo>
                    <a:pt x="239687" y="178224"/>
                    <a:pt x="246781" y="172397"/>
                    <a:pt x="264008" y="165303"/>
                  </a:cubicBezTo>
                  <a:cubicBezTo>
                    <a:pt x="277435" y="145036"/>
                    <a:pt x="268822" y="155676"/>
                    <a:pt x="287316" y="151623"/>
                  </a:cubicBezTo>
                  <a:cubicBezTo>
                    <a:pt x="346091" y="135662"/>
                    <a:pt x="293396" y="112608"/>
                    <a:pt x="271355" y="114381"/>
                  </a:cubicBezTo>
                  <a:cubicBezTo>
                    <a:pt x="264768" y="91834"/>
                    <a:pt x="250581" y="94367"/>
                    <a:pt x="242727" y="91327"/>
                  </a:cubicBezTo>
                  <a:cubicBezTo>
                    <a:pt x="229047" y="84487"/>
                    <a:pt x="216126" y="77900"/>
                    <a:pt x="213086" y="73340"/>
                  </a:cubicBezTo>
                  <a:cubicBezTo>
                    <a:pt x="212073" y="67006"/>
                    <a:pt x="217393" y="71313"/>
                    <a:pt x="212073" y="67006"/>
                  </a:cubicBezTo>
                  <a:cubicBezTo>
                    <a:pt x="206753" y="62699"/>
                    <a:pt x="214100" y="65993"/>
                    <a:pt x="206753" y="62699"/>
                  </a:cubicBezTo>
                  <a:cubicBezTo>
                    <a:pt x="202446" y="57126"/>
                    <a:pt x="165204" y="57632"/>
                    <a:pt x="163431" y="57379"/>
                  </a:cubicBezTo>
                  <a:cubicBezTo>
                    <a:pt x="161151" y="45979"/>
                    <a:pt x="154817" y="41419"/>
                    <a:pt x="144177" y="35085"/>
                  </a:cubicBezTo>
                  <a:cubicBezTo>
                    <a:pt x="135310" y="25711"/>
                    <a:pt x="137590" y="10764"/>
                    <a:pt x="121630" y="113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2" name="Freeform 247">
              <a:extLst>
                <a:ext uri="{FF2B5EF4-FFF2-40B4-BE49-F238E27FC236}">
                  <a16:creationId xmlns:a16="http://schemas.microsoft.com/office/drawing/2014/main" id="{99E6C597-2D60-D35D-D144-E7B305C25765}"/>
                </a:ext>
              </a:extLst>
            </p:cNvPr>
            <p:cNvSpPr/>
            <p:nvPr/>
          </p:nvSpPr>
          <p:spPr>
            <a:xfrm>
              <a:off x="3375873" y="1630261"/>
              <a:ext cx="23392" cy="17651"/>
            </a:xfrm>
            <a:custGeom>
              <a:avLst/>
              <a:gdLst>
                <a:gd name="connsiteX0" fmla="*/ 23025 w 23392"/>
                <a:gd name="connsiteY0" fmla="*/ 3078 h 17651"/>
                <a:gd name="connsiteX1" fmla="*/ 9345 w 23392"/>
                <a:gd name="connsiteY1" fmla="*/ 16759 h 17651"/>
                <a:gd name="connsiteX2" fmla="*/ 3011 w 23392"/>
                <a:gd name="connsiteY2" fmla="*/ 3078 h 17651"/>
                <a:gd name="connsiteX3" fmla="*/ 11371 w 23392"/>
                <a:gd name="connsiteY3" fmla="*/ 1812 h 17651"/>
                <a:gd name="connsiteX4" fmla="*/ 16945 w 23392"/>
                <a:gd name="connsiteY4" fmla="*/ 1812 h 17651"/>
                <a:gd name="connsiteX5" fmla="*/ 23025 w 23392"/>
                <a:gd name="connsiteY5" fmla="*/ 3078 h 1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92" h="17651">
                  <a:moveTo>
                    <a:pt x="23025" y="3078"/>
                  </a:moveTo>
                  <a:cubicBezTo>
                    <a:pt x="23278" y="17772"/>
                    <a:pt x="26318" y="19039"/>
                    <a:pt x="9345" y="16759"/>
                  </a:cubicBezTo>
                  <a:cubicBezTo>
                    <a:pt x="5291" y="8145"/>
                    <a:pt x="-5096" y="10172"/>
                    <a:pt x="3011" y="3078"/>
                  </a:cubicBezTo>
                  <a:cubicBezTo>
                    <a:pt x="5291" y="-2495"/>
                    <a:pt x="7824" y="1052"/>
                    <a:pt x="11371" y="1812"/>
                  </a:cubicBezTo>
                  <a:cubicBezTo>
                    <a:pt x="14665" y="1812"/>
                    <a:pt x="10865" y="545"/>
                    <a:pt x="16945" y="1812"/>
                  </a:cubicBezTo>
                  <a:cubicBezTo>
                    <a:pt x="23025" y="3078"/>
                    <a:pt x="23025" y="3078"/>
                    <a:pt x="23025" y="307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3" name="Freeform 248">
              <a:extLst>
                <a:ext uri="{FF2B5EF4-FFF2-40B4-BE49-F238E27FC236}">
                  <a16:creationId xmlns:a16="http://schemas.microsoft.com/office/drawing/2014/main" id="{4E971C90-53EE-ED14-C5BE-D318560397C0}"/>
                </a:ext>
              </a:extLst>
            </p:cNvPr>
            <p:cNvSpPr/>
            <p:nvPr/>
          </p:nvSpPr>
          <p:spPr>
            <a:xfrm>
              <a:off x="3306097" y="1802316"/>
              <a:ext cx="36998" cy="20650"/>
            </a:xfrm>
            <a:custGeom>
              <a:avLst/>
              <a:gdLst>
                <a:gd name="connsiteX0" fmla="*/ 27439 w 36998"/>
                <a:gd name="connsiteY0" fmla="*/ 11403 h 20650"/>
                <a:gd name="connsiteX1" fmla="*/ 34786 w 36998"/>
                <a:gd name="connsiteY1" fmla="*/ 20270 h 20650"/>
                <a:gd name="connsiteX2" fmla="*/ 10465 w 36998"/>
                <a:gd name="connsiteY2" fmla="*/ 14950 h 20650"/>
                <a:gd name="connsiteX3" fmla="*/ 6918 w 36998"/>
                <a:gd name="connsiteY3" fmla="*/ 15710 h 20650"/>
                <a:gd name="connsiteX4" fmla="*/ 27439 w 36998"/>
                <a:gd name="connsiteY4" fmla="*/ 11403 h 2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98" h="20650">
                  <a:moveTo>
                    <a:pt x="27439" y="11403"/>
                  </a:moveTo>
                  <a:cubicBezTo>
                    <a:pt x="28959" y="4816"/>
                    <a:pt x="42133" y="16723"/>
                    <a:pt x="34786" y="20270"/>
                  </a:cubicBezTo>
                  <a:cubicBezTo>
                    <a:pt x="21106" y="21790"/>
                    <a:pt x="21866" y="18497"/>
                    <a:pt x="10465" y="14950"/>
                  </a:cubicBezTo>
                  <a:cubicBezTo>
                    <a:pt x="6918" y="15710"/>
                    <a:pt x="12239" y="20270"/>
                    <a:pt x="6918" y="15710"/>
                  </a:cubicBezTo>
                  <a:cubicBezTo>
                    <a:pt x="-17149" y="-2531"/>
                    <a:pt x="29466" y="-6078"/>
                    <a:pt x="27439" y="1140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4" name="Freeform 249">
              <a:extLst>
                <a:ext uri="{FF2B5EF4-FFF2-40B4-BE49-F238E27FC236}">
                  <a16:creationId xmlns:a16="http://schemas.microsoft.com/office/drawing/2014/main" id="{B80FBA8B-26E5-CB95-5099-05AD43F1EF14}"/>
                </a:ext>
              </a:extLst>
            </p:cNvPr>
            <p:cNvSpPr/>
            <p:nvPr/>
          </p:nvSpPr>
          <p:spPr>
            <a:xfrm>
              <a:off x="3804319" y="1421038"/>
              <a:ext cx="1670092" cy="1242044"/>
            </a:xfrm>
            <a:custGeom>
              <a:avLst/>
              <a:gdLst>
                <a:gd name="connsiteX0" fmla="*/ 814170 w 1670092"/>
                <a:gd name="connsiteY0" fmla="*/ 1202871 h 1242044"/>
                <a:gd name="connsiteX1" fmla="*/ 824558 w 1670092"/>
                <a:gd name="connsiteY1" fmla="*/ 1173483 h 1242044"/>
                <a:gd name="connsiteX2" fmla="*/ 831904 w 1670092"/>
                <a:gd name="connsiteY2" fmla="*/ 1170443 h 1242044"/>
                <a:gd name="connsiteX3" fmla="*/ 834945 w 1670092"/>
                <a:gd name="connsiteY3" fmla="*/ 1161069 h 1242044"/>
                <a:gd name="connsiteX4" fmla="*/ 835704 w 1670092"/>
                <a:gd name="connsiteY4" fmla="*/ 1143335 h 1242044"/>
                <a:gd name="connsiteX5" fmla="*/ 825571 w 1670092"/>
                <a:gd name="connsiteY5" fmla="*/ 1128641 h 1242044"/>
                <a:gd name="connsiteX6" fmla="*/ 833678 w 1670092"/>
                <a:gd name="connsiteY6" fmla="*/ 1125601 h 1242044"/>
                <a:gd name="connsiteX7" fmla="*/ 842038 w 1670092"/>
                <a:gd name="connsiteY7" fmla="*/ 1116228 h 1242044"/>
                <a:gd name="connsiteX8" fmla="*/ 878773 w 1670092"/>
                <a:gd name="connsiteY8" fmla="*/ 1078480 h 1242044"/>
                <a:gd name="connsiteX9" fmla="*/ 886120 w 1670092"/>
                <a:gd name="connsiteY9" fmla="*/ 1037438 h 1242044"/>
                <a:gd name="connsiteX10" fmla="*/ 883080 w 1670092"/>
                <a:gd name="connsiteY10" fmla="*/ 1027051 h 1242044"/>
                <a:gd name="connsiteX11" fmla="*/ 887386 w 1670092"/>
                <a:gd name="connsiteY11" fmla="*/ 1019704 h 1242044"/>
                <a:gd name="connsiteX12" fmla="*/ 901067 w 1670092"/>
                <a:gd name="connsiteY12" fmla="*/ 1007037 h 1242044"/>
                <a:gd name="connsiteX13" fmla="*/ 971243 w 1670092"/>
                <a:gd name="connsiteY13" fmla="*/ 992343 h 1242044"/>
                <a:gd name="connsiteX14" fmla="*/ 1005951 w 1670092"/>
                <a:gd name="connsiteY14" fmla="*/ 973342 h 1242044"/>
                <a:gd name="connsiteX15" fmla="*/ 1048006 w 1670092"/>
                <a:gd name="connsiteY15" fmla="*/ 952315 h 1242044"/>
                <a:gd name="connsiteX16" fmla="*/ 1112101 w 1670092"/>
                <a:gd name="connsiteY16" fmla="*/ 886192 h 1242044"/>
                <a:gd name="connsiteX17" fmla="*/ 1167837 w 1670092"/>
                <a:gd name="connsiteY17" fmla="*/ 878845 h 1242044"/>
                <a:gd name="connsiteX18" fmla="*/ 1216225 w 1670092"/>
                <a:gd name="connsiteY18" fmla="*/ 862125 h 1242044"/>
                <a:gd name="connsiteX19" fmla="*/ 1264614 w 1670092"/>
                <a:gd name="connsiteY19" fmla="*/ 847431 h 1242044"/>
                <a:gd name="connsiteX20" fmla="*/ 1306668 w 1670092"/>
                <a:gd name="connsiteY20" fmla="*/ 826404 h 1242044"/>
                <a:gd name="connsiteX21" fmla="*/ 1347710 w 1670092"/>
                <a:gd name="connsiteY21" fmla="*/ 804363 h 1242044"/>
                <a:gd name="connsiteX22" fmla="*/ 1371778 w 1670092"/>
                <a:gd name="connsiteY22" fmla="*/ 783335 h 1242044"/>
                <a:gd name="connsiteX23" fmla="*/ 1333016 w 1670092"/>
                <a:gd name="connsiteY23" fmla="*/ 778015 h 1242044"/>
                <a:gd name="connsiteX24" fmla="*/ 1282601 w 1670092"/>
                <a:gd name="connsiteY24" fmla="*/ 770668 h 1242044"/>
                <a:gd name="connsiteX25" fmla="*/ 1264867 w 1670092"/>
                <a:gd name="connsiteY25" fmla="*/ 769655 h 1242044"/>
                <a:gd name="connsiteX26" fmla="*/ 1263853 w 1670092"/>
                <a:gd name="connsiteY26" fmla="*/ 769655 h 1242044"/>
                <a:gd name="connsiteX27" fmla="*/ 1288934 w 1670092"/>
                <a:gd name="connsiteY27" fmla="*/ 753948 h 1242044"/>
                <a:gd name="connsiteX28" fmla="*/ 1326683 w 1670092"/>
                <a:gd name="connsiteY28" fmla="*/ 752934 h 1242044"/>
                <a:gd name="connsiteX29" fmla="*/ 1359870 w 1670092"/>
                <a:gd name="connsiteY29" fmla="*/ 768641 h 1242044"/>
                <a:gd name="connsiteX30" fmla="*/ 1387738 w 1670092"/>
                <a:gd name="connsiteY30" fmla="*/ 768388 h 1242044"/>
                <a:gd name="connsiteX31" fmla="*/ 1394325 w 1670092"/>
                <a:gd name="connsiteY31" fmla="*/ 765601 h 1242044"/>
                <a:gd name="connsiteX32" fmla="*/ 1400152 w 1670092"/>
                <a:gd name="connsiteY32" fmla="*/ 756988 h 1242044"/>
                <a:gd name="connsiteX33" fmla="*/ 1394832 w 1670092"/>
                <a:gd name="connsiteY33" fmla="*/ 719240 h 1242044"/>
                <a:gd name="connsiteX34" fmla="*/ 1361644 w 1670092"/>
                <a:gd name="connsiteY34" fmla="*/ 688839 h 1242044"/>
                <a:gd name="connsiteX35" fmla="*/ 1319336 w 1670092"/>
                <a:gd name="connsiteY35" fmla="*/ 655651 h 1242044"/>
                <a:gd name="connsiteX36" fmla="*/ 1368231 w 1670092"/>
                <a:gd name="connsiteY36" fmla="*/ 679718 h 1242044"/>
                <a:gd name="connsiteX37" fmla="*/ 1378364 w 1670092"/>
                <a:gd name="connsiteY37" fmla="*/ 681238 h 1242044"/>
                <a:gd name="connsiteX38" fmla="*/ 1384698 w 1670092"/>
                <a:gd name="connsiteY38" fmla="*/ 675411 h 1242044"/>
                <a:gd name="connsiteX39" fmla="*/ 1387485 w 1670092"/>
                <a:gd name="connsiteY39" fmla="*/ 659704 h 1242044"/>
                <a:gd name="connsiteX40" fmla="*/ 1377858 w 1670092"/>
                <a:gd name="connsiteY40" fmla="*/ 634117 h 1242044"/>
                <a:gd name="connsiteX41" fmla="*/ 1401419 w 1670092"/>
                <a:gd name="connsiteY41" fmla="*/ 618409 h 1242044"/>
                <a:gd name="connsiteX42" fmla="*/ 1418139 w 1670092"/>
                <a:gd name="connsiteY42" fmla="*/ 610809 h 1242044"/>
                <a:gd name="connsiteX43" fmla="*/ 1424473 w 1670092"/>
                <a:gd name="connsiteY43" fmla="*/ 608529 h 1242044"/>
                <a:gd name="connsiteX44" fmla="*/ 1431566 w 1670092"/>
                <a:gd name="connsiteY44" fmla="*/ 601942 h 1242044"/>
                <a:gd name="connsiteX45" fmla="*/ 1407499 w 1670092"/>
                <a:gd name="connsiteY45" fmla="*/ 574328 h 1242044"/>
                <a:gd name="connsiteX46" fmla="*/ 1450060 w 1670092"/>
                <a:gd name="connsiteY46" fmla="*/ 573314 h 1242044"/>
                <a:gd name="connsiteX47" fmla="*/ 1458674 w 1670092"/>
                <a:gd name="connsiteY47" fmla="*/ 545953 h 1242044"/>
                <a:gd name="connsiteX48" fmla="*/ 1447527 w 1670092"/>
                <a:gd name="connsiteY48" fmla="*/ 528726 h 1242044"/>
                <a:gd name="connsiteX49" fmla="*/ 1453101 w 1670092"/>
                <a:gd name="connsiteY49" fmla="*/ 519099 h 1242044"/>
                <a:gd name="connsiteX50" fmla="*/ 1460701 w 1670092"/>
                <a:gd name="connsiteY50" fmla="*/ 511499 h 1242044"/>
                <a:gd name="connsiteX51" fmla="*/ 1455127 w 1670092"/>
                <a:gd name="connsiteY51" fmla="*/ 480591 h 1242044"/>
                <a:gd name="connsiteX52" fmla="*/ 1449047 w 1670092"/>
                <a:gd name="connsiteY52" fmla="*/ 472484 h 1242044"/>
                <a:gd name="connsiteX53" fmla="*/ 1446007 w 1670092"/>
                <a:gd name="connsiteY53" fmla="*/ 464630 h 1242044"/>
                <a:gd name="connsiteX54" fmla="*/ 1422193 w 1670092"/>
                <a:gd name="connsiteY54" fmla="*/ 453990 h 1242044"/>
                <a:gd name="connsiteX55" fmla="*/ 1411552 w 1670092"/>
                <a:gd name="connsiteY55" fmla="*/ 454497 h 1242044"/>
                <a:gd name="connsiteX56" fmla="*/ 1401925 w 1670092"/>
                <a:gd name="connsiteY56" fmla="*/ 448670 h 1242044"/>
                <a:gd name="connsiteX57" fmla="*/ 1410792 w 1670092"/>
                <a:gd name="connsiteY57" fmla="*/ 430936 h 1242044"/>
                <a:gd name="connsiteX58" fmla="*/ 1469061 w 1670092"/>
                <a:gd name="connsiteY58" fmla="*/ 449936 h 1242044"/>
                <a:gd name="connsiteX59" fmla="*/ 1482741 w 1670092"/>
                <a:gd name="connsiteY59" fmla="*/ 478311 h 1242044"/>
                <a:gd name="connsiteX60" fmla="*/ 1485022 w 1670092"/>
                <a:gd name="connsiteY60" fmla="*/ 435749 h 1242044"/>
                <a:gd name="connsiteX61" fmla="*/ 1486288 w 1670092"/>
                <a:gd name="connsiteY61" fmla="*/ 429669 h 1242044"/>
                <a:gd name="connsiteX62" fmla="*/ 1491355 w 1670092"/>
                <a:gd name="connsiteY62" fmla="*/ 417255 h 1242044"/>
                <a:gd name="connsiteX63" fmla="*/ 1460954 w 1670092"/>
                <a:gd name="connsiteY63" fmla="*/ 384827 h 1242044"/>
                <a:gd name="connsiteX64" fmla="*/ 1427259 w 1670092"/>
                <a:gd name="connsiteY64" fmla="*/ 362787 h 1242044"/>
                <a:gd name="connsiteX65" fmla="*/ 1403192 w 1670092"/>
                <a:gd name="connsiteY65" fmla="*/ 367093 h 1242044"/>
                <a:gd name="connsiteX66" fmla="*/ 1414846 w 1670092"/>
                <a:gd name="connsiteY66" fmla="*/ 334666 h 1242044"/>
                <a:gd name="connsiteX67" fmla="*/ 1437900 w 1670092"/>
                <a:gd name="connsiteY67" fmla="*/ 305278 h 1242044"/>
                <a:gd name="connsiteX68" fmla="*/ 1444234 w 1670092"/>
                <a:gd name="connsiteY68" fmla="*/ 306291 h 1242044"/>
                <a:gd name="connsiteX69" fmla="*/ 1452594 w 1670092"/>
                <a:gd name="connsiteY69" fmla="*/ 298944 h 1242044"/>
                <a:gd name="connsiteX70" fmla="*/ 1462981 w 1670092"/>
                <a:gd name="connsiteY70" fmla="*/ 284250 h 1242044"/>
                <a:gd name="connsiteX71" fmla="*/ 1457661 w 1670092"/>
                <a:gd name="connsiteY71" fmla="*/ 271583 h 1242044"/>
                <a:gd name="connsiteX72" fmla="*/ 1456647 w 1670092"/>
                <a:gd name="connsiteY72" fmla="*/ 255876 h 1242044"/>
                <a:gd name="connsiteX73" fmla="*/ 1449300 w 1670092"/>
                <a:gd name="connsiteY73" fmla="*/ 253849 h 1242044"/>
                <a:gd name="connsiteX74" fmla="*/ 1440940 w 1670092"/>
                <a:gd name="connsiteY74" fmla="*/ 241182 h 1242044"/>
                <a:gd name="connsiteX75" fmla="*/ 1447274 w 1670092"/>
                <a:gd name="connsiteY75" fmla="*/ 233835 h 1242044"/>
                <a:gd name="connsiteX76" fmla="*/ 1523783 w 1670092"/>
                <a:gd name="connsiteY76" fmla="*/ 227502 h 1242044"/>
                <a:gd name="connsiteX77" fmla="*/ 1539490 w 1670092"/>
                <a:gd name="connsiteY77" fmla="*/ 204447 h 1242044"/>
                <a:gd name="connsiteX78" fmla="*/ 1534170 w 1670092"/>
                <a:gd name="connsiteY78" fmla="*/ 201407 h 1242044"/>
                <a:gd name="connsiteX79" fmla="*/ 1584585 w 1670092"/>
                <a:gd name="connsiteY79" fmla="*/ 194060 h 1242044"/>
                <a:gd name="connsiteX80" fmla="*/ 1645388 w 1670092"/>
                <a:gd name="connsiteY80" fmla="*/ 128951 h 1242044"/>
                <a:gd name="connsiteX81" fmla="*/ 1599279 w 1670092"/>
                <a:gd name="connsiteY81" fmla="*/ 119578 h 1242044"/>
                <a:gd name="connsiteX82" fmla="*/ 1521756 w 1670092"/>
                <a:gd name="connsiteY82" fmla="*/ 138578 h 1242044"/>
                <a:gd name="connsiteX83" fmla="*/ 1479702 w 1670092"/>
                <a:gd name="connsiteY83" fmla="*/ 145925 h 1242044"/>
                <a:gd name="connsiteX84" fmla="*/ 1463994 w 1670092"/>
                <a:gd name="connsiteY84" fmla="*/ 146939 h 1242044"/>
                <a:gd name="connsiteX85" fmla="*/ 1465008 w 1670092"/>
                <a:gd name="connsiteY85" fmla="*/ 141619 h 1242044"/>
                <a:gd name="connsiteX86" fmla="*/ 1458674 w 1670092"/>
                <a:gd name="connsiteY86" fmla="*/ 139592 h 1242044"/>
                <a:gd name="connsiteX87" fmla="*/ 1397872 w 1670092"/>
                <a:gd name="connsiteY87" fmla="*/ 162646 h 1242044"/>
                <a:gd name="connsiteX88" fmla="*/ 1364177 w 1670092"/>
                <a:gd name="connsiteY88" fmla="*/ 181647 h 1242044"/>
                <a:gd name="connsiteX89" fmla="*/ 1359870 w 1670092"/>
                <a:gd name="connsiteY89" fmla="*/ 179620 h 1242044"/>
                <a:gd name="connsiteX90" fmla="*/ 1401925 w 1670092"/>
                <a:gd name="connsiteY90" fmla="*/ 144912 h 1242044"/>
                <a:gd name="connsiteX91" fmla="*/ 1394578 w 1670092"/>
                <a:gd name="connsiteY91" fmla="*/ 108177 h 1242044"/>
                <a:gd name="connsiteX92" fmla="*/ 1353537 w 1670092"/>
                <a:gd name="connsiteY92" fmla="*/ 119831 h 1242044"/>
                <a:gd name="connsiteX93" fmla="*/ 1348217 w 1670092"/>
                <a:gd name="connsiteY93" fmla="*/ 126165 h 1242044"/>
                <a:gd name="connsiteX94" fmla="*/ 1318829 w 1670092"/>
                <a:gd name="connsiteY94" fmla="*/ 137818 h 1242044"/>
                <a:gd name="connsiteX95" fmla="*/ 1293748 w 1670092"/>
                <a:gd name="connsiteY95" fmla="*/ 126165 h 1242044"/>
                <a:gd name="connsiteX96" fmla="*/ 1293748 w 1670092"/>
                <a:gd name="connsiteY96" fmla="*/ 126165 h 1242044"/>
                <a:gd name="connsiteX97" fmla="*/ 1301095 w 1670092"/>
                <a:gd name="connsiteY97" fmla="*/ 118818 h 1242044"/>
                <a:gd name="connsiteX98" fmla="*/ 1248653 w 1670092"/>
                <a:gd name="connsiteY98" fmla="*/ 107924 h 1242044"/>
                <a:gd name="connsiteX99" fmla="*/ 1245613 w 1670092"/>
                <a:gd name="connsiteY99" fmla="*/ 108177 h 1242044"/>
                <a:gd name="connsiteX100" fmla="*/ 1176450 w 1670092"/>
                <a:gd name="connsiteY100" fmla="*/ 122871 h 1242044"/>
                <a:gd name="connsiteX101" fmla="*/ 1171130 w 1670092"/>
                <a:gd name="connsiteY101" fmla="*/ 123885 h 1242044"/>
                <a:gd name="connsiteX102" fmla="*/ 1111341 w 1670092"/>
                <a:gd name="connsiteY102" fmla="*/ 130218 h 1242044"/>
                <a:gd name="connsiteX103" fmla="*/ 1109314 w 1670092"/>
                <a:gd name="connsiteY103" fmla="*/ 114511 h 1242044"/>
                <a:gd name="connsiteX104" fmla="*/ 1131355 w 1670092"/>
                <a:gd name="connsiteY104" fmla="*/ 114511 h 1242044"/>
                <a:gd name="connsiteX105" fmla="*/ 1147063 w 1670092"/>
                <a:gd name="connsiteY105" fmla="*/ 107164 h 1242044"/>
                <a:gd name="connsiteX106" fmla="*/ 1183797 w 1670092"/>
                <a:gd name="connsiteY106" fmla="*/ 96777 h 1242044"/>
                <a:gd name="connsiteX107" fmla="*/ 1242573 w 1670092"/>
                <a:gd name="connsiteY107" fmla="*/ 90443 h 1242044"/>
                <a:gd name="connsiteX108" fmla="*/ 1275001 w 1670092"/>
                <a:gd name="connsiteY108" fmla="*/ 93483 h 1242044"/>
                <a:gd name="connsiteX109" fmla="*/ 1280321 w 1670092"/>
                <a:gd name="connsiteY109" fmla="*/ 94497 h 1242044"/>
                <a:gd name="connsiteX110" fmla="*/ 1324402 w 1670092"/>
                <a:gd name="connsiteY110" fmla="*/ 93483 h 1242044"/>
                <a:gd name="connsiteX111" fmla="*/ 1366457 w 1670092"/>
                <a:gd name="connsiteY111" fmla="*/ 85123 h 1242044"/>
                <a:gd name="connsiteX112" fmla="*/ 1392805 w 1670092"/>
                <a:gd name="connsiteY112" fmla="*/ 68403 h 1242044"/>
                <a:gd name="connsiteX113" fmla="*/ 1382418 w 1670092"/>
                <a:gd name="connsiteY113" fmla="*/ 58015 h 1242044"/>
                <a:gd name="connsiteX114" fmla="*/ 1308949 w 1670092"/>
                <a:gd name="connsiteY114" fmla="*/ 47628 h 1242044"/>
                <a:gd name="connsiteX115" fmla="*/ 1308949 w 1670092"/>
                <a:gd name="connsiteY115" fmla="*/ 43322 h 1242044"/>
                <a:gd name="connsiteX116" fmla="*/ 1301602 w 1670092"/>
                <a:gd name="connsiteY116" fmla="*/ 28628 h 1242044"/>
                <a:gd name="connsiteX117" fmla="*/ 1272214 w 1670092"/>
                <a:gd name="connsiteY117" fmla="*/ 18241 h 1242044"/>
                <a:gd name="connsiteX118" fmla="*/ 1236493 w 1670092"/>
                <a:gd name="connsiteY118" fmla="*/ 18241 h 1242044"/>
                <a:gd name="connsiteX119" fmla="*/ 1149343 w 1670092"/>
                <a:gd name="connsiteY119" fmla="*/ 2533 h 1242044"/>
                <a:gd name="connsiteX120" fmla="*/ 1117928 w 1670092"/>
                <a:gd name="connsiteY120" fmla="*/ 1013 h 1242044"/>
                <a:gd name="connsiteX121" fmla="*/ 1036099 w 1670092"/>
                <a:gd name="connsiteY121" fmla="*/ 0 h 1242044"/>
                <a:gd name="connsiteX122" fmla="*/ 985683 w 1670092"/>
                <a:gd name="connsiteY122" fmla="*/ 5574 h 1242044"/>
                <a:gd name="connsiteX123" fmla="*/ 896507 w 1670092"/>
                <a:gd name="connsiteY123" fmla="*/ 22294 h 1242044"/>
                <a:gd name="connsiteX124" fmla="*/ 883839 w 1670092"/>
                <a:gd name="connsiteY124" fmla="*/ 17987 h 1242044"/>
                <a:gd name="connsiteX125" fmla="*/ 877506 w 1670092"/>
                <a:gd name="connsiteY125" fmla="*/ 23308 h 1242044"/>
                <a:gd name="connsiteX126" fmla="*/ 871172 w 1670092"/>
                <a:gd name="connsiteY126" fmla="*/ 32175 h 1242044"/>
                <a:gd name="connsiteX127" fmla="*/ 785036 w 1670092"/>
                <a:gd name="connsiteY127" fmla="*/ 26601 h 1242044"/>
                <a:gd name="connsiteX128" fmla="*/ 746275 w 1670092"/>
                <a:gd name="connsiteY128" fmla="*/ 39268 h 1242044"/>
                <a:gd name="connsiteX129" fmla="*/ 708527 w 1670092"/>
                <a:gd name="connsiteY129" fmla="*/ 48642 h 1242044"/>
                <a:gd name="connsiteX130" fmla="*/ 717900 w 1670092"/>
                <a:gd name="connsiteY130" fmla="*/ 53962 h 1242044"/>
                <a:gd name="connsiteX131" fmla="*/ 756662 w 1670092"/>
                <a:gd name="connsiteY131" fmla="*/ 69669 h 1242044"/>
                <a:gd name="connsiteX132" fmla="*/ 765022 w 1670092"/>
                <a:gd name="connsiteY132" fmla="*/ 74989 h 1242044"/>
                <a:gd name="connsiteX133" fmla="*/ 768062 w 1670092"/>
                <a:gd name="connsiteY133" fmla="*/ 80310 h 1242044"/>
                <a:gd name="connsiteX134" fmla="*/ 746021 w 1670092"/>
                <a:gd name="connsiteY134" fmla="*/ 82336 h 1242044"/>
                <a:gd name="connsiteX135" fmla="*/ 739688 w 1670092"/>
                <a:gd name="connsiteY135" fmla="*/ 77016 h 1242044"/>
                <a:gd name="connsiteX136" fmla="*/ 733354 w 1670092"/>
                <a:gd name="connsiteY136" fmla="*/ 74989 h 1242044"/>
                <a:gd name="connsiteX137" fmla="*/ 697633 w 1670092"/>
                <a:gd name="connsiteY137" fmla="*/ 78030 h 1242044"/>
                <a:gd name="connsiteX138" fmla="*/ 711313 w 1670092"/>
                <a:gd name="connsiteY138" fmla="*/ 85376 h 1242044"/>
                <a:gd name="connsiteX139" fmla="*/ 739688 w 1670092"/>
                <a:gd name="connsiteY139" fmla="*/ 97030 h 1242044"/>
                <a:gd name="connsiteX140" fmla="*/ 755395 w 1670092"/>
                <a:gd name="connsiteY140" fmla="*/ 110711 h 1242044"/>
                <a:gd name="connsiteX141" fmla="*/ 755395 w 1670092"/>
                <a:gd name="connsiteY141" fmla="*/ 110711 h 1242044"/>
                <a:gd name="connsiteX142" fmla="*/ 757422 w 1670092"/>
                <a:gd name="connsiteY142" fmla="*/ 119071 h 1242044"/>
                <a:gd name="connsiteX143" fmla="*/ 751088 w 1670092"/>
                <a:gd name="connsiteY143" fmla="*/ 121098 h 1242044"/>
                <a:gd name="connsiteX144" fmla="*/ 715367 w 1670092"/>
                <a:gd name="connsiteY144" fmla="*/ 103364 h 1242044"/>
                <a:gd name="connsiteX145" fmla="*/ 709033 w 1670092"/>
                <a:gd name="connsiteY145" fmla="*/ 101337 h 1242044"/>
                <a:gd name="connsiteX146" fmla="*/ 689019 w 1670092"/>
                <a:gd name="connsiteY146" fmla="*/ 103364 h 1242044"/>
                <a:gd name="connsiteX147" fmla="*/ 647978 w 1670092"/>
                <a:gd name="connsiteY147" fmla="*/ 81323 h 1242044"/>
                <a:gd name="connsiteX148" fmla="*/ 640631 w 1670092"/>
                <a:gd name="connsiteY148" fmla="*/ 78283 h 1242044"/>
                <a:gd name="connsiteX149" fmla="*/ 588189 w 1670092"/>
                <a:gd name="connsiteY149" fmla="*/ 87657 h 1242044"/>
                <a:gd name="connsiteX150" fmla="*/ 618590 w 1670092"/>
                <a:gd name="connsiteY150" fmla="*/ 114004 h 1242044"/>
                <a:gd name="connsiteX151" fmla="*/ 614283 w 1670092"/>
                <a:gd name="connsiteY151" fmla="*/ 118311 h 1242044"/>
                <a:gd name="connsiteX152" fmla="*/ 601616 w 1670092"/>
                <a:gd name="connsiteY152" fmla="*/ 114004 h 1242044"/>
                <a:gd name="connsiteX153" fmla="*/ 559561 w 1670092"/>
                <a:gd name="connsiteY153" fmla="*/ 96270 h 1242044"/>
                <a:gd name="connsiteX154" fmla="*/ 544867 w 1670092"/>
                <a:gd name="connsiteY154" fmla="*/ 89937 h 1242044"/>
                <a:gd name="connsiteX155" fmla="*/ 530173 w 1670092"/>
                <a:gd name="connsiteY155" fmla="*/ 105644 h 1242044"/>
                <a:gd name="connsiteX156" fmla="*/ 518520 w 1670092"/>
                <a:gd name="connsiteY156" fmla="*/ 128698 h 1242044"/>
                <a:gd name="connsiteX157" fmla="*/ 515480 w 1670092"/>
                <a:gd name="connsiteY157" fmla="*/ 111977 h 1242044"/>
                <a:gd name="connsiteX158" fmla="*/ 515480 w 1670092"/>
                <a:gd name="connsiteY158" fmla="*/ 111977 h 1242044"/>
                <a:gd name="connsiteX159" fmla="*/ 496479 w 1670092"/>
                <a:gd name="connsiteY159" fmla="*/ 97284 h 1242044"/>
                <a:gd name="connsiteX160" fmla="*/ 430356 w 1670092"/>
                <a:gd name="connsiteY160" fmla="*/ 100324 h 1242044"/>
                <a:gd name="connsiteX161" fmla="*/ 368541 w 1670092"/>
                <a:gd name="connsiteY161" fmla="*/ 109697 h 1242044"/>
                <a:gd name="connsiteX162" fmla="*/ 338140 w 1670092"/>
                <a:gd name="connsiteY162" fmla="*/ 120084 h 1242044"/>
                <a:gd name="connsiteX163" fmla="*/ 315085 w 1670092"/>
                <a:gd name="connsiteY163" fmla="*/ 154792 h 1242044"/>
                <a:gd name="connsiteX164" fmla="*/ 312045 w 1670092"/>
                <a:gd name="connsiteY164" fmla="*/ 159099 h 1242044"/>
                <a:gd name="connsiteX165" fmla="*/ 262644 w 1670092"/>
                <a:gd name="connsiteY165" fmla="*/ 168473 h 1242044"/>
                <a:gd name="connsiteX166" fmla="*/ 219575 w 1670092"/>
                <a:gd name="connsiteY166" fmla="*/ 180127 h 1242044"/>
                <a:gd name="connsiteX167" fmla="*/ 172454 w 1670092"/>
                <a:gd name="connsiteY167" fmla="*/ 207488 h 1242044"/>
                <a:gd name="connsiteX168" fmla="*/ 168147 w 1670092"/>
                <a:gd name="connsiteY168" fmla="*/ 208501 h 1242044"/>
                <a:gd name="connsiteX169" fmla="*/ 147119 w 1670092"/>
                <a:gd name="connsiteY169" fmla="*/ 220155 h 1242044"/>
                <a:gd name="connsiteX170" fmla="*/ 160800 w 1670092"/>
                <a:gd name="connsiteY170" fmla="*/ 229528 h 1242044"/>
                <a:gd name="connsiteX171" fmla="*/ 168147 w 1670092"/>
                <a:gd name="connsiteY171" fmla="*/ 297678 h 1242044"/>
                <a:gd name="connsiteX172" fmla="*/ 118745 w 1670092"/>
                <a:gd name="connsiteY172" fmla="*/ 306038 h 1242044"/>
                <a:gd name="connsiteX173" fmla="*/ 84037 w 1670092"/>
                <a:gd name="connsiteY173" fmla="*/ 316425 h 1242044"/>
                <a:gd name="connsiteX174" fmla="*/ 52622 w 1670092"/>
                <a:gd name="connsiteY174" fmla="*/ 328079 h 1242044"/>
                <a:gd name="connsiteX175" fmla="*/ 10568 w 1670092"/>
                <a:gd name="connsiteY175" fmla="*/ 329092 h 1242044"/>
                <a:gd name="connsiteX176" fmla="*/ 13608 w 1670092"/>
                <a:gd name="connsiteY176" fmla="*/ 361520 h 1242044"/>
                <a:gd name="connsiteX177" fmla="*/ 47302 w 1670092"/>
                <a:gd name="connsiteY177" fmla="*/ 373174 h 1242044"/>
                <a:gd name="connsiteX178" fmla="*/ 104051 w 1670092"/>
                <a:gd name="connsiteY178" fmla="*/ 382547 h 1242044"/>
                <a:gd name="connsiteX179" fmla="*/ 140786 w 1670092"/>
                <a:gd name="connsiteY179" fmla="*/ 382547 h 1242044"/>
                <a:gd name="connsiteX180" fmla="*/ 161813 w 1670092"/>
                <a:gd name="connsiteY180" fmla="*/ 381534 h 1242044"/>
                <a:gd name="connsiteX181" fmla="*/ 157506 w 1670092"/>
                <a:gd name="connsiteY181" fmla="*/ 394201 h 1242044"/>
                <a:gd name="connsiteX182" fmla="*/ 102024 w 1670092"/>
                <a:gd name="connsiteY182" fmla="*/ 404588 h 1242044"/>
                <a:gd name="connsiteX183" fmla="*/ 45275 w 1670092"/>
                <a:gd name="connsiteY183" fmla="*/ 412948 h 1242044"/>
                <a:gd name="connsiteX184" fmla="*/ 71623 w 1670092"/>
                <a:gd name="connsiteY184" fmla="*/ 425616 h 1242044"/>
                <a:gd name="connsiteX185" fmla="*/ 103038 w 1670092"/>
                <a:gd name="connsiteY185" fmla="*/ 436003 h 1242044"/>
                <a:gd name="connsiteX186" fmla="*/ 112411 w 1670092"/>
                <a:gd name="connsiteY186" fmla="*/ 471724 h 1242044"/>
                <a:gd name="connsiteX187" fmla="*/ 165867 w 1670092"/>
                <a:gd name="connsiteY187" fmla="*/ 474764 h 1242044"/>
                <a:gd name="connsiteX188" fmla="*/ 178534 w 1670092"/>
                <a:gd name="connsiteY188" fmla="*/ 466150 h 1242044"/>
                <a:gd name="connsiteX189" fmla="*/ 181574 w 1670092"/>
                <a:gd name="connsiteY189" fmla="*/ 465390 h 1242044"/>
                <a:gd name="connsiteX190" fmla="*/ 198294 w 1670092"/>
                <a:gd name="connsiteY190" fmla="*/ 470711 h 1242044"/>
                <a:gd name="connsiteX191" fmla="*/ 262390 w 1670092"/>
                <a:gd name="connsiteY191" fmla="*/ 457030 h 1242044"/>
                <a:gd name="connsiteX192" fmla="*/ 294818 w 1670092"/>
                <a:gd name="connsiteY192" fmla="*/ 466404 h 1242044"/>
                <a:gd name="connsiteX193" fmla="*/ 354607 w 1670092"/>
                <a:gd name="connsiteY193" fmla="*/ 479071 h 1242044"/>
                <a:gd name="connsiteX194" fmla="*/ 388301 w 1670092"/>
                <a:gd name="connsiteY194" fmla="*/ 506432 h 1242044"/>
                <a:gd name="connsiteX195" fmla="*/ 390328 w 1670092"/>
                <a:gd name="connsiteY195" fmla="*/ 510739 h 1242044"/>
                <a:gd name="connsiteX196" fmla="*/ 394635 w 1670092"/>
                <a:gd name="connsiteY196" fmla="*/ 524419 h 1242044"/>
                <a:gd name="connsiteX197" fmla="*/ 402995 w 1670092"/>
                <a:gd name="connsiteY197" fmla="*/ 529739 h 1242044"/>
                <a:gd name="connsiteX198" fmla="*/ 411356 w 1670092"/>
                <a:gd name="connsiteY198" fmla="*/ 534046 h 1242044"/>
                <a:gd name="connsiteX199" fmla="*/ 429090 w 1670092"/>
                <a:gd name="connsiteY199" fmla="*/ 540380 h 1242044"/>
                <a:gd name="connsiteX200" fmla="*/ 427063 w 1670092"/>
                <a:gd name="connsiteY200" fmla="*/ 554060 h 1242044"/>
                <a:gd name="connsiteX201" fmla="*/ 432383 w 1670092"/>
                <a:gd name="connsiteY201" fmla="*/ 572554 h 1242044"/>
                <a:gd name="connsiteX202" fmla="*/ 451384 w 1670092"/>
                <a:gd name="connsiteY202" fmla="*/ 597889 h 1242044"/>
                <a:gd name="connsiteX203" fmla="*/ 465064 w 1670092"/>
                <a:gd name="connsiteY203" fmla="*/ 623476 h 1242044"/>
                <a:gd name="connsiteX204" fmla="*/ 472411 w 1670092"/>
                <a:gd name="connsiteY204" fmla="*/ 633863 h 1242044"/>
                <a:gd name="connsiteX205" fmla="*/ 475451 w 1670092"/>
                <a:gd name="connsiteY205" fmla="*/ 641210 h 1242044"/>
                <a:gd name="connsiteX206" fmla="*/ 462784 w 1670092"/>
                <a:gd name="connsiteY206" fmla="*/ 662238 h 1242044"/>
                <a:gd name="connsiteX207" fmla="*/ 464811 w 1670092"/>
                <a:gd name="connsiteY207" fmla="*/ 694665 h 1242044"/>
                <a:gd name="connsiteX208" fmla="*/ 506866 w 1670092"/>
                <a:gd name="connsiteY208" fmla="*/ 723040 h 1242044"/>
                <a:gd name="connsiteX209" fmla="*/ 520546 w 1670092"/>
                <a:gd name="connsiteY209" fmla="*/ 709359 h 1242044"/>
                <a:gd name="connsiteX210" fmla="*/ 526880 w 1670092"/>
                <a:gd name="connsiteY210" fmla="*/ 708346 h 1242044"/>
                <a:gd name="connsiteX211" fmla="*/ 537267 w 1670092"/>
                <a:gd name="connsiteY211" fmla="*/ 720000 h 1242044"/>
                <a:gd name="connsiteX212" fmla="*/ 536254 w 1670092"/>
                <a:gd name="connsiteY212" fmla="*/ 727347 h 1242044"/>
                <a:gd name="connsiteX213" fmla="*/ 564628 w 1670092"/>
                <a:gd name="connsiteY213" fmla="*/ 735707 h 1242044"/>
                <a:gd name="connsiteX214" fmla="*/ 580335 w 1670092"/>
                <a:gd name="connsiteY214" fmla="*/ 757748 h 1242044"/>
                <a:gd name="connsiteX215" fmla="*/ 580335 w 1670092"/>
                <a:gd name="connsiteY215" fmla="*/ 757748 h 1242044"/>
                <a:gd name="connsiteX216" fmla="*/ 574002 w 1670092"/>
                <a:gd name="connsiteY216" fmla="*/ 759774 h 1242044"/>
                <a:gd name="connsiteX217" fmla="*/ 556268 w 1670092"/>
                <a:gd name="connsiteY217" fmla="*/ 752428 h 1242044"/>
                <a:gd name="connsiteX218" fmla="*/ 538534 w 1670092"/>
                <a:gd name="connsiteY218" fmla="*/ 746094 h 1242044"/>
                <a:gd name="connsiteX219" fmla="*/ 535493 w 1670092"/>
                <a:gd name="connsiteY219" fmla="*/ 746094 h 1242044"/>
                <a:gd name="connsiteX220" fmla="*/ 519786 w 1670092"/>
                <a:gd name="connsiteY220" fmla="*/ 750401 h 1242044"/>
                <a:gd name="connsiteX221" fmla="*/ 513453 w 1670092"/>
                <a:gd name="connsiteY221" fmla="*/ 750401 h 1242044"/>
                <a:gd name="connsiteX222" fmla="*/ 503066 w 1670092"/>
                <a:gd name="connsiteY222" fmla="*/ 753441 h 1242044"/>
                <a:gd name="connsiteX223" fmla="*/ 512439 w 1670092"/>
                <a:gd name="connsiteY223" fmla="*/ 768135 h 1242044"/>
                <a:gd name="connsiteX224" fmla="*/ 488372 w 1670092"/>
                <a:gd name="connsiteY224" fmla="*/ 787136 h 1242044"/>
                <a:gd name="connsiteX225" fmla="*/ 484065 w 1670092"/>
                <a:gd name="connsiteY225" fmla="*/ 802843 h 1242044"/>
                <a:gd name="connsiteX226" fmla="*/ 489385 w 1670092"/>
                <a:gd name="connsiteY226" fmla="*/ 805883 h 1242044"/>
                <a:gd name="connsiteX227" fmla="*/ 515733 w 1670092"/>
                <a:gd name="connsiteY227" fmla="*/ 821590 h 1242044"/>
                <a:gd name="connsiteX228" fmla="*/ 557788 w 1670092"/>
                <a:gd name="connsiteY228" fmla="*/ 811203 h 1242044"/>
                <a:gd name="connsiteX229" fmla="*/ 560828 w 1670092"/>
                <a:gd name="connsiteY229" fmla="*/ 804869 h 1242044"/>
                <a:gd name="connsiteX230" fmla="*/ 528400 w 1670092"/>
                <a:gd name="connsiteY230" fmla="*/ 783842 h 1242044"/>
                <a:gd name="connsiteX231" fmla="*/ 526373 w 1670092"/>
                <a:gd name="connsiteY231" fmla="*/ 778522 h 1242044"/>
                <a:gd name="connsiteX232" fmla="*/ 530680 w 1670092"/>
                <a:gd name="connsiteY232" fmla="*/ 772188 h 1242044"/>
                <a:gd name="connsiteX233" fmla="*/ 536000 w 1670092"/>
                <a:gd name="connsiteY233" fmla="*/ 772188 h 1242044"/>
                <a:gd name="connsiteX234" fmla="*/ 549681 w 1670092"/>
                <a:gd name="connsiteY234" fmla="*/ 783842 h 1242044"/>
                <a:gd name="connsiteX235" fmla="*/ 593762 w 1670092"/>
                <a:gd name="connsiteY235" fmla="*/ 812216 h 1242044"/>
                <a:gd name="connsiteX236" fmla="*/ 590722 w 1670092"/>
                <a:gd name="connsiteY236" fmla="*/ 844644 h 1242044"/>
                <a:gd name="connsiteX237" fmla="*/ 565641 w 1670092"/>
                <a:gd name="connsiteY237" fmla="*/ 849964 h 1242044"/>
                <a:gd name="connsiteX238" fmla="*/ 528907 w 1670092"/>
                <a:gd name="connsiteY238" fmla="*/ 876312 h 1242044"/>
                <a:gd name="connsiteX239" fmla="*/ 527893 w 1670092"/>
                <a:gd name="connsiteY239" fmla="*/ 891006 h 1242044"/>
                <a:gd name="connsiteX240" fmla="*/ 522573 w 1670092"/>
                <a:gd name="connsiteY240" fmla="*/ 896326 h 1242044"/>
                <a:gd name="connsiteX241" fmla="*/ 519533 w 1670092"/>
                <a:gd name="connsiteY241" fmla="*/ 902660 h 1242044"/>
                <a:gd name="connsiteX242" fmla="*/ 521560 w 1670092"/>
                <a:gd name="connsiteY242" fmla="*/ 915327 h 1242044"/>
                <a:gd name="connsiteX243" fmla="*/ 524600 w 1670092"/>
                <a:gd name="connsiteY243" fmla="*/ 933061 h 1242044"/>
                <a:gd name="connsiteX244" fmla="*/ 529920 w 1670092"/>
                <a:gd name="connsiteY244" fmla="*/ 937368 h 1242044"/>
                <a:gd name="connsiteX245" fmla="*/ 525613 w 1670092"/>
                <a:gd name="connsiteY245" fmla="*/ 946741 h 1242044"/>
                <a:gd name="connsiteX246" fmla="*/ 522573 w 1670092"/>
                <a:gd name="connsiteY246" fmla="*/ 974102 h 1242044"/>
                <a:gd name="connsiteX247" fmla="*/ 556268 w 1670092"/>
                <a:gd name="connsiteY247" fmla="*/ 1022491 h 1242044"/>
                <a:gd name="connsiteX248" fmla="*/ 561588 w 1670092"/>
                <a:gd name="connsiteY248" fmla="*/ 1052892 h 1242044"/>
                <a:gd name="connsiteX249" fmla="*/ 576282 w 1670092"/>
                <a:gd name="connsiteY249" fmla="*/ 1072906 h 1242044"/>
                <a:gd name="connsiteX250" fmla="*/ 585655 w 1670092"/>
                <a:gd name="connsiteY250" fmla="*/ 1092920 h 1242044"/>
                <a:gd name="connsiteX251" fmla="*/ 606683 w 1670092"/>
                <a:gd name="connsiteY251" fmla="*/ 1113947 h 1242044"/>
                <a:gd name="connsiteX252" fmla="*/ 640377 w 1670092"/>
                <a:gd name="connsiteY252" fmla="*/ 1163349 h 1242044"/>
                <a:gd name="connsiteX253" fmla="*/ 671792 w 1670092"/>
                <a:gd name="connsiteY253" fmla="*/ 1205404 h 1242044"/>
                <a:gd name="connsiteX254" fmla="*/ 679139 w 1670092"/>
                <a:gd name="connsiteY254" fmla="*/ 1208444 h 1242044"/>
                <a:gd name="connsiteX255" fmla="*/ 689526 w 1670092"/>
                <a:gd name="connsiteY255" fmla="*/ 1207431 h 1242044"/>
                <a:gd name="connsiteX256" fmla="*/ 717900 w 1670092"/>
                <a:gd name="connsiteY256" fmla="*/ 1209711 h 1242044"/>
                <a:gd name="connsiteX257" fmla="*/ 724234 w 1670092"/>
                <a:gd name="connsiteY257" fmla="*/ 1206417 h 1242044"/>
                <a:gd name="connsiteX258" fmla="*/ 733608 w 1670092"/>
                <a:gd name="connsiteY258" fmla="*/ 1219085 h 1242044"/>
                <a:gd name="connsiteX259" fmla="*/ 799730 w 1670092"/>
                <a:gd name="connsiteY259" fmla="*/ 1241125 h 1242044"/>
                <a:gd name="connsiteX260" fmla="*/ 814170 w 1670092"/>
                <a:gd name="connsiteY260" fmla="*/ 1202871 h 124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1670092" h="1242044">
                  <a:moveTo>
                    <a:pt x="814170" y="1202871"/>
                  </a:moveTo>
                  <a:cubicBezTo>
                    <a:pt x="831144" y="1192737"/>
                    <a:pt x="818984" y="1178296"/>
                    <a:pt x="824558" y="1173483"/>
                  </a:cubicBezTo>
                  <a:cubicBezTo>
                    <a:pt x="831904" y="1170443"/>
                    <a:pt x="828864" y="1179816"/>
                    <a:pt x="831904" y="1170443"/>
                  </a:cubicBezTo>
                  <a:cubicBezTo>
                    <a:pt x="834945" y="1161069"/>
                    <a:pt x="837225" y="1173483"/>
                    <a:pt x="834945" y="1161069"/>
                  </a:cubicBezTo>
                  <a:cubicBezTo>
                    <a:pt x="829118" y="1136242"/>
                    <a:pt x="840011" y="1160056"/>
                    <a:pt x="835704" y="1143335"/>
                  </a:cubicBezTo>
                  <a:cubicBezTo>
                    <a:pt x="830638" y="1132948"/>
                    <a:pt x="817464" y="1131681"/>
                    <a:pt x="825571" y="1128641"/>
                  </a:cubicBezTo>
                  <a:cubicBezTo>
                    <a:pt x="833678" y="1125601"/>
                    <a:pt x="825317" y="1134975"/>
                    <a:pt x="833678" y="1125601"/>
                  </a:cubicBezTo>
                  <a:cubicBezTo>
                    <a:pt x="842038" y="1116228"/>
                    <a:pt x="836718" y="1118254"/>
                    <a:pt x="842038" y="1116228"/>
                  </a:cubicBezTo>
                  <a:cubicBezTo>
                    <a:pt x="855212" y="1113187"/>
                    <a:pt x="873706" y="1091147"/>
                    <a:pt x="878773" y="1078480"/>
                  </a:cubicBezTo>
                  <a:cubicBezTo>
                    <a:pt x="874973" y="1046558"/>
                    <a:pt x="885106" y="1050105"/>
                    <a:pt x="886120" y="1037438"/>
                  </a:cubicBezTo>
                  <a:cubicBezTo>
                    <a:pt x="883080" y="1027051"/>
                    <a:pt x="878773" y="1034398"/>
                    <a:pt x="883080" y="1027051"/>
                  </a:cubicBezTo>
                  <a:cubicBezTo>
                    <a:pt x="887386" y="1019704"/>
                    <a:pt x="880039" y="1026038"/>
                    <a:pt x="887386" y="1019704"/>
                  </a:cubicBezTo>
                  <a:cubicBezTo>
                    <a:pt x="895240" y="1014130"/>
                    <a:pt x="894480" y="1012357"/>
                    <a:pt x="901067" y="1007037"/>
                  </a:cubicBezTo>
                  <a:cubicBezTo>
                    <a:pt x="914747" y="983729"/>
                    <a:pt x="953255" y="989303"/>
                    <a:pt x="971243" y="992343"/>
                  </a:cubicBezTo>
                  <a:cubicBezTo>
                    <a:pt x="982137" y="989556"/>
                    <a:pt x="993537" y="977396"/>
                    <a:pt x="1005951" y="973342"/>
                  </a:cubicBezTo>
                  <a:cubicBezTo>
                    <a:pt x="1015578" y="969542"/>
                    <a:pt x="1043445" y="961942"/>
                    <a:pt x="1048006" y="952315"/>
                  </a:cubicBezTo>
                  <a:cubicBezTo>
                    <a:pt x="1071313" y="925967"/>
                    <a:pt x="1084487" y="897593"/>
                    <a:pt x="1112101" y="886192"/>
                  </a:cubicBezTo>
                  <a:cubicBezTo>
                    <a:pt x="1140222" y="889486"/>
                    <a:pt x="1145289" y="879099"/>
                    <a:pt x="1167837" y="878845"/>
                  </a:cubicBezTo>
                  <a:cubicBezTo>
                    <a:pt x="1187344" y="871499"/>
                    <a:pt x="1198744" y="871245"/>
                    <a:pt x="1216225" y="862125"/>
                  </a:cubicBezTo>
                  <a:cubicBezTo>
                    <a:pt x="1230412" y="862125"/>
                    <a:pt x="1254986" y="856805"/>
                    <a:pt x="1264614" y="847431"/>
                  </a:cubicBezTo>
                  <a:cubicBezTo>
                    <a:pt x="1279054" y="837044"/>
                    <a:pt x="1294508" y="834511"/>
                    <a:pt x="1306668" y="826404"/>
                  </a:cubicBezTo>
                  <a:cubicBezTo>
                    <a:pt x="1315282" y="822097"/>
                    <a:pt x="1350750" y="800816"/>
                    <a:pt x="1347710" y="804363"/>
                  </a:cubicBezTo>
                  <a:cubicBezTo>
                    <a:pt x="1359870" y="797269"/>
                    <a:pt x="1376591" y="793976"/>
                    <a:pt x="1371778" y="783335"/>
                  </a:cubicBezTo>
                  <a:cubicBezTo>
                    <a:pt x="1360630" y="775735"/>
                    <a:pt x="1345430" y="780042"/>
                    <a:pt x="1333016" y="778015"/>
                  </a:cubicBezTo>
                  <a:cubicBezTo>
                    <a:pt x="1322122" y="767375"/>
                    <a:pt x="1290201" y="769908"/>
                    <a:pt x="1282601" y="770668"/>
                  </a:cubicBezTo>
                  <a:cubicBezTo>
                    <a:pt x="1278041" y="770668"/>
                    <a:pt x="1266894" y="771175"/>
                    <a:pt x="1264867" y="769655"/>
                  </a:cubicBezTo>
                  <a:cubicBezTo>
                    <a:pt x="1263853" y="769655"/>
                    <a:pt x="1260560" y="778015"/>
                    <a:pt x="1263853" y="769655"/>
                  </a:cubicBezTo>
                  <a:cubicBezTo>
                    <a:pt x="1269174" y="757494"/>
                    <a:pt x="1286654" y="755468"/>
                    <a:pt x="1288934" y="753948"/>
                  </a:cubicBezTo>
                  <a:cubicBezTo>
                    <a:pt x="1285134" y="703026"/>
                    <a:pt x="1320602" y="735454"/>
                    <a:pt x="1326683" y="752934"/>
                  </a:cubicBezTo>
                  <a:cubicBezTo>
                    <a:pt x="1318829" y="755974"/>
                    <a:pt x="1361897" y="770162"/>
                    <a:pt x="1359870" y="768641"/>
                  </a:cubicBezTo>
                  <a:cubicBezTo>
                    <a:pt x="1373044" y="770922"/>
                    <a:pt x="1376591" y="768388"/>
                    <a:pt x="1387738" y="768388"/>
                  </a:cubicBezTo>
                  <a:cubicBezTo>
                    <a:pt x="1393565" y="766868"/>
                    <a:pt x="1387231" y="775988"/>
                    <a:pt x="1394325" y="765601"/>
                  </a:cubicBezTo>
                  <a:cubicBezTo>
                    <a:pt x="1400152" y="756734"/>
                    <a:pt x="1400152" y="756988"/>
                    <a:pt x="1400152" y="756988"/>
                  </a:cubicBezTo>
                  <a:cubicBezTo>
                    <a:pt x="1400912" y="749387"/>
                    <a:pt x="1401419" y="729120"/>
                    <a:pt x="1394832" y="719240"/>
                  </a:cubicBezTo>
                  <a:cubicBezTo>
                    <a:pt x="1386978" y="705559"/>
                    <a:pt x="1379124" y="688332"/>
                    <a:pt x="1361644" y="688839"/>
                  </a:cubicBezTo>
                  <a:cubicBezTo>
                    <a:pt x="1347203" y="689852"/>
                    <a:pt x="1318829" y="669838"/>
                    <a:pt x="1319336" y="655651"/>
                  </a:cubicBezTo>
                  <a:cubicBezTo>
                    <a:pt x="1348723" y="660464"/>
                    <a:pt x="1342896" y="675665"/>
                    <a:pt x="1368231" y="679718"/>
                  </a:cubicBezTo>
                  <a:cubicBezTo>
                    <a:pt x="1378111" y="681998"/>
                    <a:pt x="1371524" y="687065"/>
                    <a:pt x="1378364" y="681238"/>
                  </a:cubicBezTo>
                  <a:cubicBezTo>
                    <a:pt x="1384191" y="676678"/>
                    <a:pt x="1378871" y="685798"/>
                    <a:pt x="1384698" y="675411"/>
                  </a:cubicBezTo>
                  <a:cubicBezTo>
                    <a:pt x="1394578" y="656664"/>
                    <a:pt x="1385711" y="678198"/>
                    <a:pt x="1387485" y="659704"/>
                  </a:cubicBezTo>
                  <a:cubicBezTo>
                    <a:pt x="1395338" y="648557"/>
                    <a:pt x="1382418" y="638423"/>
                    <a:pt x="1377858" y="634117"/>
                  </a:cubicBezTo>
                  <a:cubicBezTo>
                    <a:pt x="1368991" y="617649"/>
                    <a:pt x="1396098" y="617649"/>
                    <a:pt x="1401419" y="618409"/>
                  </a:cubicBezTo>
                  <a:cubicBezTo>
                    <a:pt x="1405979" y="629050"/>
                    <a:pt x="1414592" y="611316"/>
                    <a:pt x="1418139" y="610809"/>
                  </a:cubicBezTo>
                  <a:cubicBezTo>
                    <a:pt x="1423713" y="609036"/>
                    <a:pt x="1416619" y="615116"/>
                    <a:pt x="1424473" y="608529"/>
                  </a:cubicBezTo>
                  <a:cubicBezTo>
                    <a:pt x="1431566" y="602702"/>
                    <a:pt x="1429033" y="610556"/>
                    <a:pt x="1431566" y="601942"/>
                  </a:cubicBezTo>
                  <a:cubicBezTo>
                    <a:pt x="1446514" y="570528"/>
                    <a:pt x="1391791" y="601435"/>
                    <a:pt x="1407499" y="574328"/>
                  </a:cubicBezTo>
                  <a:cubicBezTo>
                    <a:pt x="1411299" y="574328"/>
                    <a:pt x="1440433" y="574581"/>
                    <a:pt x="1450060" y="573314"/>
                  </a:cubicBezTo>
                  <a:cubicBezTo>
                    <a:pt x="1469315" y="554060"/>
                    <a:pt x="1504276" y="544433"/>
                    <a:pt x="1458674" y="545953"/>
                  </a:cubicBezTo>
                  <a:cubicBezTo>
                    <a:pt x="1453860" y="556847"/>
                    <a:pt x="1441700" y="534300"/>
                    <a:pt x="1447527" y="528726"/>
                  </a:cubicBezTo>
                  <a:cubicBezTo>
                    <a:pt x="1452340" y="519859"/>
                    <a:pt x="1443980" y="528473"/>
                    <a:pt x="1453101" y="519099"/>
                  </a:cubicBezTo>
                  <a:cubicBezTo>
                    <a:pt x="1461207" y="510992"/>
                    <a:pt x="1460701" y="511499"/>
                    <a:pt x="1460701" y="511499"/>
                  </a:cubicBezTo>
                  <a:cubicBezTo>
                    <a:pt x="1456901" y="498325"/>
                    <a:pt x="1462221" y="493005"/>
                    <a:pt x="1455127" y="480591"/>
                  </a:cubicBezTo>
                  <a:cubicBezTo>
                    <a:pt x="1449300" y="472991"/>
                    <a:pt x="1451327" y="480084"/>
                    <a:pt x="1449047" y="472484"/>
                  </a:cubicBezTo>
                  <a:cubicBezTo>
                    <a:pt x="1447527" y="465897"/>
                    <a:pt x="1460701" y="477044"/>
                    <a:pt x="1446007" y="464630"/>
                  </a:cubicBezTo>
                  <a:cubicBezTo>
                    <a:pt x="1426500" y="448923"/>
                    <a:pt x="1438913" y="455003"/>
                    <a:pt x="1422193" y="453990"/>
                  </a:cubicBezTo>
                  <a:cubicBezTo>
                    <a:pt x="1412566" y="455257"/>
                    <a:pt x="1423206" y="461337"/>
                    <a:pt x="1411552" y="454497"/>
                  </a:cubicBezTo>
                  <a:cubicBezTo>
                    <a:pt x="1401672" y="448670"/>
                    <a:pt x="1401925" y="448670"/>
                    <a:pt x="1401925" y="448670"/>
                  </a:cubicBezTo>
                  <a:cubicBezTo>
                    <a:pt x="1394072" y="445376"/>
                    <a:pt x="1400152" y="430936"/>
                    <a:pt x="1410792" y="430936"/>
                  </a:cubicBezTo>
                  <a:cubicBezTo>
                    <a:pt x="1434860" y="429922"/>
                    <a:pt x="1459181" y="420295"/>
                    <a:pt x="1469061" y="449936"/>
                  </a:cubicBezTo>
                  <a:cubicBezTo>
                    <a:pt x="1460954" y="466404"/>
                    <a:pt x="1473368" y="478311"/>
                    <a:pt x="1482741" y="478311"/>
                  </a:cubicBezTo>
                  <a:cubicBezTo>
                    <a:pt x="1483502" y="460070"/>
                    <a:pt x="1482995" y="450950"/>
                    <a:pt x="1485022" y="435749"/>
                  </a:cubicBezTo>
                  <a:cubicBezTo>
                    <a:pt x="1485782" y="430176"/>
                    <a:pt x="1482741" y="434229"/>
                    <a:pt x="1486288" y="429669"/>
                  </a:cubicBezTo>
                  <a:cubicBezTo>
                    <a:pt x="1489582" y="429669"/>
                    <a:pt x="1491102" y="417002"/>
                    <a:pt x="1491355" y="417255"/>
                  </a:cubicBezTo>
                  <a:cubicBezTo>
                    <a:pt x="1498955" y="386854"/>
                    <a:pt x="1444487" y="408388"/>
                    <a:pt x="1460954" y="384827"/>
                  </a:cubicBezTo>
                  <a:cubicBezTo>
                    <a:pt x="1475141" y="371147"/>
                    <a:pt x="1435873" y="362280"/>
                    <a:pt x="1427259" y="362787"/>
                  </a:cubicBezTo>
                  <a:cubicBezTo>
                    <a:pt x="1419659" y="356960"/>
                    <a:pt x="1409525" y="364307"/>
                    <a:pt x="1403192" y="367093"/>
                  </a:cubicBezTo>
                  <a:cubicBezTo>
                    <a:pt x="1390018" y="346066"/>
                    <a:pt x="1415099" y="348599"/>
                    <a:pt x="1414846" y="334666"/>
                  </a:cubicBezTo>
                  <a:cubicBezTo>
                    <a:pt x="1409525" y="320732"/>
                    <a:pt x="1425486" y="306545"/>
                    <a:pt x="1437900" y="305278"/>
                  </a:cubicBezTo>
                  <a:cubicBezTo>
                    <a:pt x="1444234" y="306291"/>
                    <a:pt x="1435873" y="313638"/>
                    <a:pt x="1444234" y="306291"/>
                  </a:cubicBezTo>
                  <a:cubicBezTo>
                    <a:pt x="1452594" y="298944"/>
                    <a:pt x="1452594" y="298944"/>
                    <a:pt x="1452594" y="298944"/>
                  </a:cubicBezTo>
                  <a:cubicBezTo>
                    <a:pt x="1440687" y="296411"/>
                    <a:pt x="1464754" y="283490"/>
                    <a:pt x="1462981" y="284250"/>
                  </a:cubicBezTo>
                  <a:cubicBezTo>
                    <a:pt x="1467794" y="269810"/>
                    <a:pt x="1456141" y="278424"/>
                    <a:pt x="1457661" y="271583"/>
                  </a:cubicBezTo>
                  <a:cubicBezTo>
                    <a:pt x="1457661" y="262210"/>
                    <a:pt x="1463994" y="257903"/>
                    <a:pt x="1456647" y="255876"/>
                  </a:cubicBezTo>
                  <a:cubicBezTo>
                    <a:pt x="1449300" y="253849"/>
                    <a:pt x="1457661" y="266263"/>
                    <a:pt x="1449300" y="253849"/>
                  </a:cubicBezTo>
                  <a:cubicBezTo>
                    <a:pt x="1440940" y="241182"/>
                    <a:pt x="1440940" y="241182"/>
                    <a:pt x="1440940" y="241182"/>
                  </a:cubicBezTo>
                  <a:cubicBezTo>
                    <a:pt x="1440940" y="241182"/>
                    <a:pt x="1417886" y="239155"/>
                    <a:pt x="1447274" y="233835"/>
                  </a:cubicBezTo>
                  <a:cubicBezTo>
                    <a:pt x="1492115" y="222941"/>
                    <a:pt x="1495662" y="232822"/>
                    <a:pt x="1523783" y="227502"/>
                  </a:cubicBezTo>
                  <a:cubicBezTo>
                    <a:pt x="1542024" y="225222"/>
                    <a:pt x="1561785" y="214074"/>
                    <a:pt x="1539490" y="204447"/>
                  </a:cubicBezTo>
                  <a:cubicBezTo>
                    <a:pt x="1534170" y="201407"/>
                    <a:pt x="1521756" y="203434"/>
                    <a:pt x="1534170" y="201407"/>
                  </a:cubicBezTo>
                  <a:cubicBezTo>
                    <a:pt x="1556718" y="196087"/>
                    <a:pt x="1563811" y="195327"/>
                    <a:pt x="1584585" y="194060"/>
                  </a:cubicBezTo>
                  <a:cubicBezTo>
                    <a:pt x="1611946" y="169993"/>
                    <a:pt x="1717337" y="152766"/>
                    <a:pt x="1645388" y="128951"/>
                  </a:cubicBezTo>
                  <a:cubicBezTo>
                    <a:pt x="1624360" y="126925"/>
                    <a:pt x="1612453" y="130725"/>
                    <a:pt x="1599279" y="119578"/>
                  </a:cubicBezTo>
                  <a:cubicBezTo>
                    <a:pt x="1580532" y="113497"/>
                    <a:pt x="1533410" y="132498"/>
                    <a:pt x="1521756" y="138578"/>
                  </a:cubicBezTo>
                  <a:cubicBezTo>
                    <a:pt x="1508583" y="156819"/>
                    <a:pt x="1494142" y="150739"/>
                    <a:pt x="1479702" y="145925"/>
                  </a:cubicBezTo>
                  <a:cubicBezTo>
                    <a:pt x="1475394" y="137312"/>
                    <a:pt x="1461968" y="153272"/>
                    <a:pt x="1463994" y="146939"/>
                  </a:cubicBezTo>
                  <a:cubicBezTo>
                    <a:pt x="1465008" y="141619"/>
                    <a:pt x="1471341" y="143899"/>
                    <a:pt x="1465008" y="141619"/>
                  </a:cubicBezTo>
                  <a:cubicBezTo>
                    <a:pt x="1458674" y="139592"/>
                    <a:pt x="1480715" y="135285"/>
                    <a:pt x="1458674" y="139592"/>
                  </a:cubicBezTo>
                  <a:cubicBezTo>
                    <a:pt x="1425486" y="145419"/>
                    <a:pt x="1422193" y="149725"/>
                    <a:pt x="1397872" y="162646"/>
                  </a:cubicBezTo>
                  <a:cubicBezTo>
                    <a:pt x="1398125" y="165179"/>
                    <a:pt x="1373551" y="183673"/>
                    <a:pt x="1364177" y="181647"/>
                  </a:cubicBezTo>
                  <a:cubicBezTo>
                    <a:pt x="1359870" y="179620"/>
                    <a:pt x="1353790" y="187980"/>
                    <a:pt x="1359870" y="179620"/>
                  </a:cubicBezTo>
                  <a:cubicBezTo>
                    <a:pt x="1366711" y="167966"/>
                    <a:pt x="1388245" y="157326"/>
                    <a:pt x="1401925" y="144912"/>
                  </a:cubicBezTo>
                  <a:cubicBezTo>
                    <a:pt x="1415352" y="133765"/>
                    <a:pt x="1418899" y="108937"/>
                    <a:pt x="1394578" y="108177"/>
                  </a:cubicBezTo>
                  <a:cubicBezTo>
                    <a:pt x="1376844" y="109444"/>
                    <a:pt x="1361644" y="106404"/>
                    <a:pt x="1353537" y="119831"/>
                  </a:cubicBezTo>
                  <a:cubicBezTo>
                    <a:pt x="1348217" y="126165"/>
                    <a:pt x="1370257" y="116791"/>
                    <a:pt x="1348217" y="126165"/>
                  </a:cubicBezTo>
                  <a:cubicBezTo>
                    <a:pt x="1317562" y="139085"/>
                    <a:pt x="1333523" y="133258"/>
                    <a:pt x="1318829" y="137818"/>
                  </a:cubicBezTo>
                  <a:cubicBezTo>
                    <a:pt x="1293495" y="155046"/>
                    <a:pt x="1217745" y="153779"/>
                    <a:pt x="1293748" y="126165"/>
                  </a:cubicBezTo>
                  <a:cubicBezTo>
                    <a:pt x="1293748" y="126165"/>
                    <a:pt x="1286401" y="133512"/>
                    <a:pt x="1293748" y="126165"/>
                  </a:cubicBezTo>
                  <a:cubicBezTo>
                    <a:pt x="1301095" y="118818"/>
                    <a:pt x="1305402" y="125151"/>
                    <a:pt x="1301095" y="118818"/>
                  </a:cubicBezTo>
                  <a:cubicBezTo>
                    <a:pt x="1287668" y="98804"/>
                    <a:pt x="1268920" y="111217"/>
                    <a:pt x="1248653" y="107924"/>
                  </a:cubicBezTo>
                  <a:cubicBezTo>
                    <a:pt x="1245613" y="108177"/>
                    <a:pt x="1260307" y="105137"/>
                    <a:pt x="1245613" y="108177"/>
                  </a:cubicBezTo>
                  <a:cubicBezTo>
                    <a:pt x="1237252" y="109191"/>
                    <a:pt x="1181264" y="122364"/>
                    <a:pt x="1176450" y="122871"/>
                  </a:cubicBezTo>
                  <a:cubicBezTo>
                    <a:pt x="1171130" y="123885"/>
                    <a:pt x="1189117" y="120844"/>
                    <a:pt x="1171130" y="123885"/>
                  </a:cubicBezTo>
                  <a:cubicBezTo>
                    <a:pt x="1137942" y="125151"/>
                    <a:pt x="1136676" y="122871"/>
                    <a:pt x="1111341" y="130218"/>
                  </a:cubicBezTo>
                  <a:cubicBezTo>
                    <a:pt x="1081447" y="126418"/>
                    <a:pt x="1096141" y="118058"/>
                    <a:pt x="1109314" y="114511"/>
                  </a:cubicBezTo>
                  <a:cubicBezTo>
                    <a:pt x="1117168" y="109951"/>
                    <a:pt x="1122742" y="119831"/>
                    <a:pt x="1131355" y="114511"/>
                  </a:cubicBezTo>
                  <a:cubicBezTo>
                    <a:pt x="1139209" y="109444"/>
                    <a:pt x="1137689" y="110204"/>
                    <a:pt x="1147063" y="107164"/>
                  </a:cubicBezTo>
                  <a:cubicBezTo>
                    <a:pt x="1163783" y="104377"/>
                    <a:pt x="1170877" y="96270"/>
                    <a:pt x="1183797" y="96777"/>
                  </a:cubicBezTo>
                  <a:cubicBezTo>
                    <a:pt x="1205331" y="97537"/>
                    <a:pt x="1221799" y="96524"/>
                    <a:pt x="1242573" y="90443"/>
                  </a:cubicBezTo>
                  <a:cubicBezTo>
                    <a:pt x="1240799" y="87657"/>
                    <a:pt x="1269427" y="92723"/>
                    <a:pt x="1275001" y="93483"/>
                  </a:cubicBezTo>
                  <a:cubicBezTo>
                    <a:pt x="1280321" y="94497"/>
                    <a:pt x="1254986" y="95510"/>
                    <a:pt x="1280321" y="94497"/>
                  </a:cubicBezTo>
                  <a:cubicBezTo>
                    <a:pt x="1321109" y="92723"/>
                    <a:pt x="1301095" y="94243"/>
                    <a:pt x="1324402" y="93483"/>
                  </a:cubicBezTo>
                  <a:cubicBezTo>
                    <a:pt x="1337069" y="86136"/>
                    <a:pt x="1354803" y="89430"/>
                    <a:pt x="1366457" y="85123"/>
                  </a:cubicBezTo>
                  <a:cubicBezTo>
                    <a:pt x="1372537" y="84616"/>
                    <a:pt x="1391791" y="76763"/>
                    <a:pt x="1392805" y="68403"/>
                  </a:cubicBezTo>
                  <a:cubicBezTo>
                    <a:pt x="1384445" y="61056"/>
                    <a:pt x="1398632" y="61056"/>
                    <a:pt x="1382418" y="58015"/>
                  </a:cubicBezTo>
                  <a:cubicBezTo>
                    <a:pt x="1365697" y="58269"/>
                    <a:pt x="1307935" y="57002"/>
                    <a:pt x="1308949" y="47628"/>
                  </a:cubicBezTo>
                  <a:cubicBezTo>
                    <a:pt x="1308949" y="43322"/>
                    <a:pt x="1316296" y="58015"/>
                    <a:pt x="1308949" y="43322"/>
                  </a:cubicBezTo>
                  <a:cubicBezTo>
                    <a:pt x="1301602" y="28628"/>
                    <a:pt x="1308949" y="27614"/>
                    <a:pt x="1301602" y="28628"/>
                  </a:cubicBezTo>
                  <a:cubicBezTo>
                    <a:pt x="1277534" y="31921"/>
                    <a:pt x="1293241" y="25081"/>
                    <a:pt x="1272214" y="18241"/>
                  </a:cubicBezTo>
                  <a:cubicBezTo>
                    <a:pt x="1260560" y="17227"/>
                    <a:pt x="1236493" y="18241"/>
                    <a:pt x="1236493" y="18241"/>
                  </a:cubicBezTo>
                  <a:cubicBezTo>
                    <a:pt x="1207358" y="8614"/>
                    <a:pt x="1175944" y="-3800"/>
                    <a:pt x="1149343" y="2533"/>
                  </a:cubicBezTo>
                  <a:cubicBezTo>
                    <a:pt x="1132115" y="8107"/>
                    <a:pt x="1127555" y="1013"/>
                    <a:pt x="1117928" y="1013"/>
                  </a:cubicBezTo>
                  <a:cubicBezTo>
                    <a:pt x="1098927" y="760"/>
                    <a:pt x="1050539" y="1773"/>
                    <a:pt x="1036099" y="0"/>
                  </a:cubicBezTo>
                  <a:cubicBezTo>
                    <a:pt x="1012284" y="9120"/>
                    <a:pt x="1005444" y="11147"/>
                    <a:pt x="985683" y="5574"/>
                  </a:cubicBezTo>
                  <a:cubicBezTo>
                    <a:pt x="953002" y="14187"/>
                    <a:pt x="920068" y="24828"/>
                    <a:pt x="896507" y="22294"/>
                  </a:cubicBezTo>
                  <a:cubicBezTo>
                    <a:pt x="891693" y="16721"/>
                    <a:pt x="889160" y="14947"/>
                    <a:pt x="883839" y="17987"/>
                  </a:cubicBezTo>
                  <a:cubicBezTo>
                    <a:pt x="877506" y="23308"/>
                    <a:pt x="894227" y="15961"/>
                    <a:pt x="877506" y="23308"/>
                  </a:cubicBezTo>
                  <a:cubicBezTo>
                    <a:pt x="860785" y="30654"/>
                    <a:pt x="871172" y="32175"/>
                    <a:pt x="871172" y="32175"/>
                  </a:cubicBezTo>
                  <a:cubicBezTo>
                    <a:pt x="835198" y="26601"/>
                    <a:pt x="813664" y="13934"/>
                    <a:pt x="785036" y="26601"/>
                  </a:cubicBezTo>
                  <a:cubicBezTo>
                    <a:pt x="792890" y="53709"/>
                    <a:pt x="759448" y="32175"/>
                    <a:pt x="746275" y="39268"/>
                  </a:cubicBezTo>
                  <a:cubicBezTo>
                    <a:pt x="741461" y="41548"/>
                    <a:pt x="714607" y="47628"/>
                    <a:pt x="708527" y="48642"/>
                  </a:cubicBezTo>
                  <a:cubicBezTo>
                    <a:pt x="717900" y="53962"/>
                    <a:pt x="710553" y="49655"/>
                    <a:pt x="717900" y="53962"/>
                  </a:cubicBezTo>
                  <a:cubicBezTo>
                    <a:pt x="731074" y="62576"/>
                    <a:pt x="742981" y="65616"/>
                    <a:pt x="756662" y="69669"/>
                  </a:cubicBezTo>
                  <a:cubicBezTo>
                    <a:pt x="765022" y="74989"/>
                    <a:pt x="761982" y="69669"/>
                    <a:pt x="765022" y="74989"/>
                  </a:cubicBezTo>
                  <a:cubicBezTo>
                    <a:pt x="768062" y="80310"/>
                    <a:pt x="776676" y="76003"/>
                    <a:pt x="768062" y="80310"/>
                  </a:cubicBezTo>
                  <a:cubicBezTo>
                    <a:pt x="761728" y="85630"/>
                    <a:pt x="753115" y="86897"/>
                    <a:pt x="746021" y="82336"/>
                  </a:cubicBezTo>
                  <a:cubicBezTo>
                    <a:pt x="739688" y="77016"/>
                    <a:pt x="746021" y="79296"/>
                    <a:pt x="739688" y="77016"/>
                  </a:cubicBezTo>
                  <a:cubicBezTo>
                    <a:pt x="733354" y="74989"/>
                    <a:pt x="746021" y="80056"/>
                    <a:pt x="733354" y="74989"/>
                  </a:cubicBezTo>
                  <a:cubicBezTo>
                    <a:pt x="718407" y="67389"/>
                    <a:pt x="685979" y="54722"/>
                    <a:pt x="697633" y="78030"/>
                  </a:cubicBezTo>
                  <a:cubicBezTo>
                    <a:pt x="701940" y="88923"/>
                    <a:pt x="699913" y="81830"/>
                    <a:pt x="711313" y="85376"/>
                  </a:cubicBezTo>
                  <a:cubicBezTo>
                    <a:pt x="719420" y="86390"/>
                    <a:pt x="736141" y="94497"/>
                    <a:pt x="739688" y="97030"/>
                  </a:cubicBezTo>
                  <a:cubicBezTo>
                    <a:pt x="738167" y="89683"/>
                    <a:pt x="758942" y="113244"/>
                    <a:pt x="755395" y="110711"/>
                  </a:cubicBezTo>
                  <a:cubicBezTo>
                    <a:pt x="755395" y="110711"/>
                    <a:pt x="753368" y="102350"/>
                    <a:pt x="755395" y="110711"/>
                  </a:cubicBezTo>
                  <a:cubicBezTo>
                    <a:pt x="757422" y="119071"/>
                    <a:pt x="763755" y="117044"/>
                    <a:pt x="757422" y="119071"/>
                  </a:cubicBezTo>
                  <a:cubicBezTo>
                    <a:pt x="751088" y="121098"/>
                    <a:pt x="765782" y="125405"/>
                    <a:pt x="751088" y="121098"/>
                  </a:cubicBezTo>
                  <a:cubicBezTo>
                    <a:pt x="722967" y="112484"/>
                    <a:pt x="731834" y="118311"/>
                    <a:pt x="715367" y="103364"/>
                  </a:cubicBezTo>
                  <a:cubicBezTo>
                    <a:pt x="709033" y="101337"/>
                    <a:pt x="729047" y="99057"/>
                    <a:pt x="709033" y="101337"/>
                  </a:cubicBezTo>
                  <a:cubicBezTo>
                    <a:pt x="689019" y="103364"/>
                    <a:pt x="689019" y="103364"/>
                    <a:pt x="689019" y="103364"/>
                  </a:cubicBezTo>
                  <a:cubicBezTo>
                    <a:pt x="679645" y="96524"/>
                    <a:pt x="658365" y="87910"/>
                    <a:pt x="647978" y="81323"/>
                  </a:cubicBezTo>
                  <a:cubicBezTo>
                    <a:pt x="647978" y="81323"/>
                    <a:pt x="655325" y="74989"/>
                    <a:pt x="640631" y="78283"/>
                  </a:cubicBezTo>
                  <a:cubicBezTo>
                    <a:pt x="620870" y="89937"/>
                    <a:pt x="596549" y="65362"/>
                    <a:pt x="588189" y="87657"/>
                  </a:cubicBezTo>
                  <a:cubicBezTo>
                    <a:pt x="595283" y="103364"/>
                    <a:pt x="627457" y="107417"/>
                    <a:pt x="618590" y="114004"/>
                  </a:cubicBezTo>
                  <a:cubicBezTo>
                    <a:pt x="614283" y="118311"/>
                    <a:pt x="626950" y="122364"/>
                    <a:pt x="614283" y="118311"/>
                  </a:cubicBezTo>
                  <a:cubicBezTo>
                    <a:pt x="601616" y="114004"/>
                    <a:pt x="609976" y="116284"/>
                    <a:pt x="601616" y="114004"/>
                  </a:cubicBezTo>
                  <a:cubicBezTo>
                    <a:pt x="584135" y="110457"/>
                    <a:pt x="571468" y="108937"/>
                    <a:pt x="559561" y="96270"/>
                  </a:cubicBezTo>
                  <a:cubicBezTo>
                    <a:pt x="544867" y="89937"/>
                    <a:pt x="550187" y="86897"/>
                    <a:pt x="544867" y="89937"/>
                  </a:cubicBezTo>
                  <a:cubicBezTo>
                    <a:pt x="536254" y="96270"/>
                    <a:pt x="529413" y="93230"/>
                    <a:pt x="530173" y="105644"/>
                  </a:cubicBezTo>
                  <a:cubicBezTo>
                    <a:pt x="536254" y="118564"/>
                    <a:pt x="529920" y="126671"/>
                    <a:pt x="518520" y="128698"/>
                  </a:cubicBezTo>
                  <a:cubicBezTo>
                    <a:pt x="512439" y="121351"/>
                    <a:pt x="514719" y="115778"/>
                    <a:pt x="515480" y="111977"/>
                  </a:cubicBezTo>
                  <a:cubicBezTo>
                    <a:pt x="515480" y="111977"/>
                    <a:pt x="520800" y="121351"/>
                    <a:pt x="515480" y="111977"/>
                  </a:cubicBezTo>
                  <a:cubicBezTo>
                    <a:pt x="509906" y="97284"/>
                    <a:pt x="508386" y="104124"/>
                    <a:pt x="496479" y="97284"/>
                  </a:cubicBezTo>
                  <a:cubicBezTo>
                    <a:pt x="462024" y="92723"/>
                    <a:pt x="462784" y="86643"/>
                    <a:pt x="430356" y="100324"/>
                  </a:cubicBezTo>
                  <a:cubicBezTo>
                    <a:pt x="403249" y="99564"/>
                    <a:pt x="389062" y="95763"/>
                    <a:pt x="368541" y="109697"/>
                  </a:cubicBezTo>
                  <a:cubicBezTo>
                    <a:pt x="356634" y="109191"/>
                    <a:pt x="350553" y="115271"/>
                    <a:pt x="338140" y="120084"/>
                  </a:cubicBezTo>
                  <a:cubicBezTo>
                    <a:pt x="308245" y="114764"/>
                    <a:pt x="318126" y="138072"/>
                    <a:pt x="315085" y="154792"/>
                  </a:cubicBezTo>
                  <a:cubicBezTo>
                    <a:pt x="312045" y="159099"/>
                    <a:pt x="324459" y="153779"/>
                    <a:pt x="312045" y="159099"/>
                  </a:cubicBezTo>
                  <a:cubicBezTo>
                    <a:pt x="289751" y="172273"/>
                    <a:pt x="280631" y="157832"/>
                    <a:pt x="262644" y="168473"/>
                  </a:cubicBezTo>
                  <a:cubicBezTo>
                    <a:pt x="245923" y="175566"/>
                    <a:pt x="234523" y="183420"/>
                    <a:pt x="219575" y="180127"/>
                  </a:cubicBezTo>
                  <a:cubicBezTo>
                    <a:pt x="203108" y="194060"/>
                    <a:pt x="186387" y="204701"/>
                    <a:pt x="172454" y="207488"/>
                  </a:cubicBezTo>
                  <a:cubicBezTo>
                    <a:pt x="168147" y="208501"/>
                    <a:pt x="178787" y="203181"/>
                    <a:pt x="168147" y="208501"/>
                  </a:cubicBezTo>
                  <a:cubicBezTo>
                    <a:pt x="157253" y="215595"/>
                    <a:pt x="147373" y="216355"/>
                    <a:pt x="147119" y="220155"/>
                  </a:cubicBezTo>
                  <a:cubicBezTo>
                    <a:pt x="155479" y="230288"/>
                    <a:pt x="141546" y="228515"/>
                    <a:pt x="160800" y="229528"/>
                  </a:cubicBezTo>
                  <a:cubicBezTo>
                    <a:pt x="235029" y="217368"/>
                    <a:pt x="219829" y="283490"/>
                    <a:pt x="168147" y="297678"/>
                  </a:cubicBezTo>
                  <a:cubicBezTo>
                    <a:pt x="157253" y="299958"/>
                    <a:pt x="128119" y="294131"/>
                    <a:pt x="118745" y="306038"/>
                  </a:cubicBezTo>
                  <a:cubicBezTo>
                    <a:pt x="103038" y="317185"/>
                    <a:pt x="102024" y="310345"/>
                    <a:pt x="84037" y="316425"/>
                  </a:cubicBezTo>
                  <a:cubicBezTo>
                    <a:pt x="67823" y="322252"/>
                    <a:pt x="66050" y="327319"/>
                    <a:pt x="52622" y="328079"/>
                  </a:cubicBezTo>
                  <a:cubicBezTo>
                    <a:pt x="40462" y="325039"/>
                    <a:pt x="18168" y="321238"/>
                    <a:pt x="10568" y="329092"/>
                  </a:cubicBezTo>
                  <a:cubicBezTo>
                    <a:pt x="-8433" y="344799"/>
                    <a:pt x="1701" y="357973"/>
                    <a:pt x="13608" y="361520"/>
                  </a:cubicBezTo>
                  <a:cubicBezTo>
                    <a:pt x="26528" y="369374"/>
                    <a:pt x="35395" y="365827"/>
                    <a:pt x="47302" y="373174"/>
                  </a:cubicBezTo>
                  <a:cubicBezTo>
                    <a:pt x="67823" y="382294"/>
                    <a:pt x="81250" y="390401"/>
                    <a:pt x="104051" y="382547"/>
                  </a:cubicBezTo>
                  <a:cubicBezTo>
                    <a:pt x="110638" y="375454"/>
                    <a:pt x="133945" y="386601"/>
                    <a:pt x="140786" y="382547"/>
                  </a:cubicBezTo>
                  <a:cubicBezTo>
                    <a:pt x="139772" y="380014"/>
                    <a:pt x="163080" y="382041"/>
                    <a:pt x="161813" y="381534"/>
                  </a:cubicBezTo>
                  <a:cubicBezTo>
                    <a:pt x="172454" y="382801"/>
                    <a:pt x="159533" y="394708"/>
                    <a:pt x="157506" y="394201"/>
                  </a:cubicBezTo>
                  <a:cubicBezTo>
                    <a:pt x="133945" y="400535"/>
                    <a:pt x="123812" y="395468"/>
                    <a:pt x="102024" y="404588"/>
                  </a:cubicBezTo>
                  <a:cubicBezTo>
                    <a:pt x="75930" y="411935"/>
                    <a:pt x="63516" y="403828"/>
                    <a:pt x="45275" y="412948"/>
                  </a:cubicBezTo>
                  <a:cubicBezTo>
                    <a:pt x="40715" y="430429"/>
                    <a:pt x="66556" y="421309"/>
                    <a:pt x="71623" y="425616"/>
                  </a:cubicBezTo>
                  <a:cubicBezTo>
                    <a:pt x="76437" y="433469"/>
                    <a:pt x="99744" y="437016"/>
                    <a:pt x="103038" y="436003"/>
                  </a:cubicBezTo>
                  <a:cubicBezTo>
                    <a:pt x="96704" y="462097"/>
                    <a:pt x="76690" y="445376"/>
                    <a:pt x="112411" y="471724"/>
                  </a:cubicBezTo>
                  <a:cubicBezTo>
                    <a:pt x="124319" y="476031"/>
                    <a:pt x="155986" y="483378"/>
                    <a:pt x="165867" y="474764"/>
                  </a:cubicBezTo>
                  <a:cubicBezTo>
                    <a:pt x="173213" y="467417"/>
                    <a:pt x="175240" y="466910"/>
                    <a:pt x="178534" y="466150"/>
                  </a:cubicBezTo>
                  <a:cubicBezTo>
                    <a:pt x="181574" y="465390"/>
                    <a:pt x="173213" y="459057"/>
                    <a:pt x="181574" y="465390"/>
                  </a:cubicBezTo>
                  <a:cubicBezTo>
                    <a:pt x="194494" y="476537"/>
                    <a:pt x="178280" y="471217"/>
                    <a:pt x="198294" y="470711"/>
                  </a:cubicBezTo>
                  <a:cubicBezTo>
                    <a:pt x="223375" y="472231"/>
                    <a:pt x="243136" y="451457"/>
                    <a:pt x="262390" y="457030"/>
                  </a:cubicBezTo>
                  <a:cubicBezTo>
                    <a:pt x="275057" y="456523"/>
                    <a:pt x="275311" y="461337"/>
                    <a:pt x="294818" y="466404"/>
                  </a:cubicBezTo>
                  <a:cubicBezTo>
                    <a:pt x="321926" y="469697"/>
                    <a:pt x="335353" y="467670"/>
                    <a:pt x="354607" y="479071"/>
                  </a:cubicBezTo>
                  <a:cubicBezTo>
                    <a:pt x="367781" y="487178"/>
                    <a:pt x="390582" y="488951"/>
                    <a:pt x="388301" y="506432"/>
                  </a:cubicBezTo>
                  <a:cubicBezTo>
                    <a:pt x="390328" y="510739"/>
                    <a:pt x="381968" y="503392"/>
                    <a:pt x="390328" y="510739"/>
                  </a:cubicBezTo>
                  <a:cubicBezTo>
                    <a:pt x="414902" y="520366"/>
                    <a:pt x="383995" y="519099"/>
                    <a:pt x="394635" y="524419"/>
                  </a:cubicBezTo>
                  <a:cubicBezTo>
                    <a:pt x="402995" y="529739"/>
                    <a:pt x="394635" y="525433"/>
                    <a:pt x="402995" y="529739"/>
                  </a:cubicBezTo>
                  <a:cubicBezTo>
                    <a:pt x="411356" y="534046"/>
                    <a:pt x="393622" y="527713"/>
                    <a:pt x="411356" y="534046"/>
                  </a:cubicBezTo>
                  <a:cubicBezTo>
                    <a:pt x="429090" y="540380"/>
                    <a:pt x="427063" y="534046"/>
                    <a:pt x="429090" y="540380"/>
                  </a:cubicBezTo>
                  <a:cubicBezTo>
                    <a:pt x="432890" y="550260"/>
                    <a:pt x="429596" y="547220"/>
                    <a:pt x="427063" y="554060"/>
                  </a:cubicBezTo>
                  <a:cubicBezTo>
                    <a:pt x="435423" y="565714"/>
                    <a:pt x="425036" y="570021"/>
                    <a:pt x="432383" y="572554"/>
                  </a:cubicBezTo>
                  <a:cubicBezTo>
                    <a:pt x="443784" y="567994"/>
                    <a:pt x="446317" y="599409"/>
                    <a:pt x="451384" y="597889"/>
                  </a:cubicBezTo>
                  <a:cubicBezTo>
                    <a:pt x="459491" y="596622"/>
                    <a:pt x="469118" y="616129"/>
                    <a:pt x="465064" y="623476"/>
                  </a:cubicBezTo>
                  <a:cubicBezTo>
                    <a:pt x="472411" y="633863"/>
                    <a:pt x="469371" y="626516"/>
                    <a:pt x="472411" y="633863"/>
                  </a:cubicBezTo>
                  <a:cubicBezTo>
                    <a:pt x="475451" y="641210"/>
                    <a:pt x="482798" y="632850"/>
                    <a:pt x="475451" y="641210"/>
                  </a:cubicBezTo>
                  <a:cubicBezTo>
                    <a:pt x="470384" y="648050"/>
                    <a:pt x="459491" y="657171"/>
                    <a:pt x="462784" y="662238"/>
                  </a:cubicBezTo>
                  <a:cubicBezTo>
                    <a:pt x="480771" y="666038"/>
                    <a:pt x="458731" y="684278"/>
                    <a:pt x="464811" y="694665"/>
                  </a:cubicBezTo>
                  <a:cubicBezTo>
                    <a:pt x="459997" y="725320"/>
                    <a:pt x="489132" y="722533"/>
                    <a:pt x="506866" y="723040"/>
                  </a:cubicBezTo>
                  <a:cubicBezTo>
                    <a:pt x="511679" y="723800"/>
                    <a:pt x="515986" y="709106"/>
                    <a:pt x="520546" y="709359"/>
                  </a:cubicBezTo>
                  <a:cubicBezTo>
                    <a:pt x="526880" y="708346"/>
                    <a:pt x="516239" y="702012"/>
                    <a:pt x="526880" y="708346"/>
                  </a:cubicBezTo>
                  <a:cubicBezTo>
                    <a:pt x="541320" y="716960"/>
                    <a:pt x="536760" y="706573"/>
                    <a:pt x="537267" y="720000"/>
                  </a:cubicBezTo>
                  <a:cubicBezTo>
                    <a:pt x="536254" y="727347"/>
                    <a:pt x="523586" y="721013"/>
                    <a:pt x="536254" y="727347"/>
                  </a:cubicBezTo>
                  <a:cubicBezTo>
                    <a:pt x="552468" y="735707"/>
                    <a:pt x="555001" y="730133"/>
                    <a:pt x="564628" y="735707"/>
                  </a:cubicBezTo>
                  <a:cubicBezTo>
                    <a:pt x="573748" y="740267"/>
                    <a:pt x="574762" y="752934"/>
                    <a:pt x="580335" y="757748"/>
                  </a:cubicBezTo>
                  <a:cubicBezTo>
                    <a:pt x="580335" y="757748"/>
                    <a:pt x="586669" y="755721"/>
                    <a:pt x="580335" y="757748"/>
                  </a:cubicBezTo>
                  <a:cubicBezTo>
                    <a:pt x="574002" y="759774"/>
                    <a:pt x="582362" y="765095"/>
                    <a:pt x="574002" y="759774"/>
                  </a:cubicBezTo>
                  <a:cubicBezTo>
                    <a:pt x="565641" y="754454"/>
                    <a:pt x="556268" y="752428"/>
                    <a:pt x="556268" y="752428"/>
                  </a:cubicBezTo>
                  <a:cubicBezTo>
                    <a:pt x="543601" y="748121"/>
                    <a:pt x="541574" y="746094"/>
                    <a:pt x="538534" y="746094"/>
                  </a:cubicBezTo>
                  <a:cubicBezTo>
                    <a:pt x="535493" y="746094"/>
                    <a:pt x="551201" y="741787"/>
                    <a:pt x="535493" y="746094"/>
                  </a:cubicBezTo>
                  <a:cubicBezTo>
                    <a:pt x="519786" y="750401"/>
                    <a:pt x="526120" y="750401"/>
                    <a:pt x="519786" y="750401"/>
                  </a:cubicBezTo>
                  <a:cubicBezTo>
                    <a:pt x="513453" y="750401"/>
                    <a:pt x="524093" y="747361"/>
                    <a:pt x="513453" y="750401"/>
                  </a:cubicBezTo>
                  <a:cubicBezTo>
                    <a:pt x="503066" y="753441"/>
                    <a:pt x="504079" y="748374"/>
                    <a:pt x="503066" y="753441"/>
                  </a:cubicBezTo>
                  <a:cubicBezTo>
                    <a:pt x="496479" y="760788"/>
                    <a:pt x="519026" y="772188"/>
                    <a:pt x="512439" y="768135"/>
                  </a:cubicBezTo>
                  <a:cubicBezTo>
                    <a:pt x="500025" y="767628"/>
                    <a:pt x="486852" y="778015"/>
                    <a:pt x="488372" y="787136"/>
                  </a:cubicBezTo>
                  <a:cubicBezTo>
                    <a:pt x="486345" y="797523"/>
                    <a:pt x="478998" y="799803"/>
                    <a:pt x="484065" y="802843"/>
                  </a:cubicBezTo>
                  <a:cubicBezTo>
                    <a:pt x="489385" y="805883"/>
                    <a:pt x="479758" y="800816"/>
                    <a:pt x="489385" y="805883"/>
                  </a:cubicBezTo>
                  <a:cubicBezTo>
                    <a:pt x="511933" y="811203"/>
                    <a:pt x="500025" y="820830"/>
                    <a:pt x="515733" y="821590"/>
                  </a:cubicBezTo>
                  <a:cubicBezTo>
                    <a:pt x="533973" y="821337"/>
                    <a:pt x="547907" y="824630"/>
                    <a:pt x="557788" y="811203"/>
                  </a:cubicBezTo>
                  <a:cubicBezTo>
                    <a:pt x="560828" y="804869"/>
                    <a:pt x="568175" y="814243"/>
                    <a:pt x="560828" y="804869"/>
                  </a:cubicBezTo>
                  <a:cubicBezTo>
                    <a:pt x="553734" y="789416"/>
                    <a:pt x="535747" y="792962"/>
                    <a:pt x="528400" y="783842"/>
                  </a:cubicBezTo>
                  <a:cubicBezTo>
                    <a:pt x="526373" y="778522"/>
                    <a:pt x="522066" y="784855"/>
                    <a:pt x="526373" y="778522"/>
                  </a:cubicBezTo>
                  <a:cubicBezTo>
                    <a:pt x="530680" y="772188"/>
                    <a:pt x="525360" y="772188"/>
                    <a:pt x="530680" y="772188"/>
                  </a:cubicBezTo>
                  <a:cubicBezTo>
                    <a:pt x="536000" y="772188"/>
                    <a:pt x="531693" y="754454"/>
                    <a:pt x="536000" y="772188"/>
                  </a:cubicBezTo>
                  <a:cubicBezTo>
                    <a:pt x="540307" y="789922"/>
                    <a:pt x="540307" y="781309"/>
                    <a:pt x="549681" y="783842"/>
                  </a:cubicBezTo>
                  <a:cubicBezTo>
                    <a:pt x="566148" y="788402"/>
                    <a:pt x="601109" y="793976"/>
                    <a:pt x="593762" y="812216"/>
                  </a:cubicBezTo>
                  <a:cubicBezTo>
                    <a:pt x="585149" y="831470"/>
                    <a:pt x="595536" y="837044"/>
                    <a:pt x="590722" y="844644"/>
                  </a:cubicBezTo>
                  <a:cubicBezTo>
                    <a:pt x="574508" y="863898"/>
                    <a:pt x="593509" y="849711"/>
                    <a:pt x="565641" y="849964"/>
                  </a:cubicBezTo>
                  <a:cubicBezTo>
                    <a:pt x="522573" y="843631"/>
                    <a:pt x="540560" y="863138"/>
                    <a:pt x="528907" y="876312"/>
                  </a:cubicBezTo>
                  <a:cubicBezTo>
                    <a:pt x="524853" y="888473"/>
                    <a:pt x="534227" y="879099"/>
                    <a:pt x="527893" y="891006"/>
                  </a:cubicBezTo>
                  <a:cubicBezTo>
                    <a:pt x="522573" y="896326"/>
                    <a:pt x="522573" y="896326"/>
                    <a:pt x="522573" y="896326"/>
                  </a:cubicBezTo>
                  <a:cubicBezTo>
                    <a:pt x="522573" y="896326"/>
                    <a:pt x="517253" y="889993"/>
                    <a:pt x="519533" y="902660"/>
                  </a:cubicBezTo>
                  <a:cubicBezTo>
                    <a:pt x="521560" y="915327"/>
                    <a:pt x="523840" y="908993"/>
                    <a:pt x="521560" y="915327"/>
                  </a:cubicBezTo>
                  <a:cubicBezTo>
                    <a:pt x="517253" y="928247"/>
                    <a:pt x="510413" y="926221"/>
                    <a:pt x="524600" y="933061"/>
                  </a:cubicBezTo>
                  <a:cubicBezTo>
                    <a:pt x="529920" y="937368"/>
                    <a:pt x="533973" y="927741"/>
                    <a:pt x="529920" y="937368"/>
                  </a:cubicBezTo>
                  <a:cubicBezTo>
                    <a:pt x="525613" y="946741"/>
                    <a:pt x="525613" y="938381"/>
                    <a:pt x="525613" y="946741"/>
                  </a:cubicBezTo>
                  <a:cubicBezTo>
                    <a:pt x="528907" y="957382"/>
                    <a:pt x="518773" y="964222"/>
                    <a:pt x="522573" y="974102"/>
                  </a:cubicBezTo>
                  <a:cubicBezTo>
                    <a:pt x="529413" y="990570"/>
                    <a:pt x="561335" y="1000703"/>
                    <a:pt x="556268" y="1022491"/>
                  </a:cubicBezTo>
                  <a:cubicBezTo>
                    <a:pt x="561588" y="1029838"/>
                    <a:pt x="563868" y="1048332"/>
                    <a:pt x="561588" y="1052892"/>
                  </a:cubicBezTo>
                  <a:cubicBezTo>
                    <a:pt x="567161" y="1061759"/>
                    <a:pt x="582109" y="1058465"/>
                    <a:pt x="576282" y="1072906"/>
                  </a:cubicBezTo>
                  <a:cubicBezTo>
                    <a:pt x="572228" y="1091147"/>
                    <a:pt x="576535" y="1085320"/>
                    <a:pt x="585655" y="1092920"/>
                  </a:cubicBezTo>
                  <a:cubicBezTo>
                    <a:pt x="582869" y="1097734"/>
                    <a:pt x="606429" y="1107614"/>
                    <a:pt x="606683" y="1113947"/>
                  </a:cubicBezTo>
                  <a:cubicBezTo>
                    <a:pt x="606176" y="1139535"/>
                    <a:pt x="628724" y="1141815"/>
                    <a:pt x="640377" y="1163349"/>
                  </a:cubicBezTo>
                  <a:cubicBezTo>
                    <a:pt x="649244" y="1181083"/>
                    <a:pt x="665205" y="1186910"/>
                    <a:pt x="671792" y="1205404"/>
                  </a:cubicBezTo>
                  <a:cubicBezTo>
                    <a:pt x="679139" y="1208444"/>
                    <a:pt x="668752" y="1209711"/>
                    <a:pt x="679139" y="1208444"/>
                  </a:cubicBezTo>
                  <a:cubicBezTo>
                    <a:pt x="689526" y="1207431"/>
                    <a:pt x="689526" y="1207431"/>
                    <a:pt x="689526" y="1207431"/>
                  </a:cubicBezTo>
                  <a:cubicBezTo>
                    <a:pt x="682939" y="1209204"/>
                    <a:pt x="724994" y="1207938"/>
                    <a:pt x="717900" y="1209711"/>
                  </a:cubicBezTo>
                  <a:lnTo>
                    <a:pt x="724234" y="1206417"/>
                  </a:lnTo>
                  <a:cubicBezTo>
                    <a:pt x="724234" y="1206417"/>
                    <a:pt x="713847" y="1201097"/>
                    <a:pt x="733608" y="1219085"/>
                  </a:cubicBezTo>
                  <a:cubicBezTo>
                    <a:pt x="748555" y="1238085"/>
                    <a:pt x="776169" y="1244672"/>
                    <a:pt x="799730" y="1241125"/>
                  </a:cubicBezTo>
                  <a:cubicBezTo>
                    <a:pt x="812397" y="1217058"/>
                    <a:pt x="806570" y="1220605"/>
                    <a:pt x="814170" y="120287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5" name="Freeform 250">
              <a:extLst>
                <a:ext uri="{FF2B5EF4-FFF2-40B4-BE49-F238E27FC236}">
                  <a16:creationId xmlns:a16="http://schemas.microsoft.com/office/drawing/2014/main" id="{762D2519-1C3D-AA9B-CCF2-0DBC7F0B33C3}"/>
                </a:ext>
              </a:extLst>
            </p:cNvPr>
            <p:cNvSpPr/>
            <p:nvPr/>
          </p:nvSpPr>
          <p:spPr>
            <a:xfrm>
              <a:off x="4165811" y="2977442"/>
              <a:ext cx="187006" cy="165337"/>
            </a:xfrm>
            <a:custGeom>
              <a:avLst/>
              <a:gdLst>
                <a:gd name="connsiteX0" fmla="*/ 41250 w 187006"/>
                <a:gd name="connsiteY0" fmla="*/ 63975 h 165337"/>
                <a:gd name="connsiteX1" fmla="*/ 111173 w 187006"/>
                <a:gd name="connsiteY1" fmla="*/ 15840 h 165337"/>
                <a:gd name="connsiteX2" fmla="*/ 91159 w 187006"/>
                <a:gd name="connsiteY2" fmla="*/ 59161 h 165337"/>
                <a:gd name="connsiteX3" fmla="*/ 129413 w 187006"/>
                <a:gd name="connsiteY3" fmla="*/ 64228 h 165337"/>
                <a:gd name="connsiteX4" fmla="*/ 161081 w 187006"/>
                <a:gd name="connsiteY4" fmla="*/ 75882 h 165337"/>
                <a:gd name="connsiteX5" fmla="*/ 176028 w 187006"/>
                <a:gd name="connsiteY5" fmla="*/ 137444 h 165337"/>
                <a:gd name="connsiteX6" fmla="*/ 182615 w 187006"/>
                <a:gd name="connsiteY6" fmla="*/ 142511 h 165337"/>
                <a:gd name="connsiteX7" fmla="*/ 182615 w 187006"/>
                <a:gd name="connsiteY7" fmla="*/ 157458 h 165337"/>
                <a:gd name="connsiteX8" fmla="*/ 172735 w 187006"/>
                <a:gd name="connsiteY8" fmla="*/ 164045 h 165337"/>
                <a:gd name="connsiteX9" fmla="*/ 156014 w 187006"/>
                <a:gd name="connsiteY9" fmla="*/ 160752 h 165337"/>
                <a:gd name="connsiteX10" fmla="*/ 139294 w 187006"/>
                <a:gd name="connsiteY10" fmla="*/ 147325 h 165337"/>
                <a:gd name="connsiteX11" fmla="*/ 113960 w 187006"/>
                <a:gd name="connsiteY11" fmla="*/ 165312 h 165337"/>
                <a:gd name="connsiteX12" fmla="*/ 84319 w 187006"/>
                <a:gd name="connsiteY12" fmla="*/ 140738 h 165337"/>
                <a:gd name="connsiteX13" fmla="*/ 40997 w 187006"/>
                <a:gd name="connsiteY13" fmla="*/ 140738 h 165337"/>
                <a:gd name="connsiteX14" fmla="*/ 12623 w 187006"/>
                <a:gd name="connsiteY14" fmla="*/ 140738 h 165337"/>
                <a:gd name="connsiteX15" fmla="*/ 4262 w 187006"/>
                <a:gd name="connsiteY15" fmla="*/ 132377 h 165337"/>
                <a:gd name="connsiteX16" fmla="*/ 6036 w 187006"/>
                <a:gd name="connsiteY16" fmla="*/ 120724 h 165337"/>
                <a:gd name="connsiteX17" fmla="*/ 19463 w 187006"/>
                <a:gd name="connsiteY17" fmla="*/ 102483 h 165337"/>
                <a:gd name="connsiteX18" fmla="*/ 37703 w 187006"/>
                <a:gd name="connsiteY18" fmla="*/ 82216 h 165337"/>
                <a:gd name="connsiteX19" fmla="*/ 32637 w 187006"/>
                <a:gd name="connsiteY19" fmla="*/ 80696 h 165337"/>
                <a:gd name="connsiteX20" fmla="*/ 41250 w 187006"/>
                <a:gd name="connsiteY20" fmla="*/ 63975 h 16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006" h="165337">
                  <a:moveTo>
                    <a:pt x="41250" y="63975"/>
                  </a:moveTo>
                  <a:cubicBezTo>
                    <a:pt x="55437" y="43454"/>
                    <a:pt x="98252" y="-32549"/>
                    <a:pt x="111173" y="15840"/>
                  </a:cubicBezTo>
                  <a:cubicBezTo>
                    <a:pt x="102306" y="25214"/>
                    <a:pt x="75958" y="55615"/>
                    <a:pt x="91159" y="59161"/>
                  </a:cubicBezTo>
                  <a:cubicBezTo>
                    <a:pt x="102306" y="66002"/>
                    <a:pt x="119280" y="62455"/>
                    <a:pt x="129413" y="64228"/>
                  </a:cubicBezTo>
                  <a:cubicBezTo>
                    <a:pt x="136254" y="65495"/>
                    <a:pt x="160321" y="76642"/>
                    <a:pt x="161081" y="75882"/>
                  </a:cubicBezTo>
                  <a:cubicBezTo>
                    <a:pt x="152721" y="119457"/>
                    <a:pt x="178055" y="96149"/>
                    <a:pt x="176028" y="137444"/>
                  </a:cubicBezTo>
                  <a:cubicBezTo>
                    <a:pt x="182615" y="142511"/>
                    <a:pt x="182615" y="127564"/>
                    <a:pt x="182615" y="142511"/>
                  </a:cubicBezTo>
                  <a:cubicBezTo>
                    <a:pt x="182615" y="157458"/>
                    <a:pt x="192496" y="150871"/>
                    <a:pt x="182615" y="157458"/>
                  </a:cubicBezTo>
                  <a:cubicBezTo>
                    <a:pt x="172735" y="164045"/>
                    <a:pt x="189202" y="167339"/>
                    <a:pt x="172735" y="164045"/>
                  </a:cubicBezTo>
                  <a:cubicBezTo>
                    <a:pt x="156014" y="160752"/>
                    <a:pt x="162855" y="167339"/>
                    <a:pt x="156014" y="160752"/>
                  </a:cubicBezTo>
                  <a:cubicBezTo>
                    <a:pt x="136760" y="145045"/>
                    <a:pt x="152214" y="138711"/>
                    <a:pt x="139294" y="147325"/>
                  </a:cubicBezTo>
                  <a:cubicBezTo>
                    <a:pt x="116493" y="162019"/>
                    <a:pt x="132960" y="157458"/>
                    <a:pt x="113960" y="165312"/>
                  </a:cubicBezTo>
                  <a:cubicBezTo>
                    <a:pt x="91159" y="162779"/>
                    <a:pt x="94199" y="135671"/>
                    <a:pt x="84319" y="140738"/>
                  </a:cubicBezTo>
                  <a:cubicBezTo>
                    <a:pt x="57718" y="151125"/>
                    <a:pt x="63038" y="142004"/>
                    <a:pt x="40997" y="140738"/>
                  </a:cubicBezTo>
                  <a:cubicBezTo>
                    <a:pt x="24783" y="143525"/>
                    <a:pt x="21236" y="149351"/>
                    <a:pt x="12623" y="140738"/>
                  </a:cubicBezTo>
                  <a:cubicBezTo>
                    <a:pt x="4262" y="132377"/>
                    <a:pt x="2742" y="144031"/>
                    <a:pt x="4262" y="132377"/>
                  </a:cubicBezTo>
                  <a:cubicBezTo>
                    <a:pt x="6036" y="120724"/>
                    <a:pt x="-7392" y="138964"/>
                    <a:pt x="6036" y="120724"/>
                  </a:cubicBezTo>
                  <a:cubicBezTo>
                    <a:pt x="19463" y="102483"/>
                    <a:pt x="9329" y="107296"/>
                    <a:pt x="19463" y="102483"/>
                  </a:cubicBezTo>
                  <a:cubicBezTo>
                    <a:pt x="32637" y="94883"/>
                    <a:pt x="37957" y="93616"/>
                    <a:pt x="37703" y="82216"/>
                  </a:cubicBezTo>
                  <a:cubicBezTo>
                    <a:pt x="32637" y="80696"/>
                    <a:pt x="24276" y="97416"/>
                    <a:pt x="32637" y="80696"/>
                  </a:cubicBezTo>
                  <a:cubicBezTo>
                    <a:pt x="41250" y="63975"/>
                    <a:pt x="41250" y="63975"/>
                    <a:pt x="41250" y="6397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6" name="Freeform 251">
              <a:extLst>
                <a:ext uri="{FF2B5EF4-FFF2-40B4-BE49-F238E27FC236}">
                  <a16:creationId xmlns:a16="http://schemas.microsoft.com/office/drawing/2014/main" id="{301B21FD-78A8-6A38-E462-349C4A379DFF}"/>
                </a:ext>
              </a:extLst>
            </p:cNvPr>
            <p:cNvSpPr/>
            <p:nvPr/>
          </p:nvSpPr>
          <p:spPr>
            <a:xfrm>
              <a:off x="4029239" y="3032945"/>
              <a:ext cx="77329" cy="39886"/>
            </a:xfrm>
            <a:custGeom>
              <a:avLst/>
              <a:gdLst>
                <a:gd name="connsiteX0" fmla="*/ 63058 w 77329"/>
                <a:gd name="connsiteY0" fmla="*/ 35073 h 39886"/>
                <a:gd name="connsiteX1" fmla="*/ 72938 w 77329"/>
                <a:gd name="connsiteY1" fmla="*/ 31780 h 39886"/>
                <a:gd name="connsiteX2" fmla="*/ 72938 w 77329"/>
                <a:gd name="connsiteY2" fmla="*/ 31780 h 39886"/>
                <a:gd name="connsiteX3" fmla="*/ 63058 w 77329"/>
                <a:gd name="connsiteY3" fmla="*/ 13539 h 39886"/>
                <a:gd name="connsiteX4" fmla="*/ 14923 w 77329"/>
                <a:gd name="connsiteY4" fmla="*/ 1885 h 39886"/>
                <a:gd name="connsiteX5" fmla="*/ 18216 w 77329"/>
                <a:gd name="connsiteY5" fmla="*/ 26713 h 39886"/>
                <a:gd name="connsiteX6" fmla="*/ 63058 w 77329"/>
                <a:gd name="connsiteY6" fmla="*/ 35073 h 3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29" h="39886">
                  <a:moveTo>
                    <a:pt x="63058" y="35073"/>
                  </a:moveTo>
                  <a:cubicBezTo>
                    <a:pt x="72938" y="31780"/>
                    <a:pt x="72938" y="31780"/>
                    <a:pt x="72938" y="31780"/>
                  </a:cubicBezTo>
                  <a:cubicBezTo>
                    <a:pt x="72938" y="31780"/>
                    <a:pt x="82819" y="50020"/>
                    <a:pt x="72938" y="31780"/>
                  </a:cubicBezTo>
                  <a:cubicBezTo>
                    <a:pt x="63058" y="13539"/>
                    <a:pt x="81298" y="18353"/>
                    <a:pt x="63058" y="13539"/>
                  </a:cubicBezTo>
                  <a:cubicBezTo>
                    <a:pt x="39497" y="12019"/>
                    <a:pt x="35190" y="-5715"/>
                    <a:pt x="14923" y="1885"/>
                  </a:cubicBezTo>
                  <a:cubicBezTo>
                    <a:pt x="-19532" y="2645"/>
                    <a:pt x="16189" y="16326"/>
                    <a:pt x="18216" y="26713"/>
                  </a:cubicBezTo>
                  <a:cubicBezTo>
                    <a:pt x="7322" y="30766"/>
                    <a:pt x="71671" y="36846"/>
                    <a:pt x="63058" y="3507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7" name="Freeform 252">
              <a:extLst>
                <a:ext uri="{FF2B5EF4-FFF2-40B4-BE49-F238E27FC236}">
                  <a16:creationId xmlns:a16="http://schemas.microsoft.com/office/drawing/2014/main" id="{9845C0F6-F4D0-8B5E-3923-D27456DEFDAA}"/>
                </a:ext>
              </a:extLst>
            </p:cNvPr>
            <p:cNvSpPr/>
            <p:nvPr/>
          </p:nvSpPr>
          <p:spPr>
            <a:xfrm>
              <a:off x="4114057" y="3129106"/>
              <a:ext cx="46642" cy="54259"/>
            </a:xfrm>
            <a:custGeom>
              <a:avLst/>
              <a:gdLst>
                <a:gd name="connsiteX0" fmla="*/ 1548 w 46642"/>
                <a:gd name="connsiteY0" fmla="*/ 28849 h 54259"/>
                <a:gd name="connsiteX1" fmla="*/ 19789 w 46642"/>
                <a:gd name="connsiteY1" fmla="*/ 10608 h 54259"/>
                <a:gd name="connsiteX2" fmla="*/ 28149 w 46642"/>
                <a:gd name="connsiteY2" fmla="*/ 7315 h 54259"/>
                <a:gd name="connsiteX3" fmla="*/ 46643 w 46642"/>
                <a:gd name="connsiteY3" fmla="*/ 41516 h 54259"/>
                <a:gd name="connsiteX4" fmla="*/ 34736 w 46642"/>
                <a:gd name="connsiteY4" fmla="*/ 47597 h 54259"/>
                <a:gd name="connsiteX5" fmla="*/ 13708 w 46642"/>
                <a:gd name="connsiteY5" fmla="*/ 51903 h 54259"/>
                <a:gd name="connsiteX6" fmla="*/ 2814 w 46642"/>
                <a:gd name="connsiteY6" fmla="*/ 44050 h 54259"/>
                <a:gd name="connsiteX7" fmla="*/ 1548 w 46642"/>
                <a:gd name="connsiteY7" fmla="*/ 28849 h 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42" h="54259">
                  <a:moveTo>
                    <a:pt x="1548" y="28849"/>
                  </a:moveTo>
                  <a:cubicBezTo>
                    <a:pt x="16242" y="15422"/>
                    <a:pt x="8895" y="19475"/>
                    <a:pt x="19789" y="10608"/>
                  </a:cubicBezTo>
                  <a:cubicBezTo>
                    <a:pt x="28149" y="7315"/>
                    <a:pt x="23082" y="-9406"/>
                    <a:pt x="28149" y="7315"/>
                  </a:cubicBezTo>
                  <a:cubicBezTo>
                    <a:pt x="35242" y="30876"/>
                    <a:pt x="32202" y="30369"/>
                    <a:pt x="46643" y="41516"/>
                  </a:cubicBezTo>
                  <a:cubicBezTo>
                    <a:pt x="45376" y="46836"/>
                    <a:pt x="38536" y="47597"/>
                    <a:pt x="34736" y="47597"/>
                  </a:cubicBezTo>
                  <a:cubicBezTo>
                    <a:pt x="30682" y="54943"/>
                    <a:pt x="19535" y="55957"/>
                    <a:pt x="13708" y="51903"/>
                  </a:cubicBezTo>
                  <a:cubicBezTo>
                    <a:pt x="11935" y="48356"/>
                    <a:pt x="6361" y="47090"/>
                    <a:pt x="2814" y="44050"/>
                  </a:cubicBezTo>
                  <a:cubicBezTo>
                    <a:pt x="-4026" y="38730"/>
                    <a:pt x="4081" y="34423"/>
                    <a:pt x="1548" y="2884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8" name="Freeform 253">
              <a:extLst>
                <a:ext uri="{FF2B5EF4-FFF2-40B4-BE49-F238E27FC236}">
                  <a16:creationId xmlns:a16="http://schemas.microsoft.com/office/drawing/2014/main" id="{3AD732AB-7B61-6F77-115E-F931556F399E}"/>
                </a:ext>
              </a:extLst>
            </p:cNvPr>
            <p:cNvSpPr/>
            <p:nvPr/>
          </p:nvSpPr>
          <p:spPr>
            <a:xfrm>
              <a:off x="5275285" y="1924853"/>
              <a:ext cx="42310" cy="28711"/>
            </a:xfrm>
            <a:custGeom>
              <a:avLst/>
              <a:gdLst>
                <a:gd name="connsiteX0" fmla="*/ 33816 w 42310"/>
                <a:gd name="connsiteY0" fmla="*/ 28711 h 28711"/>
                <a:gd name="connsiteX1" fmla="*/ 29256 w 42310"/>
                <a:gd name="connsiteY1" fmla="*/ 11991 h 28711"/>
                <a:gd name="connsiteX2" fmla="*/ 23683 w 42310"/>
                <a:gd name="connsiteY2" fmla="*/ 11991 h 28711"/>
                <a:gd name="connsiteX3" fmla="*/ 21403 w 42310"/>
                <a:gd name="connsiteY3" fmla="*/ 3124 h 28711"/>
                <a:gd name="connsiteX4" fmla="*/ 5695 w 42310"/>
                <a:gd name="connsiteY4" fmla="*/ 23138 h 28711"/>
                <a:gd name="connsiteX5" fmla="*/ 33816 w 42310"/>
                <a:gd name="connsiteY5" fmla="*/ 28711 h 2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10" h="28711">
                  <a:moveTo>
                    <a:pt x="33816" y="28711"/>
                  </a:moveTo>
                  <a:cubicBezTo>
                    <a:pt x="50790" y="25671"/>
                    <a:pt x="38630" y="11484"/>
                    <a:pt x="29256" y="11991"/>
                  </a:cubicBezTo>
                  <a:cubicBezTo>
                    <a:pt x="23683" y="11991"/>
                    <a:pt x="25963" y="20858"/>
                    <a:pt x="23683" y="11991"/>
                  </a:cubicBezTo>
                  <a:cubicBezTo>
                    <a:pt x="21403" y="3124"/>
                    <a:pt x="31536" y="6417"/>
                    <a:pt x="21403" y="3124"/>
                  </a:cubicBezTo>
                  <a:cubicBezTo>
                    <a:pt x="2908" y="-11063"/>
                    <a:pt x="-6972" y="27951"/>
                    <a:pt x="5695" y="23138"/>
                  </a:cubicBezTo>
                  <a:cubicBezTo>
                    <a:pt x="11269" y="16298"/>
                    <a:pt x="26469" y="26685"/>
                    <a:pt x="33816" y="2871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9" name="Freeform 254">
              <a:extLst>
                <a:ext uri="{FF2B5EF4-FFF2-40B4-BE49-F238E27FC236}">
                  <a16:creationId xmlns:a16="http://schemas.microsoft.com/office/drawing/2014/main" id="{7B7F20E6-A8EF-3A67-606F-D5980CCAA4F3}"/>
                </a:ext>
              </a:extLst>
            </p:cNvPr>
            <p:cNvSpPr/>
            <p:nvPr/>
          </p:nvSpPr>
          <p:spPr>
            <a:xfrm>
              <a:off x="5290138" y="1787724"/>
              <a:ext cx="19368" cy="14681"/>
            </a:xfrm>
            <a:custGeom>
              <a:avLst/>
              <a:gdLst>
                <a:gd name="connsiteX0" fmla="*/ 17190 w 19368"/>
                <a:gd name="connsiteY0" fmla="*/ 1928 h 14681"/>
                <a:gd name="connsiteX1" fmla="*/ 16177 w 19368"/>
                <a:gd name="connsiteY1" fmla="*/ 408 h 14681"/>
                <a:gd name="connsiteX2" fmla="*/ 3509 w 19368"/>
                <a:gd name="connsiteY2" fmla="*/ 6995 h 14681"/>
                <a:gd name="connsiteX3" fmla="*/ 11617 w 19368"/>
                <a:gd name="connsiteY3" fmla="*/ 13582 h 14681"/>
                <a:gd name="connsiteX4" fmla="*/ 17190 w 19368"/>
                <a:gd name="connsiteY4" fmla="*/ 1928 h 1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8" h="14681">
                  <a:moveTo>
                    <a:pt x="17190" y="1928"/>
                  </a:moveTo>
                  <a:cubicBezTo>
                    <a:pt x="16177" y="408"/>
                    <a:pt x="23270" y="-605"/>
                    <a:pt x="16177" y="408"/>
                  </a:cubicBezTo>
                  <a:cubicBezTo>
                    <a:pt x="4523" y="2181"/>
                    <a:pt x="7310" y="661"/>
                    <a:pt x="3509" y="6995"/>
                  </a:cubicBezTo>
                  <a:cubicBezTo>
                    <a:pt x="-6878" y="17129"/>
                    <a:pt x="8830" y="10542"/>
                    <a:pt x="11617" y="13582"/>
                  </a:cubicBezTo>
                  <a:cubicBezTo>
                    <a:pt x="17443" y="18649"/>
                    <a:pt x="20484" y="4715"/>
                    <a:pt x="17190" y="192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0" name="Freeform 255">
              <a:extLst>
                <a:ext uri="{FF2B5EF4-FFF2-40B4-BE49-F238E27FC236}">
                  <a16:creationId xmlns:a16="http://schemas.microsoft.com/office/drawing/2014/main" id="{E15DA81D-FDC4-E0A7-F1D3-C851C09CCD1F}"/>
                </a:ext>
              </a:extLst>
            </p:cNvPr>
            <p:cNvSpPr/>
            <p:nvPr/>
          </p:nvSpPr>
          <p:spPr>
            <a:xfrm>
              <a:off x="5254443" y="1707964"/>
              <a:ext cx="61596" cy="70920"/>
            </a:xfrm>
            <a:custGeom>
              <a:avLst/>
              <a:gdLst>
                <a:gd name="connsiteX0" fmla="*/ 18683 w 61596"/>
                <a:gd name="connsiteY0" fmla="*/ 66233 h 70920"/>
                <a:gd name="connsiteX1" fmla="*/ 25777 w 61596"/>
                <a:gd name="connsiteY1" fmla="*/ 51539 h 70920"/>
                <a:gd name="connsiteX2" fmla="*/ 32871 w 61596"/>
                <a:gd name="connsiteY2" fmla="*/ 45966 h 70920"/>
                <a:gd name="connsiteX3" fmla="*/ 40471 w 61596"/>
                <a:gd name="connsiteY3" fmla="*/ 35326 h 70920"/>
                <a:gd name="connsiteX4" fmla="*/ 47565 w 61596"/>
                <a:gd name="connsiteY4" fmla="*/ 25698 h 70920"/>
                <a:gd name="connsiteX5" fmla="*/ 49591 w 61596"/>
                <a:gd name="connsiteY5" fmla="*/ 22152 h 70920"/>
                <a:gd name="connsiteX6" fmla="*/ 54912 w 61596"/>
                <a:gd name="connsiteY6" fmla="*/ 8471 h 70920"/>
                <a:gd name="connsiteX7" fmla="*/ 58205 w 61596"/>
                <a:gd name="connsiteY7" fmla="*/ 364 h 70920"/>
                <a:gd name="connsiteX8" fmla="*/ 28564 w 61596"/>
                <a:gd name="connsiteY8" fmla="*/ 12018 h 70920"/>
                <a:gd name="connsiteX9" fmla="*/ 16403 w 61596"/>
                <a:gd name="connsiteY9" fmla="*/ 35832 h 70920"/>
                <a:gd name="connsiteX10" fmla="*/ 1710 w 61596"/>
                <a:gd name="connsiteY10" fmla="*/ 54580 h 70920"/>
                <a:gd name="connsiteX11" fmla="*/ 3230 w 61596"/>
                <a:gd name="connsiteY11" fmla="*/ 58126 h 70920"/>
                <a:gd name="connsiteX12" fmla="*/ 2216 w 61596"/>
                <a:gd name="connsiteY12" fmla="*/ 62686 h 70920"/>
                <a:gd name="connsiteX13" fmla="*/ 18683 w 61596"/>
                <a:gd name="connsiteY13" fmla="*/ 66233 h 7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596" h="70920">
                  <a:moveTo>
                    <a:pt x="18683" y="66233"/>
                  </a:moveTo>
                  <a:cubicBezTo>
                    <a:pt x="14883" y="60406"/>
                    <a:pt x="25777" y="57366"/>
                    <a:pt x="25777" y="51539"/>
                  </a:cubicBezTo>
                  <a:cubicBezTo>
                    <a:pt x="27044" y="46219"/>
                    <a:pt x="32364" y="49006"/>
                    <a:pt x="32871" y="45966"/>
                  </a:cubicBezTo>
                  <a:cubicBezTo>
                    <a:pt x="33377" y="36592"/>
                    <a:pt x="34897" y="39886"/>
                    <a:pt x="40471" y="35326"/>
                  </a:cubicBezTo>
                  <a:cubicBezTo>
                    <a:pt x="38698" y="32792"/>
                    <a:pt x="45791" y="28739"/>
                    <a:pt x="47565" y="25698"/>
                  </a:cubicBezTo>
                  <a:cubicBezTo>
                    <a:pt x="49591" y="22152"/>
                    <a:pt x="45538" y="25192"/>
                    <a:pt x="49591" y="22152"/>
                  </a:cubicBezTo>
                  <a:cubicBezTo>
                    <a:pt x="58712" y="20378"/>
                    <a:pt x="51871" y="11511"/>
                    <a:pt x="54912" y="8471"/>
                  </a:cubicBezTo>
                  <a:cubicBezTo>
                    <a:pt x="57698" y="7204"/>
                    <a:pt x="66312" y="-1916"/>
                    <a:pt x="58205" y="364"/>
                  </a:cubicBezTo>
                  <a:cubicBezTo>
                    <a:pt x="39458" y="1124"/>
                    <a:pt x="48831" y="24685"/>
                    <a:pt x="28564" y="12018"/>
                  </a:cubicBezTo>
                  <a:cubicBezTo>
                    <a:pt x="14630" y="16831"/>
                    <a:pt x="32617" y="31272"/>
                    <a:pt x="16403" y="35832"/>
                  </a:cubicBezTo>
                  <a:cubicBezTo>
                    <a:pt x="14123" y="43432"/>
                    <a:pt x="-5384" y="47233"/>
                    <a:pt x="1710" y="54580"/>
                  </a:cubicBezTo>
                  <a:cubicBezTo>
                    <a:pt x="3230" y="58126"/>
                    <a:pt x="4243" y="53566"/>
                    <a:pt x="3230" y="58126"/>
                  </a:cubicBezTo>
                  <a:cubicBezTo>
                    <a:pt x="2216" y="62686"/>
                    <a:pt x="-2851" y="55593"/>
                    <a:pt x="2216" y="62686"/>
                  </a:cubicBezTo>
                  <a:cubicBezTo>
                    <a:pt x="8043" y="74847"/>
                    <a:pt x="12097" y="71300"/>
                    <a:pt x="18683" y="6623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1" name="Freeform 256">
              <a:extLst>
                <a:ext uri="{FF2B5EF4-FFF2-40B4-BE49-F238E27FC236}">
                  <a16:creationId xmlns:a16="http://schemas.microsoft.com/office/drawing/2014/main" id="{DF546BD7-3AF5-3201-EA31-FCB2083B6AF4}"/>
                </a:ext>
              </a:extLst>
            </p:cNvPr>
            <p:cNvSpPr/>
            <p:nvPr/>
          </p:nvSpPr>
          <p:spPr>
            <a:xfrm>
              <a:off x="5262937" y="1654024"/>
              <a:ext cx="51210" cy="26591"/>
            </a:xfrm>
            <a:custGeom>
              <a:avLst/>
              <a:gdLst>
                <a:gd name="connsiteX0" fmla="*/ 13230 w 51210"/>
                <a:gd name="connsiteY0" fmla="*/ 24664 h 26591"/>
                <a:gd name="connsiteX1" fmla="*/ 36285 w 51210"/>
                <a:gd name="connsiteY1" fmla="*/ 23904 h 26591"/>
                <a:gd name="connsiteX2" fmla="*/ 49712 w 51210"/>
                <a:gd name="connsiteY2" fmla="*/ 5663 h 26591"/>
                <a:gd name="connsiteX3" fmla="*/ 28431 w 51210"/>
                <a:gd name="connsiteY3" fmla="*/ 2623 h 26591"/>
                <a:gd name="connsiteX4" fmla="*/ 13230 w 51210"/>
                <a:gd name="connsiteY4" fmla="*/ 24664 h 26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10" h="26591">
                  <a:moveTo>
                    <a:pt x="13230" y="24664"/>
                  </a:moveTo>
                  <a:cubicBezTo>
                    <a:pt x="19817" y="22637"/>
                    <a:pt x="30204" y="30491"/>
                    <a:pt x="36285" y="23904"/>
                  </a:cubicBezTo>
                  <a:cubicBezTo>
                    <a:pt x="45152" y="18837"/>
                    <a:pt x="55032" y="11743"/>
                    <a:pt x="49712" y="5663"/>
                  </a:cubicBezTo>
                  <a:cubicBezTo>
                    <a:pt x="40085" y="90"/>
                    <a:pt x="37298" y="-2190"/>
                    <a:pt x="28431" y="2623"/>
                  </a:cubicBezTo>
                  <a:cubicBezTo>
                    <a:pt x="7910" y="3130"/>
                    <a:pt x="-15144" y="11997"/>
                    <a:pt x="13230" y="2466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2" name="Freeform 257">
              <a:extLst>
                <a:ext uri="{FF2B5EF4-FFF2-40B4-BE49-F238E27FC236}">
                  <a16:creationId xmlns:a16="http://schemas.microsoft.com/office/drawing/2014/main" id="{94B03769-1D76-F257-E2C5-575E79DF11B4}"/>
                </a:ext>
              </a:extLst>
            </p:cNvPr>
            <p:cNvSpPr/>
            <p:nvPr/>
          </p:nvSpPr>
          <p:spPr>
            <a:xfrm>
              <a:off x="5250833" y="1523073"/>
              <a:ext cx="31348" cy="20735"/>
            </a:xfrm>
            <a:custGeom>
              <a:avLst/>
              <a:gdLst>
                <a:gd name="connsiteX0" fmla="*/ 24068 w 31348"/>
                <a:gd name="connsiteY0" fmla="*/ 12729 h 20735"/>
                <a:gd name="connsiteX1" fmla="*/ 19761 w 31348"/>
                <a:gd name="connsiteY1" fmla="*/ 5129 h 20735"/>
                <a:gd name="connsiteX2" fmla="*/ 17734 w 31348"/>
                <a:gd name="connsiteY2" fmla="*/ 3355 h 20735"/>
                <a:gd name="connsiteX3" fmla="*/ 0 w 31348"/>
                <a:gd name="connsiteY3" fmla="*/ 3862 h 20735"/>
                <a:gd name="connsiteX4" fmla="*/ 17734 w 31348"/>
                <a:gd name="connsiteY4" fmla="*/ 20329 h 20735"/>
                <a:gd name="connsiteX5" fmla="*/ 24068 w 31348"/>
                <a:gd name="connsiteY5" fmla="*/ 12729 h 2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48" h="20735">
                  <a:moveTo>
                    <a:pt x="24068" y="12729"/>
                  </a:moveTo>
                  <a:cubicBezTo>
                    <a:pt x="21027" y="9689"/>
                    <a:pt x="25841" y="8676"/>
                    <a:pt x="19761" y="5129"/>
                  </a:cubicBezTo>
                  <a:cubicBezTo>
                    <a:pt x="17734" y="3355"/>
                    <a:pt x="28121" y="5129"/>
                    <a:pt x="17734" y="3355"/>
                  </a:cubicBezTo>
                  <a:cubicBezTo>
                    <a:pt x="3293" y="2849"/>
                    <a:pt x="3547" y="-4245"/>
                    <a:pt x="0" y="3862"/>
                  </a:cubicBezTo>
                  <a:cubicBezTo>
                    <a:pt x="4307" y="14502"/>
                    <a:pt x="14947" y="16529"/>
                    <a:pt x="17734" y="20329"/>
                  </a:cubicBezTo>
                  <a:cubicBezTo>
                    <a:pt x="30148" y="22103"/>
                    <a:pt x="37748" y="17796"/>
                    <a:pt x="24068" y="127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3" name="Freeform 258">
              <a:extLst>
                <a:ext uri="{FF2B5EF4-FFF2-40B4-BE49-F238E27FC236}">
                  <a16:creationId xmlns:a16="http://schemas.microsoft.com/office/drawing/2014/main" id="{556988ED-DC88-8897-AABD-8DF43969FD64}"/>
                </a:ext>
              </a:extLst>
            </p:cNvPr>
            <p:cNvSpPr/>
            <p:nvPr/>
          </p:nvSpPr>
          <p:spPr>
            <a:xfrm>
              <a:off x="5293684" y="1547128"/>
              <a:ext cx="19961" cy="8778"/>
            </a:xfrm>
            <a:custGeom>
              <a:avLst/>
              <a:gdLst>
                <a:gd name="connsiteX0" fmla="*/ 1484 w 19961"/>
                <a:gd name="connsiteY0" fmla="*/ 328 h 8778"/>
                <a:gd name="connsiteX1" fmla="*/ 19218 w 19961"/>
                <a:gd name="connsiteY1" fmla="*/ 7928 h 8778"/>
                <a:gd name="connsiteX2" fmla="*/ 1484 w 19961"/>
                <a:gd name="connsiteY2" fmla="*/ 328 h 8778"/>
              </a:gdLst>
              <a:ahLst/>
              <a:cxnLst>
                <a:cxn ang="0">
                  <a:pos x="connsiteX0" y="connsiteY0"/>
                </a:cxn>
                <a:cxn ang="0">
                  <a:pos x="connsiteX1" y="connsiteY1"/>
                </a:cxn>
                <a:cxn ang="0">
                  <a:pos x="connsiteX2" y="connsiteY2"/>
                </a:cxn>
              </a:cxnLst>
              <a:rect l="l" t="t" r="r" b="b"/>
              <a:pathLst>
                <a:path w="19961" h="8778">
                  <a:moveTo>
                    <a:pt x="1484" y="328"/>
                  </a:moveTo>
                  <a:cubicBezTo>
                    <a:pt x="6044" y="-1445"/>
                    <a:pt x="23778" y="4382"/>
                    <a:pt x="19218" y="7928"/>
                  </a:cubicBezTo>
                  <a:cubicBezTo>
                    <a:pt x="9338" y="9448"/>
                    <a:pt x="-4596" y="9955"/>
                    <a:pt x="1484" y="32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4" name="Freeform 259">
              <a:extLst>
                <a:ext uri="{FF2B5EF4-FFF2-40B4-BE49-F238E27FC236}">
                  <a16:creationId xmlns:a16="http://schemas.microsoft.com/office/drawing/2014/main" id="{9A1D008A-CCE4-6B88-A349-B0C67C0EAE62}"/>
                </a:ext>
              </a:extLst>
            </p:cNvPr>
            <p:cNvSpPr/>
            <p:nvPr/>
          </p:nvSpPr>
          <p:spPr>
            <a:xfrm>
              <a:off x="3603921" y="2775986"/>
              <a:ext cx="40913" cy="44974"/>
            </a:xfrm>
            <a:custGeom>
              <a:avLst/>
              <a:gdLst>
                <a:gd name="connsiteX0" fmla="*/ 30079 w 40913"/>
                <a:gd name="connsiteY0" fmla="*/ 38690 h 44974"/>
                <a:gd name="connsiteX1" fmla="*/ 39199 w 40913"/>
                <a:gd name="connsiteY1" fmla="*/ 32103 h 44974"/>
                <a:gd name="connsiteX2" fmla="*/ 26786 w 40913"/>
                <a:gd name="connsiteY2" fmla="*/ 12849 h 44974"/>
                <a:gd name="connsiteX3" fmla="*/ 24759 w 40913"/>
                <a:gd name="connsiteY3" fmla="*/ 10062 h 44974"/>
                <a:gd name="connsiteX4" fmla="*/ 18172 w 40913"/>
                <a:gd name="connsiteY4" fmla="*/ 7275 h 44974"/>
                <a:gd name="connsiteX5" fmla="*/ 16905 w 40913"/>
                <a:gd name="connsiteY5" fmla="*/ 4742 h 44974"/>
                <a:gd name="connsiteX6" fmla="*/ 13612 w 40913"/>
                <a:gd name="connsiteY6" fmla="*/ 181 h 44974"/>
                <a:gd name="connsiteX7" fmla="*/ 13105 w 40913"/>
                <a:gd name="connsiteY7" fmla="*/ 12849 h 44974"/>
                <a:gd name="connsiteX8" fmla="*/ 9305 w 40913"/>
                <a:gd name="connsiteY8" fmla="*/ 23996 h 44974"/>
                <a:gd name="connsiteX9" fmla="*/ 2211 w 40913"/>
                <a:gd name="connsiteY9" fmla="*/ 32103 h 44974"/>
                <a:gd name="connsiteX10" fmla="*/ 1958 w 40913"/>
                <a:gd name="connsiteY10" fmla="*/ 40210 h 44974"/>
                <a:gd name="connsiteX11" fmla="*/ 12345 w 40913"/>
                <a:gd name="connsiteY11" fmla="*/ 41730 h 44974"/>
                <a:gd name="connsiteX12" fmla="*/ 30079 w 40913"/>
                <a:gd name="connsiteY12" fmla="*/ 38690 h 4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913" h="44974">
                  <a:moveTo>
                    <a:pt x="30079" y="38690"/>
                  </a:moveTo>
                  <a:cubicBezTo>
                    <a:pt x="32866" y="33369"/>
                    <a:pt x="35399" y="34383"/>
                    <a:pt x="39199" y="32103"/>
                  </a:cubicBezTo>
                  <a:cubicBezTo>
                    <a:pt x="45786" y="22222"/>
                    <a:pt x="31599" y="17409"/>
                    <a:pt x="26786" y="12849"/>
                  </a:cubicBezTo>
                  <a:cubicBezTo>
                    <a:pt x="24759" y="10062"/>
                    <a:pt x="31346" y="12849"/>
                    <a:pt x="24759" y="10062"/>
                  </a:cubicBezTo>
                  <a:cubicBezTo>
                    <a:pt x="18172" y="7275"/>
                    <a:pt x="19439" y="9555"/>
                    <a:pt x="18172" y="7275"/>
                  </a:cubicBezTo>
                  <a:cubicBezTo>
                    <a:pt x="16905" y="4742"/>
                    <a:pt x="20199" y="9302"/>
                    <a:pt x="16905" y="4742"/>
                  </a:cubicBezTo>
                  <a:cubicBezTo>
                    <a:pt x="13612" y="181"/>
                    <a:pt x="20199" y="688"/>
                    <a:pt x="13612" y="181"/>
                  </a:cubicBezTo>
                  <a:cubicBezTo>
                    <a:pt x="-4376" y="-1339"/>
                    <a:pt x="16145" y="7022"/>
                    <a:pt x="13105" y="12849"/>
                  </a:cubicBezTo>
                  <a:cubicBezTo>
                    <a:pt x="8292" y="16649"/>
                    <a:pt x="12852" y="21209"/>
                    <a:pt x="9305" y="23996"/>
                  </a:cubicBezTo>
                  <a:cubicBezTo>
                    <a:pt x="1705" y="24249"/>
                    <a:pt x="1705" y="25262"/>
                    <a:pt x="2211" y="32103"/>
                  </a:cubicBezTo>
                  <a:cubicBezTo>
                    <a:pt x="4745" y="36409"/>
                    <a:pt x="-3616" y="36156"/>
                    <a:pt x="1958" y="40210"/>
                  </a:cubicBezTo>
                  <a:cubicBezTo>
                    <a:pt x="6011" y="44010"/>
                    <a:pt x="8545" y="39703"/>
                    <a:pt x="12345" y="41730"/>
                  </a:cubicBezTo>
                  <a:cubicBezTo>
                    <a:pt x="20199" y="46797"/>
                    <a:pt x="28052" y="46037"/>
                    <a:pt x="30079" y="386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5" name="Freeform 260">
              <a:extLst>
                <a:ext uri="{FF2B5EF4-FFF2-40B4-BE49-F238E27FC236}">
                  <a16:creationId xmlns:a16="http://schemas.microsoft.com/office/drawing/2014/main" id="{298206E2-8589-186F-8FFE-2473521E3644}"/>
                </a:ext>
              </a:extLst>
            </p:cNvPr>
            <p:cNvSpPr/>
            <p:nvPr/>
          </p:nvSpPr>
          <p:spPr>
            <a:xfrm>
              <a:off x="3553546" y="2915573"/>
              <a:ext cx="33174" cy="19883"/>
            </a:xfrm>
            <a:custGeom>
              <a:avLst/>
              <a:gdLst>
                <a:gd name="connsiteX0" fmla="*/ 25732 w 33174"/>
                <a:gd name="connsiteY0" fmla="*/ 7280 h 19883"/>
                <a:gd name="connsiteX1" fmla="*/ 8505 w 33174"/>
                <a:gd name="connsiteY1" fmla="*/ 3479 h 19883"/>
                <a:gd name="connsiteX2" fmla="*/ 11291 w 33174"/>
                <a:gd name="connsiteY2" fmla="*/ 10320 h 19883"/>
                <a:gd name="connsiteX3" fmla="*/ 25732 w 33174"/>
                <a:gd name="connsiteY3" fmla="*/ 16907 h 19883"/>
                <a:gd name="connsiteX4" fmla="*/ 32825 w 33174"/>
                <a:gd name="connsiteY4" fmla="*/ 19440 h 19883"/>
                <a:gd name="connsiteX5" fmla="*/ 25732 w 33174"/>
                <a:gd name="connsiteY5" fmla="*/ 7280 h 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74" h="19883">
                  <a:moveTo>
                    <a:pt x="25732" y="7280"/>
                  </a:moveTo>
                  <a:cubicBezTo>
                    <a:pt x="21425" y="-321"/>
                    <a:pt x="14078" y="-2601"/>
                    <a:pt x="8505" y="3479"/>
                  </a:cubicBezTo>
                  <a:cubicBezTo>
                    <a:pt x="-6696" y="-67"/>
                    <a:pt x="1158" y="13106"/>
                    <a:pt x="11291" y="10320"/>
                  </a:cubicBezTo>
                  <a:cubicBezTo>
                    <a:pt x="17878" y="17667"/>
                    <a:pt x="17118" y="15640"/>
                    <a:pt x="25732" y="16907"/>
                  </a:cubicBezTo>
                  <a:cubicBezTo>
                    <a:pt x="26492" y="21720"/>
                    <a:pt x="31559" y="19187"/>
                    <a:pt x="32825" y="19440"/>
                  </a:cubicBezTo>
                  <a:cubicBezTo>
                    <a:pt x="31052" y="11586"/>
                    <a:pt x="37892" y="7280"/>
                    <a:pt x="25732" y="72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6" name="Freeform 261">
              <a:extLst>
                <a:ext uri="{FF2B5EF4-FFF2-40B4-BE49-F238E27FC236}">
                  <a16:creationId xmlns:a16="http://schemas.microsoft.com/office/drawing/2014/main" id="{449805A2-6D0D-3F6F-D6B9-6B454CAB511D}"/>
                </a:ext>
              </a:extLst>
            </p:cNvPr>
            <p:cNvSpPr/>
            <p:nvPr/>
          </p:nvSpPr>
          <p:spPr>
            <a:xfrm>
              <a:off x="4006556" y="2573865"/>
              <a:ext cx="17138" cy="22530"/>
            </a:xfrm>
            <a:custGeom>
              <a:avLst/>
              <a:gdLst>
                <a:gd name="connsiteX0" fmla="*/ 16832 w 17138"/>
                <a:gd name="connsiteY0" fmla="*/ 11029 h 22530"/>
                <a:gd name="connsiteX1" fmla="*/ 6952 w 17138"/>
                <a:gd name="connsiteY1" fmla="*/ 18630 h 22530"/>
                <a:gd name="connsiteX2" fmla="*/ 365 w 17138"/>
                <a:gd name="connsiteY2" fmla="*/ 10269 h 22530"/>
                <a:gd name="connsiteX3" fmla="*/ 5178 w 17138"/>
                <a:gd name="connsiteY3" fmla="*/ 6469 h 22530"/>
                <a:gd name="connsiteX4" fmla="*/ 6191 w 17138"/>
                <a:gd name="connsiteY4" fmla="*/ 2669 h 22530"/>
                <a:gd name="connsiteX5" fmla="*/ 16832 w 17138"/>
                <a:gd name="connsiteY5" fmla="*/ 11029 h 2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8" h="22530">
                  <a:moveTo>
                    <a:pt x="16832" y="11029"/>
                  </a:moveTo>
                  <a:cubicBezTo>
                    <a:pt x="18099" y="17870"/>
                    <a:pt x="15565" y="28257"/>
                    <a:pt x="6952" y="18630"/>
                  </a:cubicBezTo>
                  <a:cubicBezTo>
                    <a:pt x="3151" y="13056"/>
                    <a:pt x="-1156" y="16603"/>
                    <a:pt x="365" y="10269"/>
                  </a:cubicBezTo>
                  <a:cubicBezTo>
                    <a:pt x="-1662" y="6976"/>
                    <a:pt x="5432" y="9763"/>
                    <a:pt x="5178" y="6469"/>
                  </a:cubicBezTo>
                  <a:cubicBezTo>
                    <a:pt x="6191" y="2669"/>
                    <a:pt x="2898" y="5456"/>
                    <a:pt x="6191" y="2669"/>
                  </a:cubicBezTo>
                  <a:cubicBezTo>
                    <a:pt x="11005" y="-6198"/>
                    <a:pt x="13538" y="9763"/>
                    <a:pt x="16832" y="110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7" name="Freeform 262">
              <a:extLst>
                <a:ext uri="{FF2B5EF4-FFF2-40B4-BE49-F238E27FC236}">
                  <a16:creationId xmlns:a16="http://schemas.microsoft.com/office/drawing/2014/main" id="{741C765D-A601-4026-4534-03B54CA0D719}"/>
                </a:ext>
              </a:extLst>
            </p:cNvPr>
            <p:cNvSpPr/>
            <p:nvPr/>
          </p:nvSpPr>
          <p:spPr>
            <a:xfrm>
              <a:off x="3678834" y="2494901"/>
              <a:ext cx="22809" cy="17062"/>
            </a:xfrm>
            <a:custGeom>
              <a:avLst/>
              <a:gdLst>
                <a:gd name="connsiteX0" fmla="*/ 2035 w 22809"/>
                <a:gd name="connsiteY0" fmla="*/ 9937 h 17062"/>
                <a:gd name="connsiteX1" fmla="*/ 4568 w 22809"/>
                <a:gd name="connsiteY1" fmla="*/ 12470 h 17062"/>
                <a:gd name="connsiteX2" fmla="*/ 7102 w 22809"/>
                <a:gd name="connsiteY2" fmla="*/ 14244 h 17062"/>
                <a:gd name="connsiteX3" fmla="*/ 22809 w 22809"/>
                <a:gd name="connsiteY3" fmla="*/ 13230 h 17062"/>
                <a:gd name="connsiteX4" fmla="*/ 8875 w 22809"/>
                <a:gd name="connsiteY4" fmla="*/ 3603 h 17062"/>
                <a:gd name="connsiteX5" fmla="*/ 2035 w 22809"/>
                <a:gd name="connsiteY5" fmla="*/ 9937 h 1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09" h="17062">
                  <a:moveTo>
                    <a:pt x="2035" y="9937"/>
                  </a:moveTo>
                  <a:cubicBezTo>
                    <a:pt x="2795" y="10444"/>
                    <a:pt x="2035" y="10697"/>
                    <a:pt x="4568" y="12470"/>
                  </a:cubicBezTo>
                  <a:cubicBezTo>
                    <a:pt x="7102" y="14244"/>
                    <a:pt x="-5312" y="11710"/>
                    <a:pt x="7102" y="14244"/>
                  </a:cubicBezTo>
                  <a:cubicBezTo>
                    <a:pt x="21289" y="17537"/>
                    <a:pt x="21796" y="18804"/>
                    <a:pt x="22809" y="13230"/>
                  </a:cubicBezTo>
                  <a:cubicBezTo>
                    <a:pt x="20022" y="5123"/>
                    <a:pt x="13689" y="9684"/>
                    <a:pt x="8875" y="3603"/>
                  </a:cubicBezTo>
                  <a:cubicBezTo>
                    <a:pt x="5075" y="-4504"/>
                    <a:pt x="-4045" y="2590"/>
                    <a:pt x="2035" y="993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8" name="Freeform 263">
              <a:extLst>
                <a:ext uri="{FF2B5EF4-FFF2-40B4-BE49-F238E27FC236}">
                  <a16:creationId xmlns:a16="http://schemas.microsoft.com/office/drawing/2014/main" id="{553DFD10-4266-7E4C-72B1-D26F18869D56}"/>
                </a:ext>
              </a:extLst>
            </p:cNvPr>
            <p:cNvSpPr/>
            <p:nvPr/>
          </p:nvSpPr>
          <p:spPr>
            <a:xfrm>
              <a:off x="3648076" y="2509144"/>
              <a:ext cx="25746" cy="15964"/>
            </a:xfrm>
            <a:custGeom>
              <a:avLst/>
              <a:gdLst>
                <a:gd name="connsiteX0" fmla="*/ 12525 w 25746"/>
                <a:gd name="connsiteY0" fmla="*/ 0 h 15964"/>
                <a:gd name="connsiteX1" fmla="*/ 24179 w 25746"/>
                <a:gd name="connsiteY1" fmla="*/ 15961 h 15964"/>
                <a:gd name="connsiteX2" fmla="*/ 12525 w 25746"/>
                <a:gd name="connsiteY2" fmla="*/ 0 h 15964"/>
              </a:gdLst>
              <a:ahLst/>
              <a:cxnLst>
                <a:cxn ang="0">
                  <a:pos x="connsiteX0" y="connsiteY0"/>
                </a:cxn>
                <a:cxn ang="0">
                  <a:pos x="connsiteX1" y="connsiteY1"/>
                </a:cxn>
                <a:cxn ang="0">
                  <a:pos x="connsiteX2" y="connsiteY2"/>
                </a:cxn>
              </a:cxnLst>
              <a:rect l="l" t="t" r="r" b="b"/>
              <a:pathLst>
                <a:path w="25746" h="15964">
                  <a:moveTo>
                    <a:pt x="12525" y="0"/>
                  </a:moveTo>
                  <a:cubicBezTo>
                    <a:pt x="-17116" y="4053"/>
                    <a:pt x="13792" y="16214"/>
                    <a:pt x="24179" y="15961"/>
                  </a:cubicBezTo>
                  <a:cubicBezTo>
                    <a:pt x="29246" y="3040"/>
                    <a:pt x="21139" y="3547"/>
                    <a:pt x="12525"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9" name="Freeform 264">
              <a:extLst>
                <a:ext uri="{FF2B5EF4-FFF2-40B4-BE49-F238E27FC236}">
                  <a16:creationId xmlns:a16="http://schemas.microsoft.com/office/drawing/2014/main" id="{B6064354-06BF-22C8-50AB-B4331994260A}"/>
                </a:ext>
              </a:extLst>
            </p:cNvPr>
            <p:cNvSpPr/>
            <p:nvPr/>
          </p:nvSpPr>
          <p:spPr>
            <a:xfrm>
              <a:off x="1204894" y="1988885"/>
              <a:ext cx="3059994" cy="2152896"/>
            </a:xfrm>
            <a:custGeom>
              <a:avLst/>
              <a:gdLst>
                <a:gd name="connsiteX0" fmla="*/ 1340746 w 3059994"/>
                <a:gd name="connsiteY0" fmla="*/ 1575179 h 2152896"/>
                <a:gd name="connsiteX1" fmla="*/ 1357467 w 3059994"/>
                <a:gd name="connsiteY1" fmla="*/ 1581005 h 2152896"/>
                <a:gd name="connsiteX2" fmla="*/ 1388628 w 3059994"/>
                <a:gd name="connsiteY2" fmla="*/ 1614700 h 2152896"/>
                <a:gd name="connsiteX3" fmla="*/ 1418776 w 3059994"/>
                <a:gd name="connsiteY3" fmla="*/ 1687409 h 2152896"/>
                <a:gd name="connsiteX4" fmla="*/ 1427896 w 3059994"/>
                <a:gd name="connsiteY4" fmla="*/ 1696530 h 2152896"/>
                <a:gd name="connsiteX5" fmla="*/ 1433469 w 3059994"/>
                <a:gd name="connsiteY5" fmla="*/ 1703370 h 2152896"/>
                <a:gd name="connsiteX6" fmla="*/ 1439043 w 3059994"/>
                <a:gd name="connsiteY6" fmla="*/ 1703370 h 2152896"/>
                <a:gd name="connsiteX7" fmla="*/ 1457284 w 3059994"/>
                <a:gd name="connsiteY7" fmla="*/ 1721611 h 2152896"/>
                <a:gd name="connsiteX8" fmla="*/ 1467417 w 3059994"/>
                <a:gd name="connsiteY8" fmla="*/ 1746691 h 2152896"/>
                <a:gd name="connsiteX9" fmla="*/ 1482111 w 3059994"/>
                <a:gd name="connsiteY9" fmla="*/ 1786466 h 2152896"/>
                <a:gd name="connsiteX10" fmla="*/ 1500352 w 3059994"/>
                <a:gd name="connsiteY10" fmla="*/ 1794320 h 2152896"/>
                <a:gd name="connsiteX11" fmla="*/ 1509472 w 3059994"/>
                <a:gd name="connsiteY11" fmla="*/ 1796600 h 2152896"/>
                <a:gd name="connsiteX12" fmla="*/ 1521886 w 3059994"/>
                <a:gd name="connsiteY12" fmla="*/ 1811294 h 2152896"/>
                <a:gd name="connsiteX13" fmla="*/ 1526446 w 3059994"/>
                <a:gd name="connsiteY13" fmla="*/ 1846509 h 2152896"/>
                <a:gd name="connsiteX14" fmla="*/ 1550260 w 3059994"/>
                <a:gd name="connsiteY14" fmla="*/ 1858922 h 2152896"/>
                <a:gd name="connsiteX15" fmla="*/ 1567234 w 3059994"/>
                <a:gd name="connsiteY15" fmla="*/ 1873616 h 2152896"/>
                <a:gd name="connsiteX16" fmla="*/ 1574075 w 3059994"/>
                <a:gd name="connsiteY16" fmla="*/ 1880456 h 2152896"/>
                <a:gd name="connsiteX17" fmla="*/ 1576355 w 3059994"/>
                <a:gd name="connsiteY17" fmla="*/ 1888310 h 2152896"/>
                <a:gd name="connsiteX18" fmla="*/ 1583195 w 3059994"/>
                <a:gd name="connsiteY18" fmla="*/ 1898444 h 2152896"/>
                <a:gd name="connsiteX19" fmla="*/ 1595609 w 3059994"/>
                <a:gd name="connsiteY19" fmla="*/ 1873363 h 2152896"/>
                <a:gd name="connsiteX20" fmla="*/ 1570528 w 3059994"/>
                <a:gd name="connsiteY20" fmla="*/ 1860949 h 2152896"/>
                <a:gd name="connsiteX21" fmla="*/ 1561407 w 3059994"/>
                <a:gd name="connsiteY21" fmla="*/ 1833588 h 2152896"/>
                <a:gd name="connsiteX22" fmla="*/ 1550007 w 3059994"/>
                <a:gd name="connsiteY22" fmla="*/ 1813067 h 2152896"/>
                <a:gd name="connsiteX23" fmla="*/ 1546714 w 3059994"/>
                <a:gd name="connsiteY23" fmla="*/ 1802934 h 2152896"/>
                <a:gd name="connsiteX24" fmla="*/ 1535313 w 3059994"/>
                <a:gd name="connsiteY24" fmla="*/ 1785960 h 2152896"/>
                <a:gd name="connsiteX25" fmla="*/ 1523913 w 3059994"/>
                <a:gd name="connsiteY25" fmla="*/ 1772279 h 2152896"/>
                <a:gd name="connsiteX26" fmla="*/ 1517072 w 3059994"/>
                <a:gd name="connsiteY26" fmla="*/ 1765439 h 2152896"/>
                <a:gd name="connsiteX27" fmla="*/ 1516059 w 3059994"/>
                <a:gd name="connsiteY27" fmla="*/ 1759865 h 2152896"/>
                <a:gd name="connsiteX28" fmla="*/ 1504659 w 3059994"/>
                <a:gd name="connsiteY28" fmla="*/ 1740611 h 2152896"/>
                <a:gd name="connsiteX29" fmla="*/ 1483125 w 3059994"/>
                <a:gd name="connsiteY29" fmla="*/ 1710970 h 2152896"/>
                <a:gd name="connsiteX30" fmla="*/ 1461590 w 3059994"/>
                <a:gd name="connsiteY30" fmla="*/ 1685889 h 2152896"/>
                <a:gd name="connsiteX31" fmla="*/ 1453737 w 3059994"/>
                <a:gd name="connsiteY31" fmla="*/ 1649408 h 2152896"/>
                <a:gd name="connsiteX32" fmla="*/ 1465137 w 3059994"/>
                <a:gd name="connsiteY32" fmla="*/ 1646114 h 2152896"/>
                <a:gd name="connsiteX33" fmla="*/ 1492498 w 3059994"/>
                <a:gd name="connsiteY33" fmla="*/ 1652955 h 2152896"/>
                <a:gd name="connsiteX34" fmla="*/ 1502632 w 3059994"/>
                <a:gd name="connsiteY34" fmla="*/ 1672209 h 2152896"/>
                <a:gd name="connsiteX35" fmla="*/ 1502632 w 3059994"/>
                <a:gd name="connsiteY35" fmla="*/ 1679049 h 2152896"/>
                <a:gd name="connsiteX36" fmla="*/ 1507192 w 3059994"/>
                <a:gd name="connsiteY36" fmla="*/ 1688169 h 2152896"/>
                <a:gd name="connsiteX37" fmla="*/ 1535567 w 3059994"/>
                <a:gd name="connsiteY37" fmla="*/ 1733011 h 2152896"/>
                <a:gd name="connsiteX38" fmla="*/ 1560394 w 3059994"/>
                <a:gd name="connsiteY38" fmla="*/ 1754292 h 2152896"/>
                <a:gd name="connsiteX39" fmla="*/ 1584462 w 3059994"/>
                <a:gd name="connsiteY39" fmla="*/ 1779879 h 2152896"/>
                <a:gd name="connsiteX40" fmla="*/ 1600929 w 3059994"/>
                <a:gd name="connsiteY40" fmla="*/ 1803187 h 2152896"/>
                <a:gd name="connsiteX41" fmla="*/ 1597129 w 3059994"/>
                <a:gd name="connsiteY41" fmla="*/ 1812814 h 2152896"/>
                <a:gd name="connsiteX42" fmla="*/ 1632850 w 3059994"/>
                <a:gd name="connsiteY42" fmla="*/ 1839415 h 2152896"/>
                <a:gd name="connsiteX43" fmla="*/ 1653877 w 3059994"/>
                <a:gd name="connsiteY43" fmla="*/ 1868549 h 2152896"/>
                <a:gd name="connsiteX44" fmla="*/ 1676425 w 3059994"/>
                <a:gd name="connsiteY44" fmla="*/ 1884003 h 2152896"/>
                <a:gd name="connsiteX45" fmla="*/ 1679718 w 3059994"/>
                <a:gd name="connsiteY45" fmla="*/ 1892110 h 2152896"/>
                <a:gd name="connsiteX46" fmla="*/ 1683772 w 3059994"/>
                <a:gd name="connsiteY46" fmla="*/ 1896924 h 2152896"/>
                <a:gd name="connsiteX47" fmla="*/ 1700746 w 3059994"/>
                <a:gd name="connsiteY47" fmla="*/ 1923525 h 2152896"/>
                <a:gd name="connsiteX48" fmla="*/ 1704039 w 3059994"/>
                <a:gd name="connsiteY48" fmla="*/ 1930112 h 2152896"/>
                <a:gd name="connsiteX49" fmla="*/ 1709613 w 3059994"/>
                <a:gd name="connsiteY49" fmla="*/ 1954432 h 2152896"/>
                <a:gd name="connsiteX50" fmla="*/ 1704799 w 3059994"/>
                <a:gd name="connsiteY50" fmla="*/ 1970646 h 2152896"/>
                <a:gd name="connsiteX51" fmla="*/ 1730640 w 3059994"/>
                <a:gd name="connsiteY51" fmla="*/ 2004594 h 2152896"/>
                <a:gd name="connsiteX52" fmla="*/ 1779282 w 3059994"/>
                <a:gd name="connsiteY52" fmla="*/ 2032969 h 2152896"/>
                <a:gd name="connsiteX53" fmla="*/ 1826150 w 3059994"/>
                <a:gd name="connsiteY53" fmla="*/ 2047663 h 2152896"/>
                <a:gd name="connsiteX54" fmla="*/ 1938635 w 3059994"/>
                <a:gd name="connsiteY54" fmla="*/ 2099598 h 2152896"/>
                <a:gd name="connsiteX55" fmla="*/ 2038198 w 3059994"/>
                <a:gd name="connsiteY55" fmla="*/ 2102891 h 2152896"/>
                <a:gd name="connsiteX56" fmla="*/ 2063026 w 3059994"/>
                <a:gd name="connsiteY56" fmla="*/ 2132279 h 2152896"/>
                <a:gd name="connsiteX57" fmla="*/ 2081266 w 3059994"/>
                <a:gd name="connsiteY57" fmla="*/ 2149506 h 2152896"/>
                <a:gd name="connsiteX58" fmla="*/ 2129148 w 3059994"/>
                <a:gd name="connsiteY58" fmla="*/ 2149760 h 2152896"/>
                <a:gd name="connsiteX59" fmla="*/ 2147136 w 3059994"/>
                <a:gd name="connsiteY59" fmla="*/ 2134306 h 2152896"/>
                <a:gd name="connsiteX60" fmla="*/ 2152202 w 3059994"/>
                <a:gd name="connsiteY60" fmla="*/ 2129239 h 2152896"/>
                <a:gd name="connsiteX61" fmla="*/ 2166390 w 3059994"/>
                <a:gd name="connsiteY61" fmla="*/ 2110491 h 2152896"/>
                <a:gd name="connsiteX62" fmla="*/ 2172217 w 3059994"/>
                <a:gd name="connsiteY62" fmla="*/ 2107198 h 2152896"/>
                <a:gd name="connsiteX63" fmla="*/ 2171457 w 3059994"/>
                <a:gd name="connsiteY63" fmla="*/ 2102131 h 2152896"/>
                <a:gd name="connsiteX64" fmla="*/ 2158536 w 3059994"/>
                <a:gd name="connsiteY64" fmla="*/ 2076290 h 2152896"/>
                <a:gd name="connsiteX65" fmla="*/ 2160563 w 3059994"/>
                <a:gd name="connsiteY65" fmla="*/ 2065903 h 2152896"/>
                <a:gd name="connsiteX66" fmla="*/ 2155496 w 3059994"/>
                <a:gd name="connsiteY66" fmla="*/ 2047916 h 2152896"/>
                <a:gd name="connsiteX67" fmla="*/ 2178803 w 3059994"/>
                <a:gd name="connsiteY67" fmla="*/ 2018781 h 2152896"/>
                <a:gd name="connsiteX68" fmla="*/ 2190457 w 3059994"/>
                <a:gd name="connsiteY68" fmla="*/ 2026635 h 2152896"/>
                <a:gd name="connsiteX69" fmla="*/ 2197551 w 3059994"/>
                <a:gd name="connsiteY69" fmla="*/ 1991927 h 2152896"/>
                <a:gd name="connsiteX70" fmla="*/ 2218071 w 3059994"/>
                <a:gd name="connsiteY70" fmla="*/ 1949366 h 2152896"/>
                <a:gd name="connsiteX71" fmla="*/ 2156256 w 3059994"/>
                <a:gd name="connsiteY71" fmla="*/ 1939738 h 2152896"/>
                <a:gd name="connsiteX72" fmla="*/ 2112934 w 3059994"/>
                <a:gd name="connsiteY72" fmla="*/ 1973180 h 2152896"/>
                <a:gd name="connsiteX73" fmla="*/ 2105081 w 3059994"/>
                <a:gd name="connsiteY73" fmla="*/ 1990661 h 2152896"/>
                <a:gd name="connsiteX74" fmla="*/ 2097987 w 3059994"/>
                <a:gd name="connsiteY74" fmla="*/ 2004848 h 2152896"/>
                <a:gd name="connsiteX75" fmla="*/ 2072906 w 3059994"/>
                <a:gd name="connsiteY75" fmla="*/ 2015741 h 2152896"/>
                <a:gd name="connsiteX76" fmla="*/ 2006530 w 3059994"/>
                <a:gd name="connsiteY76" fmla="*/ 2031955 h 2152896"/>
                <a:gd name="connsiteX77" fmla="*/ 1980183 w 3059994"/>
                <a:gd name="connsiteY77" fmla="*/ 2022328 h 2152896"/>
                <a:gd name="connsiteX78" fmla="*/ 1946742 w 3059994"/>
                <a:gd name="connsiteY78" fmla="*/ 1990154 h 2152896"/>
                <a:gd name="connsiteX79" fmla="*/ 1917607 w 3059994"/>
                <a:gd name="connsiteY79" fmla="*/ 1919725 h 2152896"/>
                <a:gd name="connsiteX80" fmla="*/ 1915074 w 3059994"/>
                <a:gd name="connsiteY80" fmla="*/ 1890083 h 2152896"/>
                <a:gd name="connsiteX81" fmla="*/ 1917607 w 3059994"/>
                <a:gd name="connsiteY81" fmla="*/ 1871336 h 2152896"/>
                <a:gd name="connsiteX82" fmla="*/ 1925461 w 3059994"/>
                <a:gd name="connsiteY82" fmla="*/ 1844228 h 2152896"/>
                <a:gd name="connsiteX83" fmla="*/ 1927487 w 3059994"/>
                <a:gd name="connsiteY83" fmla="*/ 1815094 h 2152896"/>
                <a:gd name="connsiteX84" fmla="*/ 1932301 w 3059994"/>
                <a:gd name="connsiteY84" fmla="*/ 1780386 h 2152896"/>
                <a:gd name="connsiteX85" fmla="*/ 1949022 w 3059994"/>
                <a:gd name="connsiteY85" fmla="*/ 1751252 h 2152896"/>
                <a:gd name="connsiteX86" fmla="*/ 2007290 w 3059994"/>
                <a:gd name="connsiteY86" fmla="*/ 1716037 h 2152896"/>
                <a:gd name="connsiteX87" fmla="*/ 2026038 w 3059994"/>
                <a:gd name="connsiteY87" fmla="*/ 1707677 h 2152896"/>
                <a:gd name="connsiteX88" fmla="*/ 2098747 w 3059994"/>
                <a:gd name="connsiteY88" fmla="*/ 1718064 h 2152896"/>
                <a:gd name="connsiteX89" fmla="*/ 2125855 w 3059994"/>
                <a:gd name="connsiteY89" fmla="*/ 1722117 h 2152896"/>
                <a:gd name="connsiteX90" fmla="*/ 2163350 w 3059994"/>
                <a:gd name="connsiteY90" fmla="*/ 1690956 h 2152896"/>
                <a:gd name="connsiteX91" fmla="*/ 2267220 w 3059994"/>
                <a:gd name="connsiteY91" fmla="*/ 1695010 h 2152896"/>
                <a:gd name="connsiteX92" fmla="*/ 2277607 w 3059994"/>
                <a:gd name="connsiteY92" fmla="*/ 1701343 h 2152896"/>
                <a:gd name="connsiteX93" fmla="*/ 2321182 w 3059994"/>
                <a:gd name="connsiteY93" fmla="*/ 1709704 h 2152896"/>
                <a:gd name="connsiteX94" fmla="*/ 2346010 w 3059994"/>
                <a:gd name="connsiteY94" fmla="*/ 1747198 h 2152896"/>
                <a:gd name="connsiteX95" fmla="*/ 2377171 w 3059994"/>
                <a:gd name="connsiteY95" fmla="*/ 1821934 h 2152896"/>
                <a:gd name="connsiteX96" fmla="*/ 2383504 w 3059994"/>
                <a:gd name="connsiteY96" fmla="*/ 1738838 h 2152896"/>
                <a:gd name="connsiteX97" fmla="*/ 2356397 w 3059994"/>
                <a:gd name="connsiteY97" fmla="*/ 1655741 h 2152896"/>
                <a:gd name="connsiteX98" fmla="*/ 2362730 w 3059994"/>
                <a:gd name="connsiteY98" fmla="*/ 1641301 h 2152896"/>
                <a:gd name="connsiteX99" fmla="*/ 2385531 w 3059994"/>
                <a:gd name="connsiteY99" fmla="*/ 1616473 h 2152896"/>
                <a:gd name="connsiteX100" fmla="*/ 2464574 w 3059994"/>
                <a:gd name="connsiteY100" fmla="*/ 1566565 h 2152896"/>
                <a:gd name="connsiteX101" fmla="*/ 2504095 w 3059994"/>
                <a:gd name="connsiteY101" fmla="*/ 1462948 h 2152896"/>
                <a:gd name="connsiteX102" fmla="*/ 2504095 w 3059994"/>
                <a:gd name="connsiteY102" fmla="*/ 1450027 h 2152896"/>
                <a:gd name="connsiteX103" fmla="*/ 2543617 w 3059994"/>
                <a:gd name="connsiteY103" fmla="*/ 1429253 h 2152896"/>
                <a:gd name="connsiteX104" fmla="*/ 2543617 w 3059994"/>
                <a:gd name="connsiteY104" fmla="*/ 1412533 h 2152896"/>
                <a:gd name="connsiteX105" fmla="*/ 2614299 w 3059994"/>
                <a:gd name="connsiteY105" fmla="*/ 1352237 h 2152896"/>
                <a:gd name="connsiteX106" fmla="*/ 2628740 w 3059994"/>
                <a:gd name="connsiteY106" fmla="*/ 1350210 h 2152896"/>
                <a:gd name="connsiteX107" fmla="*/ 2663955 w 3059994"/>
                <a:gd name="connsiteY107" fmla="*/ 1335770 h 2152896"/>
                <a:gd name="connsiteX108" fmla="*/ 2674342 w 3059994"/>
                <a:gd name="connsiteY108" fmla="*/ 1329436 h 2152896"/>
                <a:gd name="connsiteX109" fmla="*/ 2661928 w 3059994"/>
                <a:gd name="connsiteY109" fmla="*/ 1306635 h 2152896"/>
                <a:gd name="connsiteX110" fmla="*/ 2674342 w 3059994"/>
                <a:gd name="connsiteY110" fmla="*/ 1271421 h 2152896"/>
                <a:gd name="connsiteX111" fmla="*/ 2679662 w 3059994"/>
                <a:gd name="connsiteY111" fmla="*/ 1255714 h 2152896"/>
                <a:gd name="connsiteX112" fmla="*/ 2693089 w 3059994"/>
                <a:gd name="connsiteY112" fmla="*/ 1250900 h 2152896"/>
                <a:gd name="connsiteX113" fmla="*/ 2696889 w 3059994"/>
                <a:gd name="connsiteY113" fmla="*/ 1247100 h 2152896"/>
                <a:gd name="connsiteX114" fmla="*/ 2713610 w 3059994"/>
                <a:gd name="connsiteY114" fmla="*/ 1242793 h 2152896"/>
                <a:gd name="connsiteX115" fmla="*/ 2721970 w 3059994"/>
                <a:gd name="connsiteY115" fmla="*/ 1236459 h 2152896"/>
                <a:gd name="connsiteX116" fmla="*/ 2736664 w 3059994"/>
                <a:gd name="connsiteY116" fmla="*/ 1234939 h 2152896"/>
                <a:gd name="connsiteX117" fmla="*/ 2758451 w 3059994"/>
                <a:gd name="connsiteY117" fmla="*/ 1210112 h 2152896"/>
                <a:gd name="connsiteX118" fmla="*/ 2790372 w 3059994"/>
                <a:gd name="connsiteY118" fmla="*/ 1204032 h 2152896"/>
                <a:gd name="connsiteX119" fmla="*/ 2818494 w 3059994"/>
                <a:gd name="connsiteY119" fmla="*/ 1193138 h 2152896"/>
                <a:gd name="connsiteX120" fmla="*/ 2780746 w 3059994"/>
                <a:gd name="connsiteY120" fmla="*/ 1238233 h 2152896"/>
                <a:gd name="connsiteX121" fmla="*/ 2795186 w 3059994"/>
                <a:gd name="connsiteY121" fmla="*/ 1258754 h 2152896"/>
                <a:gd name="connsiteX122" fmla="*/ 2822294 w 3059994"/>
                <a:gd name="connsiteY122" fmla="*/ 1241273 h 2152896"/>
                <a:gd name="connsiteX123" fmla="*/ 2841041 w 3059994"/>
                <a:gd name="connsiteY123" fmla="*/ 1235953 h 2152896"/>
                <a:gd name="connsiteX124" fmla="*/ 2911217 w 3059994"/>
                <a:gd name="connsiteY124" fmla="*/ 1207832 h 2152896"/>
                <a:gd name="connsiteX125" fmla="*/ 2913750 w 3059994"/>
                <a:gd name="connsiteY125" fmla="*/ 1195165 h 2152896"/>
                <a:gd name="connsiteX126" fmla="*/ 2898043 w 3059994"/>
                <a:gd name="connsiteY126" fmla="*/ 1186044 h 2152896"/>
                <a:gd name="connsiteX127" fmla="*/ 2870429 w 3059994"/>
                <a:gd name="connsiteY127" fmla="*/ 1185538 h 2152896"/>
                <a:gd name="connsiteX128" fmla="*/ 2849401 w 3059994"/>
                <a:gd name="connsiteY128" fmla="*/ 1181231 h 2152896"/>
                <a:gd name="connsiteX129" fmla="*/ 2821280 w 3059994"/>
                <a:gd name="connsiteY129" fmla="*/ 1159697 h 2152896"/>
                <a:gd name="connsiteX130" fmla="*/ 2814693 w 3059994"/>
                <a:gd name="connsiteY130" fmla="*/ 1117642 h 2152896"/>
                <a:gd name="connsiteX131" fmla="*/ 2791893 w 3059994"/>
                <a:gd name="connsiteY131" fmla="*/ 1109788 h 2152896"/>
                <a:gd name="connsiteX132" fmla="*/ 2798479 w 3059994"/>
                <a:gd name="connsiteY132" fmla="*/ 1109282 h 2152896"/>
                <a:gd name="connsiteX133" fmla="*/ 2804560 w 3059994"/>
                <a:gd name="connsiteY133" fmla="*/ 1107001 h 2152896"/>
                <a:gd name="connsiteX134" fmla="*/ 2823307 w 3059994"/>
                <a:gd name="connsiteY134" fmla="*/ 1099148 h 2152896"/>
                <a:gd name="connsiteX135" fmla="*/ 2816213 w 3059994"/>
                <a:gd name="connsiteY135" fmla="*/ 1070267 h 2152896"/>
                <a:gd name="connsiteX136" fmla="*/ 2722477 w 3059994"/>
                <a:gd name="connsiteY136" fmla="*/ 1093574 h 2152896"/>
                <a:gd name="connsiteX137" fmla="*/ 2665981 w 3059994"/>
                <a:gd name="connsiteY137" fmla="*/ 1129042 h 2152896"/>
                <a:gd name="connsiteX138" fmla="*/ 2687009 w 3059994"/>
                <a:gd name="connsiteY138" fmla="*/ 1102695 h 2152896"/>
                <a:gd name="connsiteX139" fmla="*/ 2727290 w 3059994"/>
                <a:gd name="connsiteY139" fmla="*/ 1068493 h 2152896"/>
                <a:gd name="connsiteX140" fmla="*/ 2752625 w 3059994"/>
                <a:gd name="connsiteY140" fmla="*/ 1053546 h 2152896"/>
                <a:gd name="connsiteX141" fmla="*/ 2875242 w 3059994"/>
                <a:gd name="connsiteY141" fmla="*/ 1028972 h 2152896"/>
                <a:gd name="connsiteX142" fmla="*/ 2885376 w 3059994"/>
                <a:gd name="connsiteY142" fmla="*/ 1032519 h 2152896"/>
                <a:gd name="connsiteX143" fmla="*/ 2919577 w 3059994"/>
                <a:gd name="connsiteY143" fmla="*/ 1025932 h 2152896"/>
                <a:gd name="connsiteX144" fmla="*/ 2967712 w 3059994"/>
                <a:gd name="connsiteY144" fmla="*/ 1020612 h 2152896"/>
                <a:gd name="connsiteX145" fmla="*/ 2974299 w 3059994"/>
                <a:gd name="connsiteY145" fmla="*/ 1015798 h 2152896"/>
                <a:gd name="connsiteX146" fmla="*/ 2982659 w 3059994"/>
                <a:gd name="connsiteY146" fmla="*/ 996544 h 2152896"/>
                <a:gd name="connsiteX147" fmla="*/ 3015087 w 3059994"/>
                <a:gd name="connsiteY147" fmla="*/ 990717 h 2152896"/>
                <a:gd name="connsiteX148" fmla="*/ 3042702 w 3059994"/>
                <a:gd name="connsiteY148" fmla="*/ 983877 h 2152896"/>
                <a:gd name="connsiteX149" fmla="*/ 3054609 w 3059994"/>
                <a:gd name="connsiteY149" fmla="*/ 970703 h 2152896"/>
                <a:gd name="connsiteX150" fmla="*/ 3058915 w 3059994"/>
                <a:gd name="connsiteY150" fmla="*/ 962849 h 2152896"/>
                <a:gd name="connsiteX151" fmla="*/ 3052329 w 3059994"/>
                <a:gd name="connsiteY151" fmla="*/ 917754 h 2152896"/>
                <a:gd name="connsiteX152" fmla="*/ 3019394 w 3059994"/>
                <a:gd name="connsiteY152" fmla="*/ 897994 h 2152896"/>
                <a:gd name="connsiteX153" fmla="*/ 2968219 w 3059994"/>
                <a:gd name="connsiteY153" fmla="*/ 904581 h 2152896"/>
                <a:gd name="connsiteX154" fmla="*/ 2953272 w 3059994"/>
                <a:gd name="connsiteY154" fmla="*/ 913701 h 2152896"/>
                <a:gd name="connsiteX155" fmla="*/ 2946685 w 3059994"/>
                <a:gd name="connsiteY155" fmla="*/ 904581 h 2152896"/>
                <a:gd name="connsiteX156" fmla="*/ 2953778 w 3059994"/>
                <a:gd name="connsiteY156" fmla="*/ 898500 h 2152896"/>
                <a:gd name="connsiteX157" fmla="*/ 3001154 w 3059994"/>
                <a:gd name="connsiteY157" fmla="*/ 877980 h 2152896"/>
                <a:gd name="connsiteX158" fmla="*/ 3004194 w 3059994"/>
                <a:gd name="connsiteY158" fmla="*/ 876713 h 2152896"/>
                <a:gd name="connsiteX159" fmla="*/ 3004194 w 3059994"/>
                <a:gd name="connsiteY159" fmla="*/ 865312 h 2152896"/>
                <a:gd name="connsiteX160" fmla="*/ 2989753 w 3059994"/>
                <a:gd name="connsiteY160" fmla="*/ 858219 h 2152896"/>
                <a:gd name="connsiteX161" fmla="*/ 2920084 w 3059994"/>
                <a:gd name="connsiteY161" fmla="*/ 819711 h 2152896"/>
                <a:gd name="connsiteX162" fmla="*/ 2901337 w 3059994"/>
                <a:gd name="connsiteY162" fmla="*/ 785510 h 2152896"/>
                <a:gd name="connsiteX163" fmla="*/ 2906150 w 3059994"/>
                <a:gd name="connsiteY163" fmla="*/ 779429 h 2152896"/>
                <a:gd name="connsiteX164" fmla="*/ 2894243 w 3059994"/>
                <a:gd name="connsiteY164" fmla="*/ 755362 h 2152896"/>
                <a:gd name="connsiteX165" fmla="*/ 2894243 w 3059994"/>
                <a:gd name="connsiteY165" fmla="*/ 744468 h 2152896"/>
                <a:gd name="connsiteX166" fmla="*/ 2871442 w 3059994"/>
                <a:gd name="connsiteY166" fmla="*/ 723441 h 2152896"/>
                <a:gd name="connsiteX167" fmla="*/ 2864349 w 3059994"/>
                <a:gd name="connsiteY167" fmla="*/ 714320 h 2152896"/>
                <a:gd name="connsiteX168" fmla="*/ 2860042 w 3059994"/>
                <a:gd name="connsiteY168" fmla="*/ 702920 h 2152896"/>
                <a:gd name="connsiteX169" fmla="*/ 2842054 w 3059994"/>
                <a:gd name="connsiteY169" fmla="*/ 687213 h 2152896"/>
                <a:gd name="connsiteX170" fmla="*/ 2834201 w 3059994"/>
                <a:gd name="connsiteY170" fmla="*/ 666692 h 2152896"/>
                <a:gd name="connsiteX171" fmla="*/ 2832934 w 3059994"/>
                <a:gd name="connsiteY171" fmla="*/ 657572 h 2152896"/>
                <a:gd name="connsiteX172" fmla="*/ 2829387 w 3059994"/>
                <a:gd name="connsiteY172" fmla="*/ 653265 h 2152896"/>
                <a:gd name="connsiteX173" fmla="*/ 2802280 w 3059994"/>
                <a:gd name="connsiteY173" fmla="*/ 674292 h 2152896"/>
                <a:gd name="connsiteX174" fmla="*/ 2784292 w 3059994"/>
                <a:gd name="connsiteY174" fmla="*/ 707987 h 2152896"/>
                <a:gd name="connsiteX175" fmla="*/ 2776438 w 3059994"/>
                <a:gd name="connsiteY175" fmla="*/ 719387 h 2152896"/>
                <a:gd name="connsiteX176" fmla="*/ 2771118 w 3059994"/>
                <a:gd name="connsiteY176" fmla="*/ 715080 h 2152896"/>
                <a:gd name="connsiteX177" fmla="*/ 2760985 w 3059994"/>
                <a:gd name="connsiteY177" fmla="*/ 719894 h 2152896"/>
                <a:gd name="connsiteX178" fmla="*/ 2730837 w 3059994"/>
                <a:gd name="connsiteY178" fmla="*/ 722934 h 2152896"/>
                <a:gd name="connsiteX179" fmla="*/ 2731344 w 3059994"/>
                <a:gd name="connsiteY179" fmla="*/ 718627 h 2152896"/>
                <a:gd name="connsiteX180" fmla="*/ 2724250 w 3059994"/>
                <a:gd name="connsiteY180" fmla="*/ 713307 h 2152896"/>
                <a:gd name="connsiteX181" fmla="*/ 2721970 w 3059994"/>
                <a:gd name="connsiteY181" fmla="*/ 704947 h 2152896"/>
                <a:gd name="connsiteX182" fmla="*/ 2690809 w 3059994"/>
                <a:gd name="connsiteY182" fmla="*/ 691773 h 2152896"/>
                <a:gd name="connsiteX183" fmla="*/ 2688529 w 3059994"/>
                <a:gd name="connsiteY183" fmla="*/ 687466 h 2152896"/>
                <a:gd name="connsiteX184" fmla="*/ 2683209 w 3059994"/>
                <a:gd name="connsiteY184" fmla="*/ 664665 h 2152896"/>
                <a:gd name="connsiteX185" fmla="*/ 2683209 w 3059994"/>
                <a:gd name="connsiteY185" fmla="*/ 651998 h 2152896"/>
                <a:gd name="connsiteX186" fmla="*/ 2663955 w 3059994"/>
                <a:gd name="connsiteY186" fmla="*/ 610450 h 2152896"/>
                <a:gd name="connsiteX187" fmla="*/ 2626713 w 3059994"/>
                <a:gd name="connsiteY187" fmla="*/ 597783 h 2152896"/>
                <a:gd name="connsiteX188" fmla="*/ 2620633 w 3059994"/>
                <a:gd name="connsiteY188" fmla="*/ 587649 h 2152896"/>
                <a:gd name="connsiteX189" fmla="*/ 2595299 w 3059994"/>
                <a:gd name="connsiteY189" fmla="*/ 567128 h 2152896"/>
                <a:gd name="connsiteX190" fmla="*/ 2582631 w 3059994"/>
                <a:gd name="connsiteY190" fmla="*/ 562822 h 2152896"/>
                <a:gd name="connsiteX191" fmla="*/ 2556284 w 3059994"/>
                <a:gd name="connsiteY191" fmla="*/ 559781 h 2152896"/>
                <a:gd name="connsiteX192" fmla="*/ 2550204 w 3059994"/>
                <a:gd name="connsiteY192" fmla="*/ 559781 h 2152896"/>
                <a:gd name="connsiteX193" fmla="*/ 2493202 w 3059994"/>
                <a:gd name="connsiteY193" fmla="*/ 551421 h 2152896"/>
                <a:gd name="connsiteX194" fmla="*/ 2457227 w 3059994"/>
                <a:gd name="connsiteY194" fmla="*/ 571942 h 2152896"/>
                <a:gd name="connsiteX195" fmla="*/ 2459000 w 3059994"/>
                <a:gd name="connsiteY195" fmla="*/ 576249 h 2152896"/>
                <a:gd name="connsiteX196" fmla="*/ 2457227 w 3059994"/>
                <a:gd name="connsiteY196" fmla="*/ 592969 h 2152896"/>
                <a:gd name="connsiteX197" fmla="*/ 2453680 w 3059994"/>
                <a:gd name="connsiteY197" fmla="*/ 616277 h 2152896"/>
                <a:gd name="connsiteX198" fmla="*/ 2447600 w 3059994"/>
                <a:gd name="connsiteY198" fmla="*/ 620584 h 2152896"/>
                <a:gd name="connsiteX199" fmla="*/ 2427839 w 3059994"/>
                <a:gd name="connsiteY199" fmla="*/ 627170 h 2152896"/>
                <a:gd name="connsiteX200" fmla="*/ 2462801 w 3059994"/>
                <a:gd name="connsiteY200" fmla="*/ 635024 h 2152896"/>
                <a:gd name="connsiteX201" fmla="*/ 2463307 w 3059994"/>
                <a:gd name="connsiteY201" fmla="*/ 667959 h 2152896"/>
                <a:gd name="connsiteX202" fmla="*/ 2437973 w 3059994"/>
                <a:gd name="connsiteY202" fmla="*/ 705707 h 2152896"/>
                <a:gd name="connsiteX203" fmla="*/ 2491428 w 3059994"/>
                <a:gd name="connsiteY203" fmla="*/ 757895 h 2152896"/>
                <a:gd name="connsiteX204" fmla="*/ 2496242 w 3059994"/>
                <a:gd name="connsiteY204" fmla="*/ 794630 h 2152896"/>
                <a:gd name="connsiteX205" fmla="*/ 2480028 w 3059994"/>
                <a:gd name="connsiteY205" fmla="*/ 825284 h 2152896"/>
                <a:gd name="connsiteX206" fmla="*/ 2413905 w 3059994"/>
                <a:gd name="connsiteY206" fmla="*/ 864299 h 2152896"/>
                <a:gd name="connsiteX207" fmla="*/ 2429106 w 3059994"/>
                <a:gd name="connsiteY207" fmla="*/ 913954 h 2152896"/>
                <a:gd name="connsiteX208" fmla="*/ 2435946 w 3059994"/>
                <a:gd name="connsiteY208" fmla="*/ 944102 h 2152896"/>
                <a:gd name="connsiteX209" fmla="*/ 2434173 w 3059994"/>
                <a:gd name="connsiteY209" fmla="*/ 963103 h 2152896"/>
                <a:gd name="connsiteX210" fmla="*/ 2395411 w 3059994"/>
                <a:gd name="connsiteY210" fmla="*/ 992490 h 2152896"/>
                <a:gd name="connsiteX211" fmla="*/ 2383251 w 3059994"/>
                <a:gd name="connsiteY211" fmla="*/ 970956 h 2152896"/>
                <a:gd name="connsiteX212" fmla="*/ 2378944 w 3059994"/>
                <a:gd name="connsiteY212" fmla="*/ 965890 h 2152896"/>
                <a:gd name="connsiteX213" fmla="*/ 2359183 w 3059994"/>
                <a:gd name="connsiteY213" fmla="*/ 950436 h 2152896"/>
                <a:gd name="connsiteX214" fmla="*/ 2341956 w 3059994"/>
                <a:gd name="connsiteY214" fmla="*/ 929662 h 2152896"/>
                <a:gd name="connsiteX215" fmla="*/ 2347023 w 3059994"/>
                <a:gd name="connsiteY215" fmla="*/ 918514 h 2152896"/>
                <a:gd name="connsiteX216" fmla="*/ 2339169 w 3059994"/>
                <a:gd name="connsiteY216" fmla="*/ 886593 h 2152896"/>
                <a:gd name="connsiteX217" fmla="*/ 2338409 w 3059994"/>
                <a:gd name="connsiteY217" fmla="*/ 880513 h 2152896"/>
                <a:gd name="connsiteX218" fmla="*/ 2313328 w 3059994"/>
                <a:gd name="connsiteY218" fmla="*/ 847579 h 2152896"/>
                <a:gd name="connsiteX219" fmla="*/ 2245939 w 3059994"/>
                <a:gd name="connsiteY219" fmla="*/ 834658 h 2152896"/>
                <a:gd name="connsiteX220" fmla="*/ 2201098 w 3059994"/>
                <a:gd name="connsiteY220" fmla="*/ 825031 h 2152896"/>
                <a:gd name="connsiteX221" fmla="*/ 2162336 w 3059994"/>
                <a:gd name="connsiteY221" fmla="*/ 788803 h 2152896"/>
                <a:gd name="connsiteX222" fmla="*/ 2140802 w 3059994"/>
                <a:gd name="connsiteY222" fmla="*/ 778416 h 2152896"/>
                <a:gd name="connsiteX223" fmla="*/ 2098494 w 3059994"/>
                <a:gd name="connsiteY223" fmla="*/ 768789 h 2152896"/>
                <a:gd name="connsiteX224" fmla="*/ 2055425 w 3059994"/>
                <a:gd name="connsiteY224" fmla="*/ 770562 h 2152896"/>
                <a:gd name="connsiteX225" fmla="*/ 2050359 w 3059994"/>
                <a:gd name="connsiteY225" fmla="*/ 751562 h 2152896"/>
                <a:gd name="connsiteX226" fmla="*/ 2043518 w 3059994"/>
                <a:gd name="connsiteY226" fmla="*/ 719640 h 2152896"/>
                <a:gd name="connsiteX227" fmla="*/ 2000450 w 3059994"/>
                <a:gd name="connsiteY227" fmla="*/ 672012 h 2152896"/>
                <a:gd name="connsiteX228" fmla="*/ 2004757 w 3059994"/>
                <a:gd name="connsiteY228" fmla="*/ 650478 h 2152896"/>
                <a:gd name="connsiteX229" fmla="*/ 2026291 w 3059994"/>
                <a:gd name="connsiteY229" fmla="*/ 604623 h 2152896"/>
                <a:gd name="connsiteX230" fmla="*/ 2064292 w 3059994"/>
                <a:gd name="connsiteY230" fmla="*/ 555475 h 2152896"/>
                <a:gd name="connsiteX231" fmla="*/ 2069359 w 3059994"/>
                <a:gd name="connsiteY231" fmla="*/ 551168 h 2152896"/>
                <a:gd name="connsiteX232" fmla="*/ 2079746 w 3059994"/>
                <a:gd name="connsiteY232" fmla="*/ 540021 h 2152896"/>
                <a:gd name="connsiteX233" fmla="*/ 2090893 w 3059994"/>
                <a:gd name="connsiteY233" fmla="*/ 539767 h 2152896"/>
                <a:gd name="connsiteX234" fmla="*/ 2122055 w 3059994"/>
                <a:gd name="connsiteY234" fmla="*/ 498726 h 2152896"/>
                <a:gd name="connsiteX235" fmla="*/ 2171203 w 3059994"/>
                <a:gd name="connsiteY235" fmla="*/ 484032 h 2152896"/>
                <a:gd name="connsiteX236" fmla="*/ 2179057 w 3059994"/>
                <a:gd name="connsiteY236" fmla="*/ 485805 h 2152896"/>
                <a:gd name="connsiteX237" fmla="*/ 2188684 w 3059994"/>
                <a:gd name="connsiteY237" fmla="*/ 477952 h 2152896"/>
                <a:gd name="connsiteX238" fmla="*/ 2205911 w 3059994"/>
                <a:gd name="connsiteY238" fmla="*/ 427790 h 2152896"/>
                <a:gd name="connsiteX239" fmla="*/ 2225672 w 3059994"/>
                <a:gd name="connsiteY239" fmla="*/ 413096 h 2152896"/>
                <a:gd name="connsiteX240" fmla="*/ 2240366 w 3059994"/>
                <a:gd name="connsiteY240" fmla="*/ 396629 h 2152896"/>
                <a:gd name="connsiteX241" fmla="*/ 2226432 w 3059994"/>
                <a:gd name="connsiteY241" fmla="*/ 378388 h 2152896"/>
                <a:gd name="connsiteX242" fmla="*/ 2260126 w 3059994"/>
                <a:gd name="connsiteY242" fmla="*/ 388775 h 2152896"/>
                <a:gd name="connsiteX243" fmla="*/ 2272287 w 3059994"/>
                <a:gd name="connsiteY243" fmla="*/ 385228 h 2152896"/>
                <a:gd name="connsiteX244" fmla="*/ 2276594 w 3059994"/>
                <a:gd name="connsiteY244" fmla="*/ 393842 h 2152896"/>
                <a:gd name="connsiteX245" fmla="*/ 2308515 w 3059994"/>
                <a:gd name="connsiteY245" fmla="*/ 409296 h 2152896"/>
                <a:gd name="connsiteX246" fmla="*/ 2297368 w 3059994"/>
                <a:gd name="connsiteY246" fmla="*/ 396375 h 2152896"/>
                <a:gd name="connsiteX247" fmla="*/ 2301675 w 3059994"/>
                <a:gd name="connsiteY247" fmla="*/ 390295 h 2152896"/>
                <a:gd name="connsiteX248" fmla="*/ 2308515 w 3059994"/>
                <a:gd name="connsiteY248" fmla="*/ 388522 h 2152896"/>
                <a:gd name="connsiteX249" fmla="*/ 2332582 w 3059994"/>
                <a:gd name="connsiteY249" fmla="*/ 370281 h 2152896"/>
                <a:gd name="connsiteX250" fmla="*/ 2336129 w 3059994"/>
                <a:gd name="connsiteY250" fmla="*/ 370534 h 2152896"/>
                <a:gd name="connsiteX251" fmla="*/ 2348290 w 3059994"/>
                <a:gd name="connsiteY251" fmla="*/ 366228 h 2152896"/>
                <a:gd name="connsiteX252" fmla="*/ 2362983 w 3059994"/>
                <a:gd name="connsiteY252" fmla="*/ 326453 h 2152896"/>
                <a:gd name="connsiteX253" fmla="*/ 2339676 w 3059994"/>
                <a:gd name="connsiteY253" fmla="*/ 295292 h 2152896"/>
                <a:gd name="connsiteX254" fmla="*/ 2369824 w 3059994"/>
                <a:gd name="connsiteY254" fmla="*/ 273758 h 2152896"/>
                <a:gd name="connsiteX255" fmla="*/ 2359437 w 3059994"/>
                <a:gd name="connsiteY255" fmla="*/ 265904 h 2152896"/>
                <a:gd name="connsiteX256" fmla="*/ 2355130 w 3059994"/>
                <a:gd name="connsiteY256" fmla="*/ 260837 h 2152896"/>
                <a:gd name="connsiteX257" fmla="*/ 2360197 w 3059994"/>
                <a:gd name="connsiteY257" fmla="*/ 252983 h 2152896"/>
                <a:gd name="connsiteX258" fmla="*/ 2321435 w 3059994"/>
                <a:gd name="connsiteY258" fmla="*/ 240823 h 2152896"/>
                <a:gd name="connsiteX259" fmla="*/ 2316368 w 3059994"/>
                <a:gd name="connsiteY259" fmla="*/ 227903 h 2152896"/>
                <a:gd name="connsiteX260" fmla="*/ 2292301 w 3059994"/>
                <a:gd name="connsiteY260" fmla="*/ 221822 h 2152896"/>
                <a:gd name="connsiteX261" fmla="*/ 2249993 w 3059994"/>
                <a:gd name="connsiteY261" fmla="*/ 235756 h 2152896"/>
                <a:gd name="connsiteX262" fmla="*/ 2268993 w 3059994"/>
                <a:gd name="connsiteY262" fmla="*/ 259824 h 2152896"/>
                <a:gd name="connsiteX263" fmla="*/ 2241379 w 3059994"/>
                <a:gd name="connsiteY263" fmla="*/ 277051 h 2152896"/>
                <a:gd name="connsiteX264" fmla="*/ 2237832 w 3059994"/>
                <a:gd name="connsiteY264" fmla="*/ 294278 h 2152896"/>
                <a:gd name="connsiteX265" fmla="*/ 2229979 w 3059994"/>
                <a:gd name="connsiteY265" fmla="*/ 301119 h 2152896"/>
                <a:gd name="connsiteX266" fmla="*/ 2223898 w 3059994"/>
                <a:gd name="connsiteY266" fmla="*/ 296052 h 2152896"/>
                <a:gd name="connsiteX267" fmla="*/ 2211738 w 3059994"/>
                <a:gd name="connsiteY267" fmla="*/ 297825 h 2152896"/>
                <a:gd name="connsiteX268" fmla="*/ 2226432 w 3059994"/>
                <a:gd name="connsiteY268" fmla="*/ 321893 h 2152896"/>
                <a:gd name="connsiteX269" fmla="*/ 2207431 w 3059994"/>
                <a:gd name="connsiteY269" fmla="*/ 338360 h 2152896"/>
                <a:gd name="connsiteX270" fmla="*/ 2183364 w 3059994"/>
                <a:gd name="connsiteY270" fmla="*/ 315812 h 2152896"/>
                <a:gd name="connsiteX271" fmla="*/ 2180830 w 3059994"/>
                <a:gd name="connsiteY271" fmla="*/ 310746 h 2152896"/>
                <a:gd name="connsiteX272" fmla="*/ 2179057 w 3059994"/>
                <a:gd name="connsiteY272" fmla="*/ 294278 h 2152896"/>
                <a:gd name="connsiteX273" fmla="*/ 2185897 w 3059994"/>
                <a:gd name="connsiteY273" fmla="*/ 294278 h 2152896"/>
                <a:gd name="connsiteX274" fmla="*/ 2188430 w 3059994"/>
                <a:gd name="connsiteY274" fmla="*/ 293518 h 2152896"/>
                <a:gd name="connsiteX275" fmla="*/ 2189191 w 3059994"/>
                <a:gd name="connsiteY275" fmla="*/ 277051 h 2152896"/>
                <a:gd name="connsiteX276" fmla="*/ 2146122 w 3059994"/>
                <a:gd name="connsiteY276" fmla="*/ 254504 h 2152896"/>
                <a:gd name="connsiteX277" fmla="*/ 2131428 w 3059994"/>
                <a:gd name="connsiteY277" fmla="*/ 280344 h 2152896"/>
                <a:gd name="connsiteX278" fmla="*/ 2127882 w 3059994"/>
                <a:gd name="connsiteY278" fmla="*/ 285411 h 2152896"/>
                <a:gd name="connsiteX279" fmla="*/ 2120028 w 3059994"/>
                <a:gd name="connsiteY279" fmla="*/ 281864 h 2152896"/>
                <a:gd name="connsiteX280" fmla="*/ 2105334 w 3059994"/>
                <a:gd name="connsiteY280" fmla="*/ 246397 h 2152896"/>
                <a:gd name="connsiteX281" fmla="*/ 2084560 w 3059994"/>
                <a:gd name="connsiteY281" fmla="*/ 236010 h 2152896"/>
                <a:gd name="connsiteX282" fmla="*/ 2066319 w 3059994"/>
                <a:gd name="connsiteY282" fmla="*/ 218782 h 2152896"/>
                <a:gd name="connsiteX283" fmla="*/ 2075693 w 3059994"/>
                <a:gd name="connsiteY283" fmla="*/ 196235 h 2152896"/>
                <a:gd name="connsiteX284" fmla="*/ 2067839 w 3059994"/>
                <a:gd name="connsiteY284" fmla="*/ 191928 h 2152896"/>
                <a:gd name="connsiteX285" fmla="*/ 2067079 w 3059994"/>
                <a:gd name="connsiteY285" fmla="*/ 182301 h 2152896"/>
                <a:gd name="connsiteX286" fmla="*/ 2054159 w 3059994"/>
                <a:gd name="connsiteY286" fmla="*/ 165074 h 2152896"/>
                <a:gd name="connsiteX287" fmla="*/ 2048079 w 3059994"/>
                <a:gd name="connsiteY287" fmla="*/ 156460 h 2152896"/>
                <a:gd name="connsiteX288" fmla="*/ 2050612 w 3059994"/>
                <a:gd name="connsiteY288" fmla="*/ 144299 h 2152896"/>
                <a:gd name="connsiteX289" fmla="*/ 2020464 w 3059994"/>
                <a:gd name="connsiteY289" fmla="*/ 127832 h 2152896"/>
                <a:gd name="connsiteX290" fmla="*/ 2010837 w 3059994"/>
                <a:gd name="connsiteY290" fmla="*/ 121752 h 2152896"/>
                <a:gd name="connsiteX291" fmla="*/ 2010837 w 3059994"/>
                <a:gd name="connsiteY291" fmla="*/ 113138 h 2152896"/>
                <a:gd name="connsiteX292" fmla="*/ 2021224 w 3059994"/>
                <a:gd name="connsiteY292" fmla="*/ 100978 h 2152896"/>
                <a:gd name="connsiteX293" fmla="*/ 2024771 w 3059994"/>
                <a:gd name="connsiteY293" fmla="*/ 98444 h 2152896"/>
                <a:gd name="connsiteX294" fmla="*/ 2032625 w 3059994"/>
                <a:gd name="connsiteY294" fmla="*/ 84511 h 2152896"/>
                <a:gd name="connsiteX295" fmla="*/ 2027558 w 3059994"/>
                <a:gd name="connsiteY295" fmla="*/ 76657 h 2152896"/>
                <a:gd name="connsiteX296" fmla="*/ 2075946 w 3059994"/>
                <a:gd name="connsiteY296" fmla="*/ 70577 h 2152896"/>
                <a:gd name="connsiteX297" fmla="*/ 2080253 w 3059994"/>
                <a:gd name="connsiteY297" fmla="*/ 66270 h 2152896"/>
                <a:gd name="connsiteX298" fmla="*/ 2095707 w 3059994"/>
                <a:gd name="connsiteY298" fmla="*/ 48029 h 2152896"/>
                <a:gd name="connsiteX299" fmla="*/ 2073159 w 3059994"/>
                <a:gd name="connsiteY299" fmla="*/ 10535 h 2152896"/>
                <a:gd name="connsiteX300" fmla="*/ 1969542 w 3059994"/>
                <a:gd name="connsiteY300" fmla="*/ 41949 h 2152896"/>
                <a:gd name="connsiteX301" fmla="*/ 1978156 w 3059994"/>
                <a:gd name="connsiteY301" fmla="*/ 124032 h 2152896"/>
                <a:gd name="connsiteX302" fmla="*/ 1976383 w 3059994"/>
                <a:gd name="connsiteY302" fmla="*/ 144806 h 2152896"/>
                <a:gd name="connsiteX303" fmla="*/ 1969542 w 3059994"/>
                <a:gd name="connsiteY303" fmla="*/ 149113 h 2152896"/>
                <a:gd name="connsiteX304" fmla="*/ 1963462 w 3059994"/>
                <a:gd name="connsiteY304" fmla="*/ 144806 h 2152896"/>
                <a:gd name="connsiteX305" fmla="*/ 1948768 w 3059994"/>
                <a:gd name="connsiteY305" fmla="*/ 163047 h 2152896"/>
                <a:gd name="connsiteX306" fmla="*/ 1952315 w 3059994"/>
                <a:gd name="connsiteY306" fmla="*/ 177741 h 2152896"/>
                <a:gd name="connsiteX307" fmla="*/ 1953075 w 3059994"/>
                <a:gd name="connsiteY307" fmla="*/ 203582 h 2152896"/>
                <a:gd name="connsiteX308" fmla="*/ 1988543 w 3059994"/>
                <a:gd name="connsiteY308" fmla="*/ 221822 h 2152896"/>
                <a:gd name="connsiteX309" fmla="*/ 2006784 w 3059994"/>
                <a:gd name="connsiteY309" fmla="*/ 259824 h 2152896"/>
                <a:gd name="connsiteX310" fmla="*/ 2021478 w 3059994"/>
                <a:gd name="connsiteY310" fmla="*/ 283891 h 2152896"/>
                <a:gd name="connsiteX311" fmla="*/ 1983476 w 3059994"/>
                <a:gd name="connsiteY311" fmla="*/ 330506 h 2152896"/>
                <a:gd name="connsiteX312" fmla="*/ 1956622 w 3059994"/>
                <a:gd name="connsiteY312" fmla="*/ 320119 h 2152896"/>
                <a:gd name="connsiteX313" fmla="*/ 1963462 w 3059994"/>
                <a:gd name="connsiteY313" fmla="*/ 313279 h 2152896"/>
                <a:gd name="connsiteX314" fmla="*/ 1959155 w 3059994"/>
                <a:gd name="connsiteY314" fmla="*/ 302132 h 2152896"/>
                <a:gd name="connsiteX315" fmla="*/ 1908233 w 3059994"/>
                <a:gd name="connsiteY315" fmla="*/ 283891 h 2152896"/>
                <a:gd name="connsiteX316" fmla="*/ 1918620 w 3059994"/>
                <a:gd name="connsiteY316" fmla="*/ 310746 h 2152896"/>
                <a:gd name="connsiteX317" fmla="*/ 1923687 w 3059994"/>
                <a:gd name="connsiteY317" fmla="*/ 312519 h 2152896"/>
                <a:gd name="connsiteX318" fmla="*/ 1910767 w 3059994"/>
                <a:gd name="connsiteY318" fmla="*/ 322146 h 2152896"/>
                <a:gd name="connsiteX319" fmla="*/ 1875299 w 3059994"/>
                <a:gd name="connsiteY319" fmla="*/ 313532 h 2152896"/>
                <a:gd name="connsiteX320" fmla="*/ 1838058 w 3059994"/>
                <a:gd name="connsiteY320" fmla="*/ 318599 h 2152896"/>
                <a:gd name="connsiteX321" fmla="*/ 1828431 w 3059994"/>
                <a:gd name="connsiteY321" fmla="*/ 318599 h 2152896"/>
                <a:gd name="connsiteX322" fmla="*/ 1788656 w 3059994"/>
                <a:gd name="connsiteY322" fmla="*/ 316826 h 2152896"/>
                <a:gd name="connsiteX323" fmla="*/ 1772188 w 3059994"/>
                <a:gd name="connsiteY323" fmla="*/ 307199 h 2152896"/>
                <a:gd name="connsiteX324" fmla="*/ 1731654 w 3059994"/>
                <a:gd name="connsiteY324" fmla="*/ 299345 h 2152896"/>
                <a:gd name="connsiteX325" fmla="*/ 1707333 w 3059994"/>
                <a:gd name="connsiteY325" fmla="*/ 285411 h 2152896"/>
                <a:gd name="connsiteX326" fmla="*/ 1672878 w 3059994"/>
                <a:gd name="connsiteY326" fmla="*/ 294025 h 2152896"/>
                <a:gd name="connsiteX327" fmla="*/ 1645264 w 3059994"/>
                <a:gd name="connsiteY327" fmla="*/ 306945 h 2152896"/>
                <a:gd name="connsiteX328" fmla="*/ 1638424 w 3059994"/>
                <a:gd name="connsiteY328" fmla="*/ 338107 h 2152896"/>
                <a:gd name="connsiteX329" fmla="*/ 1605489 w 3059994"/>
                <a:gd name="connsiteY329" fmla="*/ 327720 h 2152896"/>
                <a:gd name="connsiteX330" fmla="*/ 1586488 w 3059994"/>
                <a:gd name="connsiteY330" fmla="*/ 312266 h 2152896"/>
                <a:gd name="connsiteX331" fmla="*/ 1573568 w 3059994"/>
                <a:gd name="connsiteY331" fmla="*/ 310492 h 2152896"/>
                <a:gd name="connsiteX332" fmla="*/ 1544940 w 3059994"/>
                <a:gd name="connsiteY332" fmla="*/ 319106 h 2152896"/>
                <a:gd name="connsiteX333" fmla="*/ 1516312 w 3059994"/>
                <a:gd name="connsiteY333" fmla="*/ 319106 h 2152896"/>
                <a:gd name="connsiteX334" fmla="*/ 1492245 w 3059994"/>
                <a:gd name="connsiteY334" fmla="*/ 322653 h 2152896"/>
                <a:gd name="connsiteX335" fmla="*/ 1448163 w 3059994"/>
                <a:gd name="connsiteY335" fmla="*/ 297572 h 2152896"/>
                <a:gd name="connsiteX336" fmla="*/ 1469697 w 3059994"/>
                <a:gd name="connsiteY336" fmla="*/ 284651 h 2152896"/>
                <a:gd name="connsiteX337" fmla="*/ 1441070 w 3059994"/>
                <a:gd name="connsiteY337" fmla="*/ 266411 h 2152896"/>
                <a:gd name="connsiteX338" fmla="*/ 1323519 w 3059994"/>
                <a:gd name="connsiteY338" fmla="*/ 248170 h 2152896"/>
                <a:gd name="connsiteX339" fmla="*/ 1279437 w 3059994"/>
                <a:gd name="connsiteY339" fmla="*/ 227396 h 2152896"/>
                <a:gd name="connsiteX340" fmla="*/ 1219902 w 3059994"/>
                <a:gd name="connsiteY340" fmla="*/ 230943 h 2152896"/>
                <a:gd name="connsiteX341" fmla="*/ 1152513 w 3059994"/>
                <a:gd name="connsiteY341" fmla="*/ 225876 h 2152896"/>
                <a:gd name="connsiteX342" fmla="*/ 1111978 w 3059994"/>
                <a:gd name="connsiteY342" fmla="*/ 209409 h 2152896"/>
                <a:gd name="connsiteX343" fmla="*/ 1086137 w 3059994"/>
                <a:gd name="connsiteY343" fmla="*/ 192181 h 2152896"/>
                <a:gd name="connsiteX344" fmla="*/ 1080057 w 3059994"/>
                <a:gd name="connsiteY344" fmla="*/ 203328 h 2152896"/>
                <a:gd name="connsiteX345" fmla="*/ 1074990 w 3059994"/>
                <a:gd name="connsiteY345" fmla="*/ 206875 h 2152896"/>
                <a:gd name="connsiteX346" fmla="*/ 1074230 w 3059994"/>
                <a:gd name="connsiteY346" fmla="*/ 213715 h 2152896"/>
                <a:gd name="connsiteX347" fmla="*/ 1063843 w 3059994"/>
                <a:gd name="connsiteY347" fmla="*/ 221569 h 2152896"/>
                <a:gd name="connsiteX348" fmla="*/ 1040535 w 3059994"/>
                <a:gd name="connsiteY348" fmla="*/ 223342 h 2152896"/>
                <a:gd name="connsiteX349" fmla="*/ 972386 w 3059994"/>
                <a:gd name="connsiteY349" fmla="*/ 260584 h 2152896"/>
                <a:gd name="connsiteX350" fmla="*/ 961999 w 3059994"/>
                <a:gd name="connsiteY350" fmla="*/ 264131 h 2152896"/>
                <a:gd name="connsiteX351" fmla="*/ 971626 w 3059994"/>
                <a:gd name="connsiteY351" fmla="*/ 248677 h 2152896"/>
                <a:gd name="connsiteX352" fmla="*/ 974159 w 3059994"/>
                <a:gd name="connsiteY352" fmla="*/ 247917 h 2152896"/>
                <a:gd name="connsiteX353" fmla="*/ 979226 w 3059994"/>
                <a:gd name="connsiteY353" fmla="*/ 241836 h 2152896"/>
                <a:gd name="connsiteX354" fmla="*/ 990373 w 3059994"/>
                <a:gd name="connsiteY354" fmla="*/ 235756 h 2152896"/>
                <a:gd name="connsiteX355" fmla="*/ 995440 w 3059994"/>
                <a:gd name="connsiteY355" fmla="*/ 232209 h 2152896"/>
                <a:gd name="connsiteX356" fmla="*/ 1036988 w 3059994"/>
                <a:gd name="connsiteY356" fmla="*/ 214982 h 2152896"/>
                <a:gd name="connsiteX357" fmla="*/ 1012921 w 3059994"/>
                <a:gd name="connsiteY357" fmla="*/ 207128 h 2152896"/>
                <a:gd name="connsiteX358" fmla="*/ 950852 w 3059994"/>
                <a:gd name="connsiteY358" fmla="*/ 233983 h 2152896"/>
                <a:gd name="connsiteX359" fmla="*/ 949078 w 3059994"/>
                <a:gd name="connsiteY359" fmla="*/ 236516 h 2152896"/>
                <a:gd name="connsiteX360" fmla="*/ 937931 w 3059994"/>
                <a:gd name="connsiteY360" fmla="*/ 237276 h 2152896"/>
                <a:gd name="connsiteX361" fmla="*/ 898156 w 3059994"/>
                <a:gd name="connsiteY361" fmla="*/ 240823 h 2152896"/>
                <a:gd name="connsiteX362" fmla="*/ 893850 w 3059994"/>
                <a:gd name="connsiteY362" fmla="*/ 239050 h 2152896"/>
                <a:gd name="connsiteX363" fmla="*/ 887769 w 3059994"/>
                <a:gd name="connsiteY363" fmla="*/ 241583 h 2152896"/>
                <a:gd name="connsiteX364" fmla="*/ 887769 w 3059994"/>
                <a:gd name="connsiteY364" fmla="*/ 254504 h 2152896"/>
                <a:gd name="connsiteX365" fmla="*/ 881689 w 3059994"/>
                <a:gd name="connsiteY365" fmla="*/ 260584 h 2152896"/>
                <a:gd name="connsiteX366" fmla="*/ 864462 w 3059994"/>
                <a:gd name="connsiteY366" fmla="*/ 264891 h 2152896"/>
                <a:gd name="connsiteX367" fmla="*/ 841154 w 3059994"/>
                <a:gd name="connsiteY367" fmla="*/ 263117 h 2152896"/>
                <a:gd name="connsiteX368" fmla="*/ 827221 w 3059994"/>
                <a:gd name="connsiteY368" fmla="*/ 263877 h 2152896"/>
                <a:gd name="connsiteX369" fmla="*/ 789979 w 3059994"/>
                <a:gd name="connsiteY369" fmla="*/ 233729 h 2152896"/>
                <a:gd name="connsiteX370" fmla="*/ 739057 w 3059994"/>
                <a:gd name="connsiteY370" fmla="*/ 228663 h 2152896"/>
                <a:gd name="connsiteX371" fmla="*/ 715750 w 3059994"/>
                <a:gd name="connsiteY371" fmla="*/ 219036 h 2152896"/>
                <a:gd name="connsiteX372" fmla="*/ 695989 w 3059994"/>
                <a:gd name="connsiteY372" fmla="*/ 218276 h 2152896"/>
                <a:gd name="connsiteX373" fmla="*/ 684842 w 3059994"/>
                <a:gd name="connsiteY373" fmla="*/ 206115 h 2152896"/>
                <a:gd name="connsiteX374" fmla="*/ 631387 w 3059994"/>
                <a:gd name="connsiteY374" fmla="*/ 210422 h 2152896"/>
                <a:gd name="connsiteX375" fmla="*/ 563238 w 3059994"/>
                <a:gd name="connsiteY375" fmla="*/ 201808 h 2152896"/>
                <a:gd name="connsiteX376" fmla="*/ 514089 w 3059994"/>
                <a:gd name="connsiteY376" fmla="*/ 182808 h 2152896"/>
                <a:gd name="connsiteX377" fmla="*/ 426939 w 3059994"/>
                <a:gd name="connsiteY377" fmla="*/ 181034 h 2152896"/>
                <a:gd name="connsiteX378" fmla="*/ 425166 w 3059994"/>
                <a:gd name="connsiteY378" fmla="*/ 177487 h 2152896"/>
                <a:gd name="connsiteX379" fmla="*/ 423392 w 3059994"/>
                <a:gd name="connsiteY379" fmla="*/ 170647 h 2152896"/>
                <a:gd name="connsiteX380" fmla="*/ 394765 w 3059994"/>
                <a:gd name="connsiteY380" fmla="*/ 168874 h 2152896"/>
                <a:gd name="connsiteX381" fmla="*/ 347136 w 3059994"/>
                <a:gd name="connsiteY381" fmla="*/ 160260 h 2152896"/>
                <a:gd name="connsiteX382" fmla="*/ 307362 w 3059994"/>
                <a:gd name="connsiteY382" fmla="*/ 141259 h 2152896"/>
                <a:gd name="connsiteX383" fmla="*/ 232119 w 3059994"/>
                <a:gd name="connsiteY383" fmla="*/ 168114 h 2152896"/>
                <a:gd name="connsiteX384" fmla="*/ 179424 w 3059994"/>
                <a:gd name="connsiteY384" fmla="*/ 193955 h 2152896"/>
                <a:gd name="connsiteX385" fmla="*/ 158649 w 3059994"/>
                <a:gd name="connsiteY385" fmla="*/ 199021 h 2152896"/>
                <a:gd name="connsiteX386" fmla="*/ 119888 w 3059994"/>
                <a:gd name="connsiteY386" fmla="*/ 240570 h 2152896"/>
                <a:gd name="connsiteX387" fmla="*/ 116341 w 3059994"/>
                <a:gd name="connsiteY387" fmla="*/ 244877 h 2152896"/>
                <a:gd name="connsiteX388" fmla="*/ 48952 w 3059994"/>
                <a:gd name="connsiteY388" fmla="*/ 263117 h 2152896"/>
                <a:gd name="connsiteX389" fmla="*/ 76566 w 3059994"/>
                <a:gd name="connsiteY389" fmla="*/ 312266 h 2152896"/>
                <a:gd name="connsiteX390" fmla="*/ 99114 w 3059994"/>
                <a:gd name="connsiteY390" fmla="*/ 320879 h 2152896"/>
                <a:gd name="connsiteX391" fmla="*/ 118875 w 3059994"/>
                <a:gd name="connsiteY391" fmla="*/ 346720 h 2152896"/>
                <a:gd name="connsiteX392" fmla="*/ 162956 w 3059994"/>
                <a:gd name="connsiteY392" fmla="*/ 348494 h 2152896"/>
                <a:gd name="connsiteX393" fmla="*/ 146489 w 3059994"/>
                <a:gd name="connsiteY393" fmla="*/ 396882 h 2152896"/>
                <a:gd name="connsiteX394" fmla="*/ 137875 w 3059994"/>
                <a:gd name="connsiteY394" fmla="*/ 396882 h 2152896"/>
                <a:gd name="connsiteX395" fmla="*/ 128248 w 3059994"/>
                <a:gd name="connsiteY395" fmla="*/ 396122 h 2152896"/>
                <a:gd name="connsiteX396" fmla="*/ 123941 w 3059994"/>
                <a:gd name="connsiteY396" fmla="*/ 392575 h 2152896"/>
                <a:gd name="connsiteX397" fmla="*/ 112794 w 3059994"/>
                <a:gd name="connsiteY397" fmla="*/ 386495 h 2152896"/>
                <a:gd name="connsiteX398" fmla="*/ 114568 w 3059994"/>
                <a:gd name="connsiteY398" fmla="*/ 378641 h 2152896"/>
                <a:gd name="connsiteX399" fmla="*/ 102407 w 3059994"/>
                <a:gd name="connsiteY399" fmla="*/ 372561 h 2152896"/>
                <a:gd name="connsiteX400" fmla="*/ 64406 w 3059994"/>
                <a:gd name="connsiteY400" fmla="*/ 389028 h 2152896"/>
                <a:gd name="connsiteX401" fmla="*/ 22858 w 3059994"/>
                <a:gd name="connsiteY401" fmla="*/ 399416 h 2152896"/>
                <a:gd name="connsiteX402" fmla="*/ 16018 w 3059994"/>
                <a:gd name="connsiteY402" fmla="*/ 403722 h 2152896"/>
                <a:gd name="connsiteX403" fmla="*/ 3097 w 3059994"/>
                <a:gd name="connsiteY403" fmla="*/ 415883 h 2152896"/>
                <a:gd name="connsiteX404" fmla="*/ 3857 w 3059994"/>
                <a:gd name="connsiteY404" fmla="*/ 419430 h 2152896"/>
                <a:gd name="connsiteX405" fmla="*/ 41098 w 3059994"/>
                <a:gd name="connsiteY405" fmla="*/ 425510 h 2152896"/>
                <a:gd name="connsiteX406" fmla="*/ 115328 w 3059994"/>
                <a:gd name="connsiteY406" fmla="*/ 464271 h 2152896"/>
                <a:gd name="connsiteX407" fmla="*/ 135089 w 3059994"/>
                <a:gd name="connsiteY407" fmla="*/ 465031 h 2152896"/>
                <a:gd name="connsiteX408" fmla="*/ 144716 w 3059994"/>
                <a:gd name="connsiteY408" fmla="*/ 468578 h 2152896"/>
                <a:gd name="connsiteX409" fmla="*/ 180184 w 3059994"/>
                <a:gd name="connsiteY409" fmla="*/ 453884 h 2152896"/>
                <a:gd name="connsiteX410" fmla="*/ 188037 w 3059994"/>
                <a:gd name="connsiteY410" fmla="*/ 474658 h 2152896"/>
                <a:gd name="connsiteX411" fmla="*/ 189811 w 3059994"/>
                <a:gd name="connsiteY411" fmla="*/ 477192 h 2152896"/>
                <a:gd name="connsiteX412" fmla="*/ 181197 w 3059994"/>
                <a:gd name="connsiteY412" fmla="*/ 502273 h 2152896"/>
                <a:gd name="connsiteX413" fmla="*/ 137115 w 3059994"/>
                <a:gd name="connsiteY413" fmla="*/ 517726 h 2152896"/>
                <a:gd name="connsiteX414" fmla="*/ 107728 w 3059994"/>
                <a:gd name="connsiteY414" fmla="*/ 519500 h 2152896"/>
                <a:gd name="connsiteX415" fmla="*/ 75806 w 3059994"/>
                <a:gd name="connsiteY415" fmla="*/ 553955 h 2152896"/>
                <a:gd name="connsiteX416" fmla="*/ 69726 w 3059994"/>
                <a:gd name="connsiteY416" fmla="*/ 607410 h 2152896"/>
                <a:gd name="connsiteX417" fmla="*/ 68966 w 3059994"/>
                <a:gd name="connsiteY417" fmla="*/ 626410 h 2152896"/>
                <a:gd name="connsiteX418" fmla="*/ 69726 w 3059994"/>
                <a:gd name="connsiteY418" fmla="*/ 634264 h 2152896"/>
                <a:gd name="connsiteX419" fmla="*/ 93794 w 3059994"/>
                <a:gd name="connsiteY419" fmla="*/ 659345 h 2152896"/>
                <a:gd name="connsiteX420" fmla="*/ 161943 w 3059994"/>
                <a:gd name="connsiteY420" fmla="*/ 658585 h 2152896"/>
                <a:gd name="connsiteX421" fmla="*/ 161943 w 3059994"/>
                <a:gd name="connsiteY421" fmla="*/ 703427 h 2152896"/>
                <a:gd name="connsiteX422" fmla="*/ 216412 w 3059994"/>
                <a:gd name="connsiteY422" fmla="*/ 701653 h 2152896"/>
                <a:gd name="connsiteX423" fmla="*/ 223252 w 3059994"/>
                <a:gd name="connsiteY423" fmla="*/ 709507 h 2152896"/>
                <a:gd name="connsiteX424" fmla="*/ 234399 w 3059994"/>
                <a:gd name="connsiteY424" fmla="*/ 716347 h 2152896"/>
                <a:gd name="connsiteX425" fmla="*/ 246559 w 3059994"/>
                <a:gd name="connsiteY425" fmla="*/ 724201 h 2152896"/>
                <a:gd name="connsiteX426" fmla="*/ 250106 w 3059994"/>
                <a:gd name="connsiteY426" fmla="*/ 718120 h 2152896"/>
                <a:gd name="connsiteX427" fmla="*/ 254413 w 3059994"/>
                <a:gd name="connsiteY427" fmla="*/ 710267 h 2152896"/>
                <a:gd name="connsiteX428" fmla="*/ 288107 w 3059994"/>
                <a:gd name="connsiteY428" fmla="*/ 706720 h 2152896"/>
                <a:gd name="connsiteX429" fmla="*/ 277720 w 3059994"/>
                <a:gd name="connsiteY429" fmla="*/ 746495 h 2152896"/>
                <a:gd name="connsiteX430" fmla="*/ 214638 w 3059994"/>
                <a:gd name="connsiteY430" fmla="*/ 796657 h 2152896"/>
                <a:gd name="connsiteX431" fmla="*/ 193104 w 3059994"/>
                <a:gd name="connsiteY431" fmla="*/ 819204 h 2152896"/>
                <a:gd name="connsiteX432" fmla="*/ 149022 w 3059994"/>
                <a:gd name="connsiteY432" fmla="*/ 829591 h 2152896"/>
                <a:gd name="connsiteX433" fmla="*/ 144716 w 3059994"/>
                <a:gd name="connsiteY433" fmla="*/ 833138 h 2152896"/>
                <a:gd name="connsiteX434" fmla="*/ 137875 w 3059994"/>
                <a:gd name="connsiteY434" fmla="*/ 840992 h 2152896"/>
                <a:gd name="connsiteX435" fmla="*/ 108488 w 3059994"/>
                <a:gd name="connsiteY435" fmla="*/ 851379 h 2152896"/>
                <a:gd name="connsiteX436" fmla="*/ 118875 w 3059994"/>
                <a:gd name="connsiteY436" fmla="*/ 864299 h 2152896"/>
                <a:gd name="connsiteX437" fmla="*/ 171570 w 3059994"/>
                <a:gd name="connsiteY437" fmla="*/ 841752 h 2152896"/>
                <a:gd name="connsiteX438" fmla="*/ 250106 w 3059994"/>
                <a:gd name="connsiteY438" fmla="*/ 809831 h 2152896"/>
                <a:gd name="connsiteX439" fmla="*/ 270880 w 3059994"/>
                <a:gd name="connsiteY439" fmla="*/ 794377 h 2152896"/>
                <a:gd name="connsiteX440" fmla="*/ 311415 w 3059994"/>
                <a:gd name="connsiteY440" fmla="*/ 768536 h 2152896"/>
                <a:gd name="connsiteX441" fmla="*/ 353723 w 3059994"/>
                <a:gd name="connsiteY441" fmla="*/ 740921 h 2152896"/>
                <a:gd name="connsiteX442" fmla="*/ 393498 w 3059994"/>
                <a:gd name="connsiteY442" fmla="*/ 707987 h 2152896"/>
                <a:gd name="connsiteX443" fmla="*/ 398565 w 3059994"/>
                <a:gd name="connsiteY443" fmla="*/ 698360 h 2152896"/>
                <a:gd name="connsiteX444" fmla="*/ 381338 w 3059994"/>
                <a:gd name="connsiteY444" fmla="*/ 696586 h 2152896"/>
                <a:gd name="connsiteX445" fmla="*/ 381338 w 3059994"/>
                <a:gd name="connsiteY445" fmla="*/ 685439 h 2152896"/>
                <a:gd name="connsiteX446" fmla="*/ 404645 w 3059994"/>
                <a:gd name="connsiteY446" fmla="*/ 667199 h 2152896"/>
                <a:gd name="connsiteX447" fmla="*/ 410725 w 3059994"/>
                <a:gd name="connsiteY447" fmla="*/ 663652 h 2152896"/>
                <a:gd name="connsiteX448" fmla="*/ 475581 w 3059994"/>
                <a:gd name="connsiteY448" fmla="*/ 609183 h 2152896"/>
                <a:gd name="connsiteX449" fmla="*/ 468741 w 3059994"/>
                <a:gd name="connsiteY449" fmla="*/ 629957 h 2152896"/>
                <a:gd name="connsiteX450" fmla="*/ 444420 w 3059994"/>
                <a:gd name="connsiteY450" fmla="*/ 665425 h 2152896"/>
                <a:gd name="connsiteX451" fmla="*/ 461647 w 3059994"/>
                <a:gd name="connsiteY451" fmla="*/ 686959 h 2152896"/>
                <a:gd name="connsiteX452" fmla="*/ 497115 w 3059994"/>
                <a:gd name="connsiteY452" fmla="*/ 670492 h 2152896"/>
                <a:gd name="connsiteX453" fmla="*/ 501422 w 3059994"/>
                <a:gd name="connsiteY453" fmla="*/ 668719 h 2152896"/>
                <a:gd name="connsiteX454" fmla="*/ 552344 w 3059994"/>
                <a:gd name="connsiteY454" fmla="*/ 637558 h 2152896"/>
                <a:gd name="connsiteX455" fmla="*/ 549810 w 3059994"/>
                <a:gd name="connsiteY455" fmla="*/ 635024 h 2152896"/>
                <a:gd name="connsiteX456" fmla="*/ 544744 w 3059994"/>
                <a:gd name="connsiteY456" fmla="*/ 624637 h 2152896"/>
                <a:gd name="connsiteX457" fmla="*/ 561971 w 3059994"/>
                <a:gd name="connsiteY457" fmla="*/ 622104 h 2152896"/>
                <a:gd name="connsiteX458" fmla="*/ 576665 w 3059994"/>
                <a:gd name="connsiteY458" fmla="*/ 623877 h 2152896"/>
                <a:gd name="connsiteX459" fmla="*/ 596425 w 3059994"/>
                <a:gd name="connsiteY459" fmla="*/ 629957 h 2152896"/>
                <a:gd name="connsiteX460" fmla="*/ 603266 w 3059994"/>
                <a:gd name="connsiteY460" fmla="*/ 639584 h 2152896"/>
                <a:gd name="connsiteX461" fmla="*/ 646334 w 3059994"/>
                <a:gd name="connsiteY461" fmla="*/ 651745 h 2152896"/>
                <a:gd name="connsiteX462" fmla="*/ 653174 w 3059994"/>
                <a:gd name="connsiteY462" fmla="*/ 655292 h 2152896"/>
                <a:gd name="connsiteX463" fmla="*/ 705869 w 3059994"/>
                <a:gd name="connsiteY463" fmla="*/ 663905 h 2152896"/>
                <a:gd name="connsiteX464" fmla="*/ 756031 w 3059994"/>
                <a:gd name="connsiteY464" fmla="*/ 678599 h 2152896"/>
                <a:gd name="connsiteX465" fmla="*/ 846728 w 3059994"/>
                <a:gd name="connsiteY465" fmla="*/ 725974 h 2152896"/>
                <a:gd name="connsiteX466" fmla="*/ 901957 w 3059994"/>
                <a:gd name="connsiteY466" fmla="*/ 730281 h 2152896"/>
                <a:gd name="connsiteX467" fmla="*/ 864715 w 3059994"/>
                <a:gd name="connsiteY467" fmla="*/ 731041 h 2152896"/>
                <a:gd name="connsiteX468" fmla="*/ 875102 w 3059994"/>
                <a:gd name="connsiteY468" fmla="*/ 764736 h 2152896"/>
                <a:gd name="connsiteX469" fmla="*/ 913864 w 3059994"/>
                <a:gd name="connsiteY469" fmla="*/ 793363 h 2152896"/>
                <a:gd name="connsiteX470" fmla="*/ 921717 w 3059994"/>
                <a:gd name="connsiteY470" fmla="*/ 798430 h 2152896"/>
                <a:gd name="connsiteX471" fmla="*/ 938185 w 3059994"/>
                <a:gd name="connsiteY471" fmla="*/ 832125 h 2152896"/>
                <a:gd name="connsiteX472" fmla="*/ 981253 w 3059994"/>
                <a:gd name="connsiteY472" fmla="*/ 862272 h 2152896"/>
                <a:gd name="connsiteX473" fmla="*/ 1027108 w 3059994"/>
                <a:gd name="connsiteY473" fmla="*/ 910914 h 2152896"/>
                <a:gd name="connsiteX474" fmla="*/ 1090190 w 3059994"/>
                <a:gd name="connsiteY474" fmla="*/ 973743 h 2152896"/>
                <a:gd name="connsiteX475" fmla="*/ 1090190 w 3059994"/>
                <a:gd name="connsiteY475" fmla="*/ 995277 h 2152896"/>
                <a:gd name="connsiteX476" fmla="*/ 1089430 w 3059994"/>
                <a:gd name="connsiteY476" fmla="*/ 1012505 h 2152896"/>
                <a:gd name="connsiteX477" fmla="*/ 1130978 w 3059994"/>
                <a:gd name="connsiteY477" fmla="*/ 1013265 h 2152896"/>
                <a:gd name="connsiteX478" fmla="*/ 1134525 w 3059994"/>
                <a:gd name="connsiteY478" fmla="*/ 1013265 h 2152896"/>
                <a:gd name="connsiteX479" fmla="*/ 1209768 w 3059994"/>
                <a:gd name="connsiteY479" fmla="*/ 1059120 h 2152896"/>
                <a:gd name="connsiteX480" fmla="*/ 1232315 w 3059994"/>
                <a:gd name="connsiteY480" fmla="*/ 1095348 h 2152896"/>
                <a:gd name="connsiteX481" fmla="*/ 1223702 w 3059994"/>
                <a:gd name="connsiteY481" fmla="*/ 1100415 h 2152896"/>
                <a:gd name="connsiteX482" fmla="*/ 1179367 w 3059994"/>
                <a:gd name="connsiteY482" fmla="*/ 1098134 h 2152896"/>
                <a:gd name="connsiteX483" fmla="*/ 1179367 w 3059994"/>
                <a:gd name="connsiteY483" fmla="*/ 1125242 h 2152896"/>
                <a:gd name="connsiteX484" fmla="*/ 1200141 w 3059994"/>
                <a:gd name="connsiteY484" fmla="*/ 1146016 h 2152896"/>
                <a:gd name="connsiteX485" fmla="*/ 1203434 w 3059994"/>
                <a:gd name="connsiteY485" fmla="*/ 1229113 h 2152896"/>
                <a:gd name="connsiteX486" fmla="*/ 1188994 w 3059994"/>
                <a:gd name="connsiteY486" fmla="*/ 1276994 h 2152896"/>
                <a:gd name="connsiteX487" fmla="*/ 1188994 w 3059994"/>
                <a:gd name="connsiteY487" fmla="*/ 1295742 h 2152896"/>
                <a:gd name="connsiteX488" fmla="*/ 1188994 w 3059994"/>
                <a:gd name="connsiteY488" fmla="*/ 1322849 h 2152896"/>
                <a:gd name="connsiteX489" fmla="*/ 1198114 w 3059994"/>
                <a:gd name="connsiteY489" fmla="*/ 1331210 h 2152896"/>
                <a:gd name="connsiteX490" fmla="*/ 1198114 w 3059994"/>
                <a:gd name="connsiteY490" fmla="*/ 1379091 h 2152896"/>
                <a:gd name="connsiteX491" fmla="*/ 1248023 w 3059994"/>
                <a:gd name="connsiteY491" fmla="*/ 1455854 h 2152896"/>
                <a:gd name="connsiteX492" fmla="*/ 1340746 w 3059994"/>
                <a:gd name="connsiteY492" fmla="*/ 1575179 h 215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3059994" h="2152896">
                  <a:moveTo>
                    <a:pt x="1340746" y="1575179"/>
                  </a:moveTo>
                  <a:cubicBezTo>
                    <a:pt x="1348346" y="1572392"/>
                    <a:pt x="1354427" y="1579992"/>
                    <a:pt x="1357467" y="1581005"/>
                  </a:cubicBezTo>
                  <a:cubicBezTo>
                    <a:pt x="1374947" y="1579232"/>
                    <a:pt x="1381281" y="1600006"/>
                    <a:pt x="1388628" y="1614700"/>
                  </a:cubicBezTo>
                  <a:cubicBezTo>
                    <a:pt x="1400535" y="1640288"/>
                    <a:pt x="1416496" y="1660555"/>
                    <a:pt x="1418776" y="1687409"/>
                  </a:cubicBezTo>
                  <a:cubicBezTo>
                    <a:pt x="1418522" y="1692983"/>
                    <a:pt x="1423589" y="1692983"/>
                    <a:pt x="1427896" y="1696530"/>
                  </a:cubicBezTo>
                  <a:cubicBezTo>
                    <a:pt x="1433469" y="1703370"/>
                    <a:pt x="1433469" y="1703370"/>
                    <a:pt x="1433469" y="1703370"/>
                  </a:cubicBezTo>
                  <a:cubicBezTo>
                    <a:pt x="1433469" y="1703370"/>
                    <a:pt x="1435750" y="1697796"/>
                    <a:pt x="1439043" y="1703370"/>
                  </a:cubicBezTo>
                  <a:cubicBezTo>
                    <a:pt x="1445123" y="1715530"/>
                    <a:pt x="1446897" y="1695516"/>
                    <a:pt x="1457284" y="1721611"/>
                  </a:cubicBezTo>
                  <a:cubicBezTo>
                    <a:pt x="1468431" y="1716544"/>
                    <a:pt x="1468684" y="1742891"/>
                    <a:pt x="1467417" y="1746691"/>
                  </a:cubicBezTo>
                  <a:cubicBezTo>
                    <a:pt x="1428909" y="1758092"/>
                    <a:pt x="1461590" y="1781399"/>
                    <a:pt x="1482111" y="1786466"/>
                  </a:cubicBezTo>
                  <a:cubicBezTo>
                    <a:pt x="1489205" y="1785200"/>
                    <a:pt x="1492498" y="1789000"/>
                    <a:pt x="1500352" y="1794320"/>
                  </a:cubicBezTo>
                  <a:cubicBezTo>
                    <a:pt x="1503645" y="1796600"/>
                    <a:pt x="1504912" y="1788746"/>
                    <a:pt x="1509472" y="1796600"/>
                  </a:cubicBezTo>
                  <a:cubicBezTo>
                    <a:pt x="1508459" y="1799893"/>
                    <a:pt x="1522393" y="1812307"/>
                    <a:pt x="1521886" y="1811294"/>
                  </a:cubicBezTo>
                  <a:cubicBezTo>
                    <a:pt x="1522646" y="1822948"/>
                    <a:pt x="1521633" y="1836121"/>
                    <a:pt x="1526446" y="1846509"/>
                  </a:cubicBezTo>
                  <a:cubicBezTo>
                    <a:pt x="1539113" y="1860696"/>
                    <a:pt x="1537593" y="1859176"/>
                    <a:pt x="1550260" y="1858922"/>
                  </a:cubicBezTo>
                  <a:cubicBezTo>
                    <a:pt x="1551780" y="1867029"/>
                    <a:pt x="1559381" y="1870576"/>
                    <a:pt x="1567234" y="1873616"/>
                  </a:cubicBezTo>
                  <a:cubicBezTo>
                    <a:pt x="1574075" y="1880456"/>
                    <a:pt x="1571795" y="1872603"/>
                    <a:pt x="1574075" y="1880456"/>
                  </a:cubicBezTo>
                  <a:cubicBezTo>
                    <a:pt x="1576355" y="1888310"/>
                    <a:pt x="1569514" y="1878176"/>
                    <a:pt x="1576355" y="1888310"/>
                  </a:cubicBezTo>
                  <a:cubicBezTo>
                    <a:pt x="1583195" y="1898444"/>
                    <a:pt x="1583195" y="1898444"/>
                    <a:pt x="1583195" y="1898444"/>
                  </a:cubicBezTo>
                  <a:cubicBezTo>
                    <a:pt x="1601689" y="1898697"/>
                    <a:pt x="1603969" y="1882483"/>
                    <a:pt x="1595609" y="1873363"/>
                  </a:cubicBezTo>
                  <a:cubicBezTo>
                    <a:pt x="1591302" y="1862976"/>
                    <a:pt x="1581675" y="1859936"/>
                    <a:pt x="1570528" y="1860949"/>
                  </a:cubicBezTo>
                  <a:cubicBezTo>
                    <a:pt x="1566728" y="1848789"/>
                    <a:pt x="1571288" y="1840935"/>
                    <a:pt x="1561407" y="1833588"/>
                  </a:cubicBezTo>
                  <a:cubicBezTo>
                    <a:pt x="1559381" y="1823454"/>
                    <a:pt x="1552034" y="1819908"/>
                    <a:pt x="1550007" y="1813067"/>
                  </a:cubicBezTo>
                  <a:cubicBezTo>
                    <a:pt x="1546714" y="1802934"/>
                    <a:pt x="1553301" y="1808507"/>
                    <a:pt x="1546714" y="1802934"/>
                  </a:cubicBezTo>
                  <a:cubicBezTo>
                    <a:pt x="1535060" y="1796853"/>
                    <a:pt x="1541140" y="1793813"/>
                    <a:pt x="1535313" y="1785960"/>
                  </a:cubicBezTo>
                  <a:cubicBezTo>
                    <a:pt x="1528726" y="1781399"/>
                    <a:pt x="1529993" y="1778866"/>
                    <a:pt x="1523913" y="1772279"/>
                  </a:cubicBezTo>
                  <a:cubicBezTo>
                    <a:pt x="1517072" y="1765439"/>
                    <a:pt x="1518339" y="1771266"/>
                    <a:pt x="1517072" y="1765439"/>
                  </a:cubicBezTo>
                  <a:cubicBezTo>
                    <a:pt x="1516059" y="1759865"/>
                    <a:pt x="1523913" y="1767719"/>
                    <a:pt x="1516059" y="1759865"/>
                  </a:cubicBezTo>
                  <a:cubicBezTo>
                    <a:pt x="1503645" y="1748972"/>
                    <a:pt x="1508459" y="1752518"/>
                    <a:pt x="1504659" y="1740611"/>
                  </a:cubicBezTo>
                  <a:cubicBezTo>
                    <a:pt x="1500859" y="1726931"/>
                    <a:pt x="1488445" y="1721357"/>
                    <a:pt x="1483125" y="1710970"/>
                  </a:cubicBezTo>
                  <a:cubicBezTo>
                    <a:pt x="1473244" y="1704890"/>
                    <a:pt x="1460070" y="1699570"/>
                    <a:pt x="1461590" y="1685889"/>
                  </a:cubicBezTo>
                  <a:cubicBezTo>
                    <a:pt x="1456017" y="1682089"/>
                    <a:pt x="1453230" y="1652701"/>
                    <a:pt x="1453737" y="1649408"/>
                  </a:cubicBezTo>
                  <a:cubicBezTo>
                    <a:pt x="1455003" y="1639274"/>
                    <a:pt x="1448163" y="1640034"/>
                    <a:pt x="1465137" y="1646114"/>
                  </a:cubicBezTo>
                  <a:cubicBezTo>
                    <a:pt x="1481604" y="1652195"/>
                    <a:pt x="1481098" y="1648901"/>
                    <a:pt x="1492498" y="1652955"/>
                  </a:cubicBezTo>
                  <a:cubicBezTo>
                    <a:pt x="1509472" y="1663342"/>
                    <a:pt x="1503139" y="1658275"/>
                    <a:pt x="1502632" y="1672209"/>
                  </a:cubicBezTo>
                  <a:cubicBezTo>
                    <a:pt x="1502632" y="1679049"/>
                    <a:pt x="1498072" y="1669929"/>
                    <a:pt x="1502632" y="1679049"/>
                  </a:cubicBezTo>
                  <a:cubicBezTo>
                    <a:pt x="1507192" y="1688169"/>
                    <a:pt x="1501619" y="1673475"/>
                    <a:pt x="1507192" y="1688169"/>
                  </a:cubicBezTo>
                  <a:cubicBezTo>
                    <a:pt x="1518593" y="1714010"/>
                    <a:pt x="1519859" y="1716037"/>
                    <a:pt x="1535567" y="1733011"/>
                  </a:cubicBezTo>
                  <a:cubicBezTo>
                    <a:pt x="1543167" y="1740105"/>
                    <a:pt x="1550260" y="1750492"/>
                    <a:pt x="1560394" y="1754292"/>
                  </a:cubicBezTo>
                  <a:cubicBezTo>
                    <a:pt x="1570021" y="1757078"/>
                    <a:pt x="1570781" y="1771772"/>
                    <a:pt x="1584462" y="1779879"/>
                  </a:cubicBezTo>
                  <a:cubicBezTo>
                    <a:pt x="1592569" y="1788240"/>
                    <a:pt x="1601689" y="1790773"/>
                    <a:pt x="1600929" y="1803187"/>
                  </a:cubicBezTo>
                  <a:cubicBezTo>
                    <a:pt x="1597129" y="1812814"/>
                    <a:pt x="1593835" y="1808760"/>
                    <a:pt x="1597129" y="1812814"/>
                  </a:cubicBezTo>
                  <a:cubicBezTo>
                    <a:pt x="1602702" y="1823454"/>
                    <a:pt x="1625503" y="1830548"/>
                    <a:pt x="1632850" y="1839415"/>
                  </a:cubicBezTo>
                  <a:cubicBezTo>
                    <a:pt x="1643237" y="1854615"/>
                    <a:pt x="1654384" y="1852082"/>
                    <a:pt x="1653877" y="1868549"/>
                  </a:cubicBezTo>
                  <a:cubicBezTo>
                    <a:pt x="1659704" y="1870069"/>
                    <a:pt x="1674905" y="1880203"/>
                    <a:pt x="1676425" y="1884003"/>
                  </a:cubicBezTo>
                  <a:cubicBezTo>
                    <a:pt x="1679718" y="1892110"/>
                    <a:pt x="1675665" y="1887297"/>
                    <a:pt x="1679718" y="1892110"/>
                  </a:cubicBezTo>
                  <a:cubicBezTo>
                    <a:pt x="1683772" y="1896924"/>
                    <a:pt x="1675665" y="1891350"/>
                    <a:pt x="1683772" y="1896924"/>
                  </a:cubicBezTo>
                  <a:cubicBezTo>
                    <a:pt x="1701253" y="1905537"/>
                    <a:pt x="1689345" y="1910097"/>
                    <a:pt x="1700746" y="1923525"/>
                  </a:cubicBezTo>
                  <a:cubicBezTo>
                    <a:pt x="1704039" y="1930112"/>
                    <a:pt x="1704039" y="1930112"/>
                    <a:pt x="1704039" y="1930112"/>
                  </a:cubicBezTo>
                  <a:cubicBezTo>
                    <a:pt x="1694666" y="1931885"/>
                    <a:pt x="1715440" y="1951139"/>
                    <a:pt x="1709613" y="1954432"/>
                  </a:cubicBezTo>
                  <a:cubicBezTo>
                    <a:pt x="1711386" y="1958739"/>
                    <a:pt x="1707333" y="1967353"/>
                    <a:pt x="1704799" y="1970646"/>
                  </a:cubicBezTo>
                  <a:cubicBezTo>
                    <a:pt x="1707079" y="1989900"/>
                    <a:pt x="1718987" y="1996487"/>
                    <a:pt x="1730640" y="2004594"/>
                  </a:cubicBezTo>
                  <a:cubicBezTo>
                    <a:pt x="1761295" y="2018528"/>
                    <a:pt x="1752174" y="2029929"/>
                    <a:pt x="1779282" y="2032969"/>
                  </a:cubicBezTo>
                  <a:cubicBezTo>
                    <a:pt x="1790936" y="2044622"/>
                    <a:pt x="1813990" y="2044876"/>
                    <a:pt x="1826150" y="2047663"/>
                  </a:cubicBezTo>
                  <a:cubicBezTo>
                    <a:pt x="1859592" y="2078064"/>
                    <a:pt x="1901900" y="2080597"/>
                    <a:pt x="1938635" y="2099598"/>
                  </a:cubicBezTo>
                  <a:cubicBezTo>
                    <a:pt x="1995637" y="2114545"/>
                    <a:pt x="1997917" y="2058303"/>
                    <a:pt x="2038198" y="2102891"/>
                  </a:cubicBezTo>
                  <a:cubicBezTo>
                    <a:pt x="2055425" y="2122399"/>
                    <a:pt x="2055425" y="2130506"/>
                    <a:pt x="2063026" y="2132279"/>
                  </a:cubicBezTo>
                  <a:cubicBezTo>
                    <a:pt x="2068346" y="2136079"/>
                    <a:pt x="2068093" y="2151026"/>
                    <a:pt x="2081266" y="2149506"/>
                  </a:cubicBezTo>
                  <a:cubicBezTo>
                    <a:pt x="2096974" y="2145453"/>
                    <a:pt x="2117494" y="2158627"/>
                    <a:pt x="2129148" y="2149760"/>
                  </a:cubicBezTo>
                  <a:cubicBezTo>
                    <a:pt x="2136242" y="2146466"/>
                    <a:pt x="2141055" y="2141146"/>
                    <a:pt x="2147136" y="2134306"/>
                  </a:cubicBezTo>
                  <a:cubicBezTo>
                    <a:pt x="2152202" y="2129239"/>
                    <a:pt x="2149162" y="2140639"/>
                    <a:pt x="2152202" y="2129239"/>
                  </a:cubicBezTo>
                  <a:cubicBezTo>
                    <a:pt x="2156256" y="2112265"/>
                    <a:pt x="2156509" y="2117838"/>
                    <a:pt x="2166390" y="2110491"/>
                  </a:cubicBezTo>
                  <a:cubicBezTo>
                    <a:pt x="2172217" y="2107198"/>
                    <a:pt x="2172723" y="2112518"/>
                    <a:pt x="2172217" y="2107198"/>
                  </a:cubicBezTo>
                  <a:cubicBezTo>
                    <a:pt x="2171457" y="2102131"/>
                    <a:pt x="2178043" y="2107958"/>
                    <a:pt x="2171457" y="2102131"/>
                  </a:cubicBezTo>
                  <a:cubicBezTo>
                    <a:pt x="2155749" y="2089717"/>
                    <a:pt x="2159803" y="2090224"/>
                    <a:pt x="2158536" y="2076290"/>
                  </a:cubicBezTo>
                  <a:cubicBezTo>
                    <a:pt x="2160563" y="2065903"/>
                    <a:pt x="2165630" y="2084144"/>
                    <a:pt x="2160563" y="2065903"/>
                  </a:cubicBezTo>
                  <a:cubicBezTo>
                    <a:pt x="2155496" y="2047916"/>
                    <a:pt x="2155496" y="2047916"/>
                    <a:pt x="2155496" y="2047916"/>
                  </a:cubicBezTo>
                  <a:cubicBezTo>
                    <a:pt x="2156763" y="2036009"/>
                    <a:pt x="2172723" y="2019795"/>
                    <a:pt x="2178803" y="2018781"/>
                  </a:cubicBezTo>
                  <a:cubicBezTo>
                    <a:pt x="2182350" y="2023848"/>
                    <a:pt x="2190457" y="2030942"/>
                    <a:pt x="2190457" y="2026635"/>
                  </a:cubicBezTo>
                  <a:cubicBezTo>
                    <a:pt x="2191724" y="2014981"/>
                    <a:pt x="2199071" y="2003328"/>
                    <a:pt x="2197551" y="1991927"/>
                  </a:cubicBezTo>
                  <a:cubicBezTo>
                    <a:pt x="2203378" y="1975713"/>
                    <a:pt x="2217058" y="1961779"/>
                    <a:pt x="2218071" y="1949366"/>
                  </a:cubicBezTo>
                  <a:cubicBezTo>
                    <a:pt x="2211231" y="1935685"/>
                    <a:pt x="2173483" y="1935685"/>
                    <a:pt x="2156256" y="1939738"/>
                  </a:cubicBezTo>
                  <a:cubicBezTo>
                    <a:pt x="2140042" y="1941765"/>
                    <a:pt x="2117494" y="1955699"/>
                    <a:pt x="2112934" y="1973180"/>
                  </a:cubicBezTo>
                  <a:cubicBezTo>
                    <a:pt x="2116988" y="1971406"/>
                    <a:pt x="2103561" y="1990407"/>
                    <a:pt x="2105081" y="1990661"/>
                  </a:cubicBezTo>
                  <a:cubicBezTo>
                    <a:pt x="2102547" y="1998007"/>
                    <a:pt x="2106347" y="1996487"/>
                    <a:pt x="2097987" y="2004848"/>
                  </a:cubicBezTo>
                  <a:cubicBezTo>
                    <a:pt x="2084307" y="2019288"/>
                    <a:pt x="2086333" y="2010674"/>
                    <a:pt x="2072906" y="2015741"/>
                  </a:cubicBezTo>
                  <a:cubicBezTo>
                    <a:pt x="2060239" y="2025622"/>
                    <a:pt x="2023251" y="2031195"/>
                    <a:pt x="2006530" y="2031955"/>
                  </a:cubicBezTo>
                  <a:cubicBezTo>
                    <a:pt x="1991583" y="2017515"/>
                    <a:pt x="2002477" y="2020048"/>
                    <a:pt x="1980183" y="2022328"/>
                  </a:cubicBezTo>
                  <a:cubicBezTo>
                    <a:pt x="1968022" y="2013461"/>
                    <a:pt x="1945728" y="2009661"/>
                    <a:pt x="1946742" y="1990154"/>
                  </a:cubicBezTo>
                  <a:cubicBezTo>
                    <a:pt x="1953835" y="1975713"/>
                    <a:pt x="1913554" y="1933912"/>
                    <a:pt x="1917607" y="1919725"/>
                  </a:cubicBezTo>
                  <a:cubicBezTo>
                    <a:pt x="1921407" y="1910858"/>
                    <a:pt x="1914060" y="1897937"/>
                    <a:pt x="1915074" y="1890083"/>
                  </a:cubicBezTo>
                  <a:cubicBezTo>
                    <a:pt x="1917100" y="1885270"/>
                    <a:pt x="1916594" y="1879696"/>
                    <a:pt x="1917607" y="1871336"/>
                  </a:cubicBezTo>
                  <a:cubicBezTo>
                    <a:pt x="1914567" y="1862469"/>
                    <a:pt x="1924701" y="1857149"/>
                    <a:pt x="1925461" y="1844228"/>
                  </a:cubicBezTo>
                  <a:cubicBezTo>
                    <a:pt x="1927741" y="1818134"/>
                    <a:pt x="1927741" y="1832321"/>
                    <a:pt x="1927487" y="1815094"/>
                  </a:cubicBezTo>
                  <a:cubicBezTo>
                    <a:pt x="1921154" y="1806734"/>
                    <a:pt x="1929008" y="1788493"/>
                    <a:pt x="1932301" y="1780386"/>
                  </a:cubicBezTo>
                  <a:cubicBezTo>
                    <a:pt x="1949022" y="1751252"/>
                    <a:pt x="1923941" y="1765945"/>
                    <a:pt x="1949022" y="1751252"/>
                  </a:cubicBezTo>
                  <a:cubicBezTo>
                    <a:pt x="1983983" y="1735291"/>
                    <a:pt x="1973343" y="1727691"/>
                    <a:pt x="2007290" y="1716037"/>
                  </a:cubicBezTo>
                  <a:cubicBezTo>
                    <a:pt x="2026038" y="1707677"/>
                    <a:pt x="1963716" y="1699316"/>
                    <a:pt x="2026038" y="1707677"/>
                  </a:cubicBezTo>
                  <a:cubicBezTo>
                    <a:pt x="2088360" y="1716037"/>
                    <a:pt x="2071639" y="1714010"/>
                    <a:pt x="2098747" y="1718064"/>
                  </a:cubicBezTo>
                  <a:cubicBezTo>
                    <a:pt x="2125855" y="1722117"/>
                    <a:pt x="2107107" y="1732504"/>
                    <a:pt x="2125855" y="1722117"/>
                  </a:cubicBezTo>
                  <a:cubicBezTo>
                    <a:pt x="2151949" y="1709704"/>
                    <a:pt x="2145869" y="1702610"/>
                    <a:pt x="2163350" y="1690956"/>
                  </a:cubicBezTo>
                  <a:cubicBezTo>
                    <a:pt x="2185137" y="1678036"/>
                    <a:pt x="2248726" y="1680316"/>
                    <a:pt x="2267220" y="1695010"/>
                  </a:cubicBezTo>
                  <a:cubicBezTo>
                    <a:pt x="2277607" y="1701343"/>
                    <a:pt x="2234032" y="1692983"/>
                    <a:pt x="2277607" y="1701343"/>
                  </a:cubicBezTo>
                  <a:cubicBezTo>
                    <a:pt x="2321182" y="1709704"/>
                    <a:pt x="2306741" y="1695010"/>
                    <a:pt x="2321182" y="1709704"/>
                  </a:cubicBezTo>
                  <a:cubicBezTo>
                    <a:pt x="2335623" y="1724144"/>
                    <a:pt x="2348290" y="1740865"/>
                    <a:pt x="2346010" y="1747198"/>
                  </a:cubicBezTo>
                  <a:cubicBezTo>
                    <a:pt x="2345250" y="1778613"/>
                    <a:pt x="2341196" y="1804454"/>
                    <a:pt x="2377171" y="1821934"/>
                  </a:cubicBezTo>
                  <a:cubicBezTo>
                    <a:pt x="2423026" y="1830548"/>
                    <a:pt x="2378944" y="1763159"/>
                    <a:pt x="2383504" y="1738838"/>
                  </a:cubicBezTo>
                  <a:cubicBezTo>
                    <a:pt x="2393638" y="1713250"/>
                    <a:pt x="2349810" y="1681329"/>
                    <a:pt x="2356397" y="1655741"/>
                  </a:cubicBezTo>
                  <a:cubicBezTo>
                    <a:pt x="2362730" y="1641301"/>
                    <a:pt x="2339676" y="1666129"/>
                    <a:pt x="2362730" y="1641301"/>
                  </a:cubicBezTo>
                  <a:cubicBezTo>
                    <a:pt x="2385531" y="1616473"/>
                    <a:pt x="2371090" y="1624580"/>
                    <a:pt x="2385531" y="1616473"/>
                  </a:cubicBezTo>
                  <a:cubicBezTo>
                    <a:pt x="2409852" y="1603300"/>
                    <a:pt x="2430879" y="1577205"/>
                    <a:pt x="2464574" y="1566565"/>
                  </a:cubicBezTo>
                  <a:cubicBezTo>
                    <a:pt x="2519296" y="1550604"/>
                    <a:pt x="2516762" y="1509309"/>
                    <a:pt x="2504095" y="1462948"/>
                  </a:cubicBezTo>
                  <a:cubicBezTo>
                    <a:pt x="2504095" y="1450027"/>
                    <a:pt x="2489655" y="1458388"/>
                    <a:pt x="2504095" y="1450027"/>
                  </a:cubicBezTo>
                  <a:cubicBezTo>
                    <a:pt x="2514482" y="1431280"/>
                    <a:pt x="2545390" y="1454841"/>
                    <a:pt x="2543617" y="1429253"/>
                  </a:cubicBezTo>
                  <a:cubicBezTo>
                    <a:pt x="2542097" y="1411266"/>
                    <a:pt x="2518789" y="1445974"/>
                    <a:pt x="2543617" y="1412533"/>
                  </a:cubicBezTo>
                  <a:cubicBezTo>
                    <a:pt x="2581365" y="1368958"/>
                    <a:pt x="2563124" y="1358064"/>
                    <a:pt x="2614299" y="1352237"/>
                  </a:cubicBezTo>
                  <a:cubicBezTo>
                    <a:pt x="2628740" y="1350210"/>
                    <a:pt x="2593525" y="1364651"/>
                    <a:pt x="2628740" y="1350210"/>
                  </a:cubicBezTo>
                  <a:cubicBezTo>
                    <a:pt x="2663955" y="1335770"/>
                    <a:pt x="2653567" y="1341850"/>
                    <a:pt x="2663955" y="1335770"/>
                  </a:cubicBezTo>
                  <a:cubicBezTo>
                    <a:pt x="2674342" y="1329436"/>
                    <a:pt x="2686755" y="1352490"/>
                    <a:pt x="2674342" y="1329436"/>
                  </a:cubicBezTo>
                  <a:cubicBezTo>
                    <a:pt x="2661928" y="1306635"/>
                    <a:pt x="2661928" y="1329436"/>
                    <a:pt x="2661928" y="1306635"/>
                  </a:cubicBezTo>
                  <a:cubicBezTo>
                    <a:pt x="2661928" y="1283835"/>
                    <a:pt x="2653567" y="1287888"/>
                    <a:pt x="2674342" y="1271421"/>
                  </a:cubicBezTo>
                  <a:cubicBezTo>
                    <a:pt x="2670288" y="1266101"/>
                    <a:pt x="2668261" y="1256727"/>
                    <a:pt x="2679662" y="1255714"/>
                  </a:cubicBezTo>
                  <a:cubicBezTo>
                    <a:pt x="2683968" y="1254447"/>
                    <a:pt x="2689795" y="1253940"/>
                    <a:pt x="2693089" y="1250900"/>
                  </a:cubicBezTo>
                  <a:cubicBezTo>
                    <a:pt x="2696889" y="1247100"/>
                    <a:pt x="2690556" y="1248873"/>
                    <a:pt x="2696889" y="1247100"/>
                  </a:cubicBezTo>
                  <a:cubicBezTo>
                    <a:pt x="2704743" y="1243046"/>
                    <a:pt x="2706769" y="1246847"/>
                    <a:pt x="2713610" y="1242793"/>
                  </a:cubicBezTo>
                  <a:cubicBezTo>
                    <a:pt x="2721970" y="1236459"/>
                    <a:pt x="2707276" y="1237980"/>
                    <a:pt x="2721970" y="1236459"/>
                  </a:cubicBezTo>
                  <a:cubicBezTo>
                    <a:pt x="2736664" y="1234939"/>
                    <a:pt x="2728303" y="1240260"/>
                    <a:pt x="2736664" y="1234939"/>
                  </a:cubicBezTo>
                  <a:cubicBezTo>
                    <a:pt x="2767571" y="1222779"/>
                    <a:pt x="2741984" y="1209352"/>
                    <a:pt x="2758451" y="1210112"/>
                  </a:cubicBezTo>
                  <a:cubicBezTo>
                    <a:pt x="2776945" y="1213912"/>
                    <a:pt x="2774159" y="1203272"/>
                    <a:pt x="2790372" y="1204032"/>
                  </a:cubicBezTo>
                  <a:cubicBezTo>
                    <a:pt x="2799999" y="1199725"/>
                    <a:pt x="2812920" y="1187311"/>
                    <a:pt x="2818494" y="1193138"/>
                  </a:cubicBezTo>
                  <a:cubicBezTo>
                    <a:pt x="2822547" y="1208845"/>
                    <a:pt x="2770612" y="1229113"/>
                    <a:pt x="2780746" y="1238233"/>
                  </a:cubicBezTo>
                  <a:cubicBezTo>
                    <a:pt x="2794933" y="1249633"/>
                    <a:pt x="2777452" y="1262554"/>
                    <a:pt x="2795186" y="1258754"/>
                  </a:cubicBezTo>
                  <a:cubicBezTo>
                    <a:pt x="2815960" y="1251913"/>
                    <a:pt x="2805573" y="1247353"/>
                    <a:pt x="2822294" y="1241273"/>
                  </a:cubicBezTo>
                  <a:cubicBezTo>
                    <a:pt x="2834961" y="1239500"/>
                    <a:pt x="2836228" y="1240766"/>
                    <a:pt x="2841041" y="1235953"/>
                  </a:cubicBezTo>
                  <a:cubicBezTo>
                    <a:pt x="2848388" y="1219992"/>
                    <a:pt x="2900323" y="1211632"/>
                    <a:pt x="2911217" y="1207832"/>
                  </a:cubicBezTo>
                  <a:cubicBezTo>
                    <a:pt x="2915017" y="1208592"/>
                    <a:pt x="2917297" y="1198205"/>
                    <a:pt x="2913750" y="1195165"/>
                  </a:cubicBezTo>
                  <a:cubicBezTo>
                    <a:pt x="2905897" y="1192124"/>
                    <a:pt x="2905390" y="1188324"/>
                    <a:pt x="2898043" y="1186044"/>
                  </a:cubicBezTo>
                  <a:cubicBezTo>
                    <a:pt x="2885376" y="1191871"/>
                    <a:pt x="2883349" y="1186044"/>
                    <a:pt x="2870429" y="1185538"/>
                  </a:cubicBezTo>
                  <a:cubicBezTo>
                    <a:pt x="2859535" y="1188578"/>
                    <a:pt x="2854975" y="1186551"/>
                    <a:pt x="2849401" y="1181231"/>
                  </a:cubicBezTo>
                  <a:cubicBezTo>
                    <a:pt x="2847374" y="1166537"/>
                    <a:pt x="2827867" y="1173884"/>
                    <a:pt x="2821280" y="1159697"/>
                  </a:cubicBezTo>
                  <a:cubicBezTo>
                    <a:pt x="2793413" y="1116122"/>
                    <a:pt x="2815200" y="1134869"/>
                    <a:pt x="2814693" y="1117642"/>
                  </a:cubicBezTo>
                  <a:cubicBezTo>
                    <a:pt x="2805573" y="1124482"/>
                    <a:pt x="2787839" y="1119162"/>
                    <a:pt x="2791893" y="1109788"/>
                  </a:cubicBezTo>
                  <a:cubicBezTo>
                    <a:pt x="2793666" y="1108521"/>
                    <a:pt x="2792399" y="1111562"/>
                    <a:pt x="2798479" y="1109282"/>
                  </a:cubicBezTo>
                  <a:cubicBezTo>
                    <a:pt x="2804560" y="1107001"/>
                    <a:pt x="2798986" y="1111562"/>
                    <a:pt x="2804560" y="1107001"/>
                  </a:cubicBezTo>
                  <a:cubicBezTo>
                    <a:pt x="2812920" y="1096361"/>
                    <a:pt x="2814693" y="1104468"/>
                    <a:pt x="2823307" y="1099148"/>
                  </a:cubicBezTo>
                  <a:cubicBezTo>
                    <a:pt x="2838254" y="1089521"/>
                    <a:pt x="2831667" y="1079134"/>
                    <a:pt x="2816213" y="1070267"/>
                  </a:cubicBezTo>
                  <a:cubicBezTo>
                    <a:pt x="2797213" y="1058360"/>
                    <a:pt x="2739197" y="1078880"/>
                    <a:pt x="2722477" y="1093574"/>
                  </a:cubicBezTo>
                  <a:cubicBezTo>
                    <a:pt x="2709049" y="1097121"/>
                    <a:pt x="2624687" y="1176164"/>
                    <a:pt x="2665981" y="1129042"/>
                  </a:cubicBezTo>
                  <a:cubicBezTo>
                    <a:pt x="2671808" y="1122202"/>
                    <a:pt x="2682702" y="1111055"/>
                    <a:pt x="2687009" y="1102695"/>
                  </a:cubicBezTo>
                  <a:cubicBezTo>
                    <a:pt x="2699169" y="1089774"/>
                    <a:pt x="2714623" y="1079387"/>
                    <a:pt x="2727290" y="1068493"/>
                  </a:cubicBezTo>
                  <a:cubicBezTo>
                    <a:pt x="2737931" y="1060133"/>
                    <a:pt x="2746037" y="1068747"/>
                    <a:pt x="2752625" y="1053546"/>
                  </a:cubicBezTo>
                  <a:cubicBezTo>
                    <a:pt x="2764532" y="1011745"/>
                    <a:pt x="2840281" y="1024412"/>
                    <a:pt x="2875242" y="1028972"/>
                  </a:cubicBezTo>
                  <a:cubicBezTo>
                    <a:pt x="2881829" y="1031505"/>
                    <a:pt x="2855482" y="1036825"/>
                    <a:pt x="2885376" y="1032519"/>
                  </a:cubicBezTo>
                  <a:cubicBezTo>
                    <a:pt x="2915524" y="1028212"/>
                    <a:pt x="2915524" y="1026438"/>
                    <a:pt x="2919577" y="1025932"/>
                  </a:cubicBezTo>
                  <a:cubicBezTo>
                    <a:pt x="2928951" y="1028972"/>
                    <a:pt x="2957325" y="1023652"/>
                    <a:pt x="2967712" y="1020612"/>
                  </a:cubicBezTo>
                  <a:cubicBezTo>
                    <a:pt x="2970752" y="1020105"/>
                    <a:pt x="2967712" y="1030745"/>
                    <a:pt x="2974299" y="1015798"/>
                  </a:cubicBezTo>
                  <a:cubicBezTo>
                    <a:pt x="2980886" y="1000851"/>
                    <a:pt x="2969992" y="1000851"/>
                    <a:pt x="2982659" y="996544"/>
                  </a:cubicBezTo>
                  <a:cubicBezTo>
                    <a:pt x="3001913" y="987677"/>
                    <a:pt x="2996847" y="993250"/>
                    <a:pt x="3015087" y="990717"/>
                  </a:cubicBezTo>
                  <a:cubicBezTo>
                    <a:pt x="3033075" y="983877"/>
                    <a:pt x="3028261" y="991731"/>
                    <a:pt x="3042702" y="983877"/>
                  </a:cubicBezTo>
                  <a:cubicBezTo>
                    <a:pt x="3053849" y="975517"/>
                    <a:pt x="3052329" y="979317"/>
                    <a:pt x="3054609" y="970703"/>
                  </a:cubicBezTo>
                  <a:cubicBezTo>
                    <a:pt x="3057649" y="965890"/>
                    <a:pt x="3058156" y="975010"/>
                    <a:pt x="3058915" y="962849"/>
                  </a:cubicBezTo>
                  <a:cubicBezTo>
                    <a:pt x="3058409" y="941315"/>
                    <a:pt x="3064489" y="932702"/>
                    <a:pt x="3052329" y="917754"/>
                  </a:cubicBezTo>
                  <a:cubicBezTo>
                    <a:pt x="3023448" y="892420"/>
                    <a:pt x="3030795" y="927888"/>
                    <a:pt x="3019394" y="897994"/>
                  </a:cubicBezTo>
                  <a:cubicBezTo>
                    <a:pt x="3012554" y="882540"/>
                    <a:pt x="2979113" y="899260"/>
                    <a:pt x="2968219" y="904581"/>
                  </a:cubicBezTo>
                  <a:cubicBezTo>
                    <a:pt x="2965179" y="909394"/>
                    <a:pt x="2964166" y="912181"/>
                    <a:pt x="2953272" y="913701"/>
                  </a:cubicBezTo>
                  <a:cubicBezTo>
                    <a:pt x="2933258" y="919528"/>
                    <a:pt x="2941365" y="913701"/>
                    <a:pt x="2946685" y="904581"/>
                  </a:cubicBezTo>
                  <a:cubicBezTo>
                    <a:pt x="2950232" y="900274"/>
                    <a:pt x="2934778" y="907114"/>
                    <a:pt x="2953778" y="898500"/>
                  </a:cubicBezTo>
                  <a:cubicBezTo>
                    <a:pt x="2979873" y="886087"/>
                    <a:pt x="2981393" y="884820"/>
                    <a:pt x="3001154" y="877980"/>
                  </a:cubicBezTo>
                  <a:cubicBezTo>
                    <a:pt x="3004194" y="876713"/>
                    <a:pt x="3002927" y="885073"/>
                    <a:pt x="3004194" y="876713"/>
                  </a:cubicBezTo>
                  <a:cubicBezTo>
                    <a:pt x="3005460" y="868353"/>
                    <a:pt x="3011287" y="870633"/>
                    <a:pt x="3004194" y="865312"/>
                  </a:cubicBezTo>
                  <a:cubicBezTo>
                    <a:pt x="2997100" y="859992"/>
                    <a:pt x="3009514" y="863539"/>
                    <a:pt x="2989753" y="858219"/>
                  </a:cubicBezTo>
                  <a:cubicBezTo>
                    <a:pt x="2934524" y="846565"/>
                    <a:pt x="2955805" y="849859"/>
                    <a:pt x="2920084" y="819711"/>
                  </a:cubicBezTo>
                  <a:cubicBezTo>
                    <a:pt x="2914257" y="810844"/>
                    <a:pt x="2881576" y="783990"/>
                    <a:pt x="2901337" y="785510"/>
                  </a:cubicBezTo>
                  <a:cubicBezTo>
                    <a:pt x="2904377" y="782470"/>
                    <a:pt x="2910457" y="796910"/>
                    <a:pt x="2906150" y="779429"/>
                  </a:cubicBezTo>
                  <a:cubicBezTo>
                    <a:pt x="2901843" y="754348"/>
                    <a:pt x="2899563" y="761442"/>
                    <a:pt x="2894243" y="755362"/>
                  </a:cubicBezTo>
                  <a:cubicBezTo>
                    <a:pt x="2894750" y="748268"/>
                    <a:pt x="2906150" y="751055"/>
                    <a:pt x="2894243" y="744468"/>
                  </a:cubicBezTo>
                  <a:cubicBezTo>
                    <a:pt x="2875749" y="732814"/>
                    <a:pt x="2872709" y="738135"/>
                    <a:pt x="2871442" y="723441"/>
                  </a:cubicBezTo>
                  <a:cubicBezTo>
                    <a:pt x="2868402" y="718120"/>
                    <a:pt x="2864349" y="736108"/>
                    <a:pt x="2864349" y="714320"/>
                  </a:cubicBezTo>
                  <a:cubicBezTo>
                    <a:pt x="2864349" y="692786"/>
                    <a:pt x="2861308" y="705960"/>
                    <a:pt x="2860042" y="702920"/>
                  </a:cubicBezTo>
                  <a:cubicBezTo>
                    <a:pt x="2854975" y="689746"/>
                    <a:pt x="2848388" y="704693"/>
                    <a:pt x="2842054" y="687213"/>
                  </a:cubicBezTo>
                  <a:cubicBezTo>
                    <a:pt x="2843574" y="673786"/>
                    <a:pt x="2836228" y="672772"/>
                    <a:pt x="2834201" y="666692"/>
                  </a:cubicBezTo>
                  <a:cubicBezTo>
                    <a:pt x="2834201" y="666692"/>
                    <a:pt x="2836481" y="661878"/>
                    <a:pt x="2832934" y="657572"/>
                  </a:cubicBezTo>
                  <a:cubicBezTo>
                    <a:pt x="2829387" y="653265"/>
                    <a:pt x="2835974" y="657065"/>
                    <a:pt x="2829387" y="653265"/>
                  </a:cubicBezTo>
                  <a:cubicBezTo>
                    <a:pt x="2815200" y="632997"/>
                    <a:pt x="2814440" y="663399"/>
                    <a:pt x="2802280" y="674292"/>
                  </a:cubicBezTo>
                  <a:cubicBezTo>
                    <a:pt x="2794933" y="686959"/>
                    <a:pt x="2793413" y="699880"/>
                    <a:pt x="2784292" y="707987"/>
                  </a:cubicBezTo>
                  <a:cubicBezTo>
                    <a:pt x="2783279" y="712294"/>
                    <a:pt x="2784292" y="726734"/>
                    <a:pt x="2776438" y="719387"/>
                  </a:cubicBezTo>
                  <a:cubicBezTo>
                    <a:pt x="2771118" y="715080"/>
                    <a:pt x="2781252" y="710267"/>
                    <a:pt x="2771118" y="715080"/>
                  </a:cubicBezTo>
                  <a:cubicBezTo>
                    <a:pt x="2760985" y="719894"/>
                    <a:pt x="2769345" y="717360"/>
                    <a:pt x="2760985" y="719894"/>
                  </a:cubicBezTo>
                  <a:cubicBezTo>
                    <a:pt x="2750851" y="718120"/>
                    <a:pt x="2734384" y="730534"/>
                    <a:pt x="2730837" y="722934"/>
                  </a:cubicBezTo>
                  <a:cubicBezTo>
                    <a:pt x="2731344" y="718627"/>
                    <a:pt x="2738691" y="724201"/>
                    <a:pt x="2731344" y="718627"/>
                  </a:cubicBezTo>
                  <a:cubicBezTo>
                    <a:pt x="2724250" y="713307"/>
                    <a:pt x="2726530" y="721667"/>
                    <a:pt x="2724250" y="713307"/>
                  </a:cubicBezTo>
                  <a:cubicBezTo>
                    <a:pt x="2721970" y="704947"/>
                    <a:pt x="2736917" y="706720"/>
                    <a:pt x="2721970" y="704947"/>
                  </a:cubicBezTo>
                  <a:cubicBezTo>
                    <a:pt x="2696129" y="701653"/>
                    <a:pt x="2703729" y="705960"/>
                    <a:pt x="2690809" y="691773"/>
                  </a:cubicBezTo>
                  <a:cubicBezTo>
                    <a:pt x="2688529" y="687466"/>
                    <a:pt x="2689542" y="702667"/>
                    <a:pt x="2688529" y="687466"/>
                  </a:cubicBezTo>
                  <a:cubicBezTo>
                    <a:pt x="2687009" y="667199"/>
                    <a:pt x="2683715" y="673786"/>
                    <a:pt x="2683209" y="664665"/>
                  </a:cubicBezTo>
                  <a:cubicBezTo>
                    <a:pt x="2689795" y="657572"/>
                    <a:pt x="2684475" y="656052"/>
                    <a:pt x="2683209" y="651998"/>
                  </a:cubicBezTo>
                  <a:cubicBezTo>
                    <a:pt x="2684729" y="641611"/>
                    <a:pt x="2678902" y="610703"/>
                    <a:pt x="2663955" y="610450"/>
                  </a:cubicBezTo>
                  <a:cubicBezTo>
                    <a:pt x="2648754" y="611970"/>
                    <a:pt x="2637100" y="611717"/>
                    <a:pt x="2626713" y="597783"/>
                  </a:cubicBezTo>
                  <a:cubicBezTo>
                    <a:pt x="2622406" y="593476"/>
                    <a:pt x="2635074" y="593476"/>
                    <a:pt x="2620633" y="587649"/>
                  </a:cubicBezTo>
                  <a:cubicBezTo>
                    <a:pt x="2604419" y="584862"/>
                    <a:pt x="2601379" y="574729"/>
                    <a:pt x="2595299" y="567128"/>
                  </a:cubicBezTo>
                  <a:cubicBezTo>
                    <a:pt x="2593019" y="564848"/>
                    <a:pt x="2603659" y="564848"/>
                    <a:pt x="2582631" y="562822"/>
                  </a:cubicBezTo>
                  <a:cubicBezTo>
                    <a:pt x="2561604" y="561048"/>
                    <a:pt x="2558564" y="559275"/>
                    <a:pt x="2556284" y="559781"/>
                  </a:cubicBezTo>
                  <a:cubicBezTo>
                    <a:pt x="2554004" y="560288"/>
                    <a:pt x="2561604" y="555981"/>
                    <a:pt x="2550204" y="559781"/>
                  </a:cubicBezTo>
                  <a:cubicBezTo>
                    <a:pt x="2522083" y="573462"/>
                    <a:pt x="2514229" y="555728"/>
                    <a:pt x="2493202" y="551421"/>
                  </a:cubicBezTo>
                  <a:cubicBezTo>
                    <a:pt x="2473694" y="547874"/>
                    <a:pt x="2444306" y="557501"/>
                    <a:pt x="2457227" y="571942"/>
                  </a:cubicBezTo>
                  <a:cubicBezTo>
                    <a:pt x="2459000" y="576249"/>
                    <a:pt x="2468121" y="564848"/>
                    <a:pt x="2459000" y="576249"/>
                  </a:cubicBezTo>
                  <a:cubicBezTo>
                    <a:pt x="2449880" y="587649"/>
                    <a:pt x="2457227" y="592969"/>
                    <a:pt x="2457227" y="592969"/>
                  </a:cubicBezTo>
                  <a:cubicBezTo>
                    <a:pt x="2466347" y="603610"/>
                    <a:pt x="2457480" y="608423"/>
                    <a:pt x="2453680" y="616277"/>
                  </a:cubicBezTo>
                  <a:cubicBezTo>
                    <a:pt x="2450640" y="619317"/>
                    <a:pt x="2467614" y="613997"/>
                    <a:pt x="2447600" y="620584"/>
                  </a:cubicBezTo>
                  <a:cubicBezTo>
                    <a:pt x="2427839" y="627170"/>
                    <a:pt x="2425306" y="623624"/>
                    <a:pt x="2427839" y="627170"/>
                  </a:cubicBezTo>
                  <a:cubicBezTo>
                    <a:pt x="2424039" y="643891"/>
                    <a:pt x="2466094" y="619064"/>
                    <a:pt x="2462801" y="635024"/>
                  </a:cubicBezTo>
                  <a:cubicBezTo>
                    <a:pt x="2461281" y="656558"/>
                    <a:pt x="2478508" y="653011"/>
                    <a:pt x="2463307" y="667959"/>
                  </a:cubicBezTo>
                  <a:cubicBezTo>
                    <a:pt x="2449373" y="679612"/>
                    <a:pt x="2449627" y="695066"/>
                    <a:pt x="2437973" y="705707"/>
                  </a:cubicBezTo>
                  <a:cubicBezTo>
                    <a:pt x="2447093" y="723694"/>
                    <a:pt x="2491428" y="735348"/>
                    <a:pt x="2491428" y="757895"/>
                  </a:cubicBezTo>
                  <a:cubicBezTo>
                    <a:pt x="2490415" y="770056"/>
                    <a:pt x="2499282" y="783230"/>
                    <a:pt x="2496242" y="794630"/>
                  </a:cubicBezTo>
                  <a:cubicBezTo>
                    <a:pt x="2485348" y="802737"/>
                    <a:pt x="2497508" y="813884"/>
                    <a:pt x="2480028" y="825284"/>
                  </a:cubicBezTo>
                  <a:cubicBezTo>
                    <a:pt x="2464321" y="841752"/>
                    <a:pt x="2437213" y="861006"/>
                    <a:pt x="2413905" y="864299"/>
                  </a:cubicBezTo>
                  <a:cubicBezTo>
                    <a:pt x="2412132" y="885073"/>
                    <a:pt x="2425559" y="894194"/>
                    <a:pt x="2429106" y="913954"/>
                  </a:cubicBezTo>
                  <a:cubicBezTo>
                    <a:pt x="2437213" y="920795"/>
                    <a:pt x="2428599" y="936248"/>
                    <a:pt x="2435946" y="944102"/>
                  </a:cubicBezTo>
                  <a:cubicBezTo>
                    <a:pt x="2450387" y="948156"/>
                    <a:pt x="2437466" y="953982"/>
                    <a:pt x="2434173" y="963103"/>
                  </a:cubicBezTo>
                  <a:cubicBezTo>
                    <a:pt x="2429866" y="977037"/>
                    <a:pt x="2405545" y="990717"/>
                    <a:pt x="2395411" y="992490"/>
                  </a:cubicBezTo>
                  <a:cubicBezTo>
                    <a:pt x="2387811" y="974503"/>
                    <a:pt x="2395411" y="982864"/>
                    <a:pt x="2383251" y="970956"/>
                  </a:cubicBezTo>
                  <a:cubicBezTo>
                    <a:pt x="2378944" y="965890"/>
                    <a:pt x="2387558" y="967410"/>
                    <a:pt x="2378944" y="965890"/>
                  </a:cubicBezTo>
                  <a:cubicBezTo>
                    <a:pt x="2368810" y="968423"/>
                    <a:pt x="2361210" y="954996"/>
                    <a:pt x="2359183" y="950436"/>
                  </a:cubicBezTo>
                  <a:cubicBezTo>
                    <a:pt x="2358170" y="948662"/>
                    <a:pt x="2339423" y="933462"/>
                    <a:pt x="2341956" y="929662"/>
                  </a:cubicBezTo>
                  <a:cubicBezTo>
                    <a:pt x="2343730" y="923581"/>
                    <a:pt x="2349810" y="926115"/>
                    <a:pt x="2347023" y="918514"/>
                  </a:cubicBezTo>
                  <a:cubicBezTo>
                    <a:pt x="2339169" y="905341"/>
                    <a:pt x="2345756" y="894447"/>
                    <a:pt x="2339169" y="886593"/>
                  </a:cubicBezTo>
                  <a:cubicBezTo>
                    <a:pt x="2338409" y="880513"/>
                    <a:pt x="2337396" y="885833"/>
                    <a:pt x="2338409" y="880513"/>
                  </a:cubicBezTo>
                  <a:cubicBezTo>
                    <a:pt x="2343223" y="832631"/>
                    <a:pt x="2351836" y="853406"/>
                    <a:pt x="2313328" y="847579"/>
                  </a:cubicBezTo>
                  <a:cubicBezTo>
                    <a:pt x="2290274" y="832631"/>
                    <a:pt x="2264940" y="854672"/>
                    <a:pt x="2245939" y="834658"/>
                  </a:cubicBezTo>
                  <a:cubicBezTo>
                    <a:pt x="2247459" y="824271"/>
                    <a:pt x="2207178" y="832378"/>
                    <a:pt x="2201098" y="825031"/>
                  </a:cubicBezTo>
                  <a:cubicBezTo>
                    <a:pt x="2188430" y="809577"/>
                    <a:pt x="2181084" y="795897"/>
                    <a:pt x="2162336" y="788803"/>
                  </a:cubicBezTo>
                  <a:cubicBezTo>
                    <a:pt x="2150682" y="789310"/>
                    <a:pt x="2153469" y="781203"/>
                    <a:pt x="2140802" y="778416"/>
                  </a:cubicBezTo>
                  <a:cubicBezTo>
                    <a:pt x="2133708" y="774109"/>
                    <a:pt x="2096720" y="775883"/>
                    <a:pt x="2098494" y="768789"/>
                  </a:cubicBezTo>
                  <a:cubicBezTo>
                    <a:pt x="2083293" y="773349"/>
                    <a:pt x="2064039" y="779429"/>
                    <a:pt x="2055425" y="770562"/>
                  </a:cubicBezTo>
                  <a:cubicBezTo>
                    <a:pt x="2053905" y="749788"/>
                    <a:pt x="2057706" y="765749"/>
                    <a:pt x="2050359" y="751562"/>
                  </a:cubicBezTo>
                  <a:cubicBezTo>
                    <a:pt x="2042252" y="740921"/>
                    <a:pt x="2056692" y="725467"/>
                    <a:pt x="2043518" y="719640"/>
                  </a:cubicBezTo>
                  <a:cubicBezTo>
                    <a:pt x="2018184" y="698106"/>
                    <a:pt x="1997157" y="718120"/>
                    <a:pt x="2000450" y="672012"/>
                  </a:cubicBezTo>
                  <a:cubicBezTo>
                    <a:pt x="2001210" y="662638"/>
                    <a:pt x="2004250" y="661372"/>
                    <a:pt x="2004757" y="650478"/>
                  </a:cubicBezTo>
                  <a:cubicBezTo>
                    <a:pt x="2005517" y="640344"/>
                    <a:pt x="2025024" y="606650"/>
                    <a:pt x="2026291" y="604623"/>
                  </a:cubicBezTo>
                  <a:cubicBezTo>
                    <a:pt x="2036931" y="587396"/>
                    <a:pt x="2052639" y="571942"/>
                    <a:pt x="2064292" y="555475"/>
                  </a:cubicBezTo>
                  <a:cubicBezTo>
                    <a:pt x="2069359" y="551168"/>
                    <a:pt x="2068599" y="562315"/>
                    <a:pt x="2069359" y="551168"/>
                  </a:cubicBezTo>
                  <a:cubicBezTo>
                    <a:pt x="2067333" y="532674"/>
                    <a:pt x="2068599" y="543314"/>
                    <a:pt x="2079746" y="540021"/>
                  </a:cubicBezTo>
                  <a:cubicBezTo>
                    <a:pt x="2086587" y="536474"/>
                    <a:pt x="2082280" y="547114"/>
                    <a:pt x="2090893" y="539767"/>
                  </a:cubicBezTo>
                  <a:cubicBezTo>
                    <a:pt x="2106601" y="527354"/>
                    <a:pt x="2103561" y="504299"/>
                    <a:pt x="2122055" y="498726"/>
                  </a:cubicBezTo>
                  <a:cubicBezTo>
                    <a:pt x="2135735" y="503286"/>
                    <a:pt x="2156763" y="480992"/>
                    <a:pt x="2171203" y="484032"/>
                  </a:cubicBezTo>
                  <a:cubicBezTo>
                    <a:pt x="2179057" y="485805"/>
                    <a:pt x="2169430" y="493659"/>
                    <a:pt x="2179057" y="485805"/>
                  </a:cubicBezTo>
                  <a:cubicBezTo>
                    <a:pt x="2188684" y="477952"/>
                    <a:pt x="2178297" y="486565"/>
                    <a:pt x="2188684" y="477952"/>
                  </a:cubicBezTo>
                  <a:cubicBezTo>
                    <a:pt x="2208698" y="463511"/>
                    <a:pt x="2224405" y="445777"/>
                    <a:pt x="2205911" y="427790"/>
                  </a:cubicBezTo>
                  <a:cubicBezTo>
                    <a:pt x="2203631" y="420950"/>
                    <a:pt x="2223138" y="422723"/>
                    <a:pt x="2225672" y="413096"/>
                  </a:cubicBezTo>
                  <a:cubicBezTo>
                    <a:pt x="2229725" y="397895"/>
                    <a:pt x="2237326" y="403469"/>
                    <a:pt x="2240366" y="396629"/>
                  </a:cubicBezTo>
                  <a:cubicBezTo>
                    <a:pt x="2244419" y="389535"/>
                    <a:pt x="2224912" y="382695"/>
                    <a:pt x="2226432" y="378388"/>
                  </a:cubicBezTo>
                  <a:cubicBezTo>
                    <a:pt x="2228712" y="365721"/>
                    <a:pt x="2262660" y="377375"/>
                    <a:pt x="2260126" y="388775"/>
                  </a:cubicBezTo>
                  <a:cubicBezTo>
                    <a:pt x="2272287" y="385228"/>
                    <a:pt x="2267980" y="376615"/>
                    <a:pt x="2272287" y="385228"/>
                  </a:cubicBezTo>
                  <a:cubicBezTo>
                    <a:pt x="2276594" y="393842"/>
                    <a:pt x="2265447" y="383455"/>
                    <a:pt x="2276594" y="393842"/>
                  </a:cubicBezTo>
                  <a:cubicBezTo>
                    <a:pt x="2290781" y="410056"/>
                    <a:pt x="2320675" y="425763"/>
                    <a:pt x="2308515" y="409296"/>
                  </a:cubicBezTo>
                  <a:cubicBezTo>
                    <a:pt x="2297368" y="396375"/>
                    <a:pt x="2297368" y="396375"/>
                    <a:pt x="2297368" y="396375"/>
                  </a:cubicBezTo>
                  <a:cubicBezTo>
                    <a:pt x="2297368" y="396375"/>
                    <a:pt x="2294834" y="392069"/>
                    <a:pt x="2301675" y="390295"/>
                  </a:cubicBezTo>
                  <a:cubicBezTo>
                    <a:pt x="2308515" y="388522"/>
                    <a:pt x="2297368" y="398909"/>
                    <a:pt x="2308515" y="388522"/>
                  </a:cubicBezTo>
                  <a:cubicBezTo>
                    <a:pt x="2325235" y="373828"/>
                    <a:pt x="2319155" y="378135"/>
                    <a:pt x="2332582" y="370281"/>
                  </a:cubicBezTo>
                  <a:cubicBezTo>
                    <a:pt x="2336129" y="370534"/>
                    <a:pt x="2323969" y="374841"/>
                    <a:pt x="2336129" y="370534"/>
                  </a:cubicBezTo>
                  <a:cubicBezTo>
                    <a:pt x="2348290" y="366228"/>
                    <a:pt x="2343983" y="373068"/>
                    <a:pt x="2348290" y="366228"/>
                  </a:cubicBezTo>
                  <a:cubicBezTo>
                    <a:pt x="2356397" y="349000"/>
                    <a:pt x="2378184" y="343427"/>
                    <a:pt x="2362983" y="326453"/>
                  </a:cubicBezTo>
                  <a:cubicBezTo>
                    <a:pt x="2353357" y="321386"/>
                    <a:pt x="2343223" y="303145"/>
                    <a:pt x="2339676" y="295292"/>
                  </a:cubicBezTo>
                  <a:cubicBezTo>
                    <a:pt x="2304968" y="289465"/>
                    <a:pt x="2362983" y="288451"/>
                    <a:pt x="2369824" y="273758"/>
                  </a:cubicBezTo>
                  <a:cubicBezTo>
                    <a:pt x="2369824" y="273758"/>
                    <a:pt x="2363743" y="271224"/>
                    <a:pt x="2359437" y="265904"/>
                  </a:cubicBezTo>
                  <a:cubicBezTo>
                    <a:pt x="2355130" y="260837"/>
                    <a:pt x="2349810" y="268437"/>
                    <a:pt x="2355130" y="260837"/>
                  </a:cubicBezTo>
                  <a:cubicBezTo>
                    <a:pt x="2360197" y="252983"/>
                    <a:pt x="2364757" y="258304"/>
                    <a:pt x="2360197" y="252983"/>
                  </a:cubicBezTo>
                  <a:cubicBezTo>
                    <a:pt x="2367290" y="236516"/>
                    <a:pt x="2317889" y="252477"/>
                    <a:pt x="2321435" y="240823"/>
                  </a:cubicBezTo>
                  <a:cubicBezTo>
                    <a:pt x="2318902" y="232969"/>
                    <a:pt x="2320675" y="227903"/>
                    <a:pt x="2316368" y="227903"/>
                  </a:cubicBezTo>
                  <a:cubicBezTo>
                    <a:pt x="2305981" y="233729"/>
                    <a:pt x="2302435" y="221822"/>
                    <a:pt x="2292301" y="221822"/>
                  </a:cubicBezTo>
                  <a:cubicBezTo>
                    <a:pt x="2274567" y="228663"/>
                    <a:pt x="2226432" y="195981"/>
                    <a:pt x="2249993" y="235756"/>
                  </a:cubicBezTo>
                  <a:cubicBezTo>
                    <a:pt x="2253793" y="258050"/>
                    <a:pt x="2270767" y="239050"/>
                    <a:pt x="2268993" y="259824"/>
                  </a:cubicBezTo>
                  <a:cubicBezTo>
                    <a:pt x="2264180" y="265904"/>
                    <a:pt x="2246446" y="271224"/>
                    <a:pt x="2241379" y="277051"/>
                  </a:cubicBezTo>
                  <a:cubicBezTo>
                    <a:pt x="2243912" y="281358"/>
                    <a:pt x="2242139" y="289718"/>
                    <a:pt x="2237832" y="294278"/>
                  </a:cubicBezTo>
                  <a:cubicBezTo>
                    <a:pt x="2229979" y="301119"/>
                    <a:pt x="2236059" y="306439"/>
                    <a:pt x="2229979" y="301119"/>
                  </a:cubicBezTo>
                  <a:cubicBezTo>
                    <a:pt x="2223898" y="296052"/>
                    <a:pt x="2236059" y="294278"/>
                    <a:pt x="2223898" y="296052"/>
                  </a:cubicBezTo>
                  <a:cubicBezTo>
                    <a:pt x="2211738" y="297825"/>
                    <a:pt x="2209964" y="287438"/>
                    <a:pt x="2211738" y="297825"/>
                  </a:cubicBezTo>
                  <a:cubicBezTo>
                    <a:pt x="2210218" y="318093"/>
                    <a:pt x="2225418" y="309226"/>
                    <a:pt x="2226432" y="321893"/>
                  </a:cubicBezTo>
                  <a:cubicBezTo>
                    <a:pt x="2230232" y="330253"/>
                    <a:pt x="2213258" y="338107"/>
                    <a:pt x="2207431" y="338360"/>
                  </a:cubicBezTo>
                  <a:cubicBezTo>
                    <a:pt x="2195524" y="344694"/>
                    <a:pt x="2190204" y="323159"/>
                    <a:pt x="2183364" y="315812"/>
                  </a:cubicBezTo>
                  <a:cubicBezTo>
                    <a:pt x="2180830" y="310746"/>
                    <a:pt x="2182604" y="326960"/>
                    <a:pt x="2180830" y="310746"/>
                  </a:cubicBezTo>
                  <a:cubicBezTo>
                    <a:pt x="2179057" y="294278"/>
                    <a:pt x="2179057" y="294278"/>
                    <a:pt x="2179057" y="294278"/>
                  </a:cubicBezTo>
                  <a:cubicBezTo>
                    <a:pt x="2179057" y="294278"/>
                    <a:pt x="2183364" y="295038"/>
                    <a:pt x="2185897" y="294278"/>
                  </a:cubicBezTo>
                  <a:cubicBezTo>
                    <a:pt x="2188430" y="293518"/>
                    <a:pt x="2187670" y="309732"/>
                    <a:pt x="2188430" y="293518"/>
                  </a:cubicBezTo>
                  <a:cubicBezTo>
                    <a:pt x="2189191" y="277051"/>
                    <a:pt x="2198058" y="295292"/>
                    <a:pt x="2189191" y="277051"/>
                  </a:cubicBezTo>
                  <a:cubicBezTo>
                    <a:pt x="2188430" y="257037"/>
                    <a:pt x="2153723" y="240063"/>
                    <a:pt x="2146122" y="254504"/>
                  </a:cubicBezTo>
                  <a:cubicBezTo>
                    <a:pt x="2144349" y="265904"/>
                    <a:pt x="2138015" y="270211"/>
                    <a:pt x="2131428" y="280344"/>
                  </a:cubicBezTo>
                  <a:cubicBezTo>
                    <a:pt x="2127882" y="285411"/>
                    <a:pt x="2135735" y="288958"/>
                    <a:pt x="2127882" y="285411"/>
                  </a:cubicBezTo>
                  <a:cubicBezTo>
                    <a:pt x="2120028" y="281864"/>
                    <a:pt x="2119268" y="295038"/>
                    <a:pt x="2120028" y="281864"/>
                  </a:cubicBezTo>
                  <a:cubicBezTo>
                    <a:pt x="2129908" y="261597"/>
                    <a:pt x="2103307" y="265144"/>
                    <a:pt x="2105334" y="246397"/>
                  </a:cubicBezTo>
                  <a:cubicBezTo>
                    <a:pt x="2114201" y="213209"/>
                    <a:pt x="2097227" y="243103"/>
                    <a:pt x="2084560" y="236010"/>
                  </a:cubicBezTo>
                  <a:cubicBezTo>
                    <a:pt x="2077466" y="226889"/>
                    <a:pt x="2058719" y="231196"/>
                    <a:pt x="2066319" y="218782"/>
                  </a:cubicBezTo>
                  <a:cubicBezTo>
                    <a:pt x="2071893" y="208395"/>
                    <a:pt x="2095960" y="206115"/>
                    <a:pt x="2075693" y="196235"/>
                  </a:cubicBezTo>
                  <a:cubicBezTo>
                    <a:pt x="2067839" y="191928"/>
                    <a:pt x="2068853" y="201302"/>
                    <a:pt x="2067839" y="191928"/>
                  </a:cubicBezTo>
                  <a:cubicBezTo>
                    <a:pt x="2067079" y="182301"/>
                    <a:pt x="2074680" y="188381"/>
                    <a:pt x="2067079" y="182301"/>
                  </a:cubicBezTo>
                  <a:cubicBezTo>
                    <a:pt x="2059732" y="178247"/>
                    <a:pt x="2055425" y="170140"/>
                    <a:pt x="2054159" y="165074"/>
                  </a:cubicBezTo>
                  <a:cubicBezTo>
                    <a:pt x="2051625" y="162540"/>
                    <a:pt x="2045545" y="168620"/>
                    <a:pt x="2048079" y="156460"/>
                  </a:cubicBezTo>
                  <a:cubicBezTo>
                    <a:pt x="2050612" y="144299"/>
                    <a:pt x="2063532" y="151393"/>
                    <a:pt x="2050612" y="144299"/>
                  </a:cubicBezTo>
                  <a:cubicBezTo>
                    <a:pt x="2033891" y="136192"/>
                    <a:pt x="2033131" y="137713"/>
                    <a:pt x="2020464" y="127832"/>
                  </a:cubicBezTo>
                  <a:cubicBezTo>
                    <a:pt x="2010837" y="121752"/>
                    <a:pt x="2010837" y="130366"/>
                    <a:pt x="2010837" y="121752"/>
                  </a:cubicBezTo>
                  <a:cubicBezTo>
                    <a:pt x="2010837" y="113138"/>
                    <a:pt x="2005770" y="117445"/>
                    <a:pt x="2010837" y="113138"/>
                  </a:cubicBezTo>
                  <a:cubicBezTo>
                    <a:pt x="2015397" y="112885"/>
                    <a:pt x="2018691" y="102498"/>
                    <a:pt x="2021224" y="100978"/>
                  </a:cubicBezTo>
                  <a:cubicBezTo>
                    <a:pt x="2024771" y="98444"/>
                    <a:pt x="2016917" y="107818"/>
                    <a:pt x="2024771" y="98444"/>
                  </a:cubicBezTo>
                  <a:cubicBezTo>
                    <a:pt x="2032625" y="88817"/>
                    <a:pt x="2037691" y="92364"/>
                    <a:pt x="2032625" y="84511"/>
                  </a:cubicBezTo>
                  <a:cubicBezTo>
                    <a:pt x="2027558" y="76657"/>
                    <a:pt x="2025784" y="81977"/>
                    <a:pt x="2027558" y="76657"/>
                  </a:cubicBezTo>
                  <a:cubicBezTo>
                    <a:pt x="2039718" y="73617"/>
                    <a:pt x="2065559" y="78430"/>
                    <a:pt x="2075946" y="70577"/>
                  </a:cubicBezTo>
                  <a:cubicBezTo>
                    <a:pt x="2075946" y="70577"/>
                    <a:pt x="2071639" y="76657"/>
                    <a:pt x="2080253" y="66270"/>
                  </a:cubicBezTo>
                  <a:cubicBezTo>
                    <a:pt x="2090640" y="55123"/>
                    <a:pt x="2087347" y="56136"/>
                    <a:pt x="2095707" y="48029"/>
                  </a:cubicBezTo>
                  <a:cubicBezTo>
                    <a:pt x="2146629" y="4454"/>
                    <a:pt x="2120535" y="11548"/>
                    <a:pt x="2073159" y="10535"/>
                  </a:cubicBezTo>
                  <a:cubicBezTo>
                    <a:pt x="2032118" y="-8466"/>
                    <a:pt x="1977649" y="-3906"/>
                    <a:pt x="1969542" y="41949"/>
                  </a:cubicBezTo>
                  <a:cubicBezTo>
                    <a:pt x="1969796" y="63483"/>
                    <a:pt x="2002477" y="117192"/>
                    <a:pt x="1978156" y="124032"/>
                  </a:cubicBezTo>
                  <a:cubicBezTo>
                    <a:pt x="1939901" y="130872"/>
                    <a:pt x="1985503" y="138219"/>
                    <a:pt x="1976383" y="144806"/>
                  </a:cubicBezTo>
                  <a:cubicBezTo>
                    <a:pt x="1969542" y="149113"/>
                    <a:pt x="1975623" y="153420"/>
                    <a:pt x="1969542" y="149113"/>
                  </a:cubicBezTo>
                  <a:cubicBezTo>
                    <a:pt x="1963462" y="144806"/>
                    <a:pt x="1975623" y="138726"/>
                    <a:pt x="1963462" y="144806"/>
                  </a:cubicBezTo>
                  <a:cubicBezTo>
                    <a:pt x="1945221" y="157220"/>
                    <a:pt x="1948262" y="148606"/>
                    <a:pt x="1948768" y="163047"/>
                  </a:cubicBezTo>
                  <a:cubicBezTo>
                    <a:pt x="1949275" y="170140"/>
                    <a:pt x="1947502" y="175967"/>
                    <a:pt x="1952315" y="177741"/>
                  </a:cubicBezTo>
                  <a:cubicBezTo>
                    <a:pt x="1959915" y="185848"/>
                    <a:pt x="1943195" y="195981"/>
                    <a:pt x="1953075" y="203582"/>
                  </a:cubicBezTo>
                  <a:cubicBezTo>
                    <a:pt x="1962955" y="227649"/>
                    <a:pt x="1971569" y="213969"/>
                    <a:pt x="1988543" y="221822"/>
                  </a:cubicBezTo>
                  <a:cubicBezTo>
                    <a:pt x="2007290" y="234489"/>
                    <a:pt x="2029585" y="241583"/>
                    <a:pt x="2006784" y="259824"/>
                  </a:cubicBezTo>
                  <a:cubicBezTo>
                    <a:pt x="1998423" y="269957"/>
                    <a:pt x="2036425" y="276798"/>
                    <a:pt x="2021478" y="283891"/>
                  </a:cubicBezTo>
                  <a:cubicBezTo>
                    <a:pt x="2005010" y="304665"/>
                    <a:pt x="1962449" y="301119"/>
                    <a:pt x="1983476" y="330506"/>
                  </a:cubicBezTo>
                  <a:cubicBezTo>
                    <a:pt x="1987276" y="346974"/>
                    <a:pt x="1945475" y="327466"/>
                    <a:pt x="1956622" y="320119"/>
                  </a:cubicBezTo>
                  <a:cubicBezTo>
                    <a:pt x="1963462" y="313279"/>
                    <a:pt x="1964476" y="320119"/>
                    <a:pt x="1963462" y="313279"/>
                  </a:cubicBezTo>
                  <a:cubicBezTo>
                    <a:pt x="1962702" y="306439"/>
                    <a:pt x="1972076" y="301119"/>
                    <a:pt x="1959155" y="302132"/>
                  </a:cubicBezTo>
                  <a:cubicBezTo>
                    <a:pt x="1948768" y="308212"/>
                    <a:pt x="1911274" y="279584"/>
                    <a:pt x="1908233" y="283891"/>
                  </a:cubicBezTo>
                  <a:cubicBezTo>
                    <a:pt x="1895566" y="287691"/>
                    <a:pt x="1911527" y="310999"/>
                    <a:pt x="1918620" y="310746"/>
                  </a:cubicBezTo>
                  <a:cubicBezTo>
                    <a:pt x="1923687" y="312519"/>
                    <a:pt x="1928248" y="305679"/>
                    <a:pt x="1923687" y="312519"/>
                  </a:cubicBezTo>
                  <a:cubicBezTo>
                    <a:pt x="1919381" y="319359"/>
                    <a:pt x="1923687" y="325439"/>
                    <a:pt x="1910767" y="322146"/>
                  </a:cubicBezTo>
                  <a:cubicBezTo>
                    <a:pt x="1889233" y="320626"/>
                    <a:pt x="1898353" y="309226"/>
                    <a:pt x="1875299" y="313532"/>
                  </a:cubicBezTo>
                  <a:cubicBezTo>
                    <a:pt x="1841351" y="320119"/>
                    <a:pt x="1856805" y="310746"/>
                    <a:pt x="1838058" y="318599"/>
                  </a:cubicBezTo>
                  <a:cubicBezTo>
                    <a:pt x="1832991" y="318599"/>
                    <a:pt x="1844138" y="321133"/>
                    <a:pt x="1828431" y="318599"/>
                  </a:cubicBezTo>
                  <a:cubicBezTo>
                    <a:pt x="1816523" y="313026"/>
                    <a:pt x="1794229" y="318346"/>
                    <a:pt x="1788656" y="316826"/>
                  </a:cubicBezTo>
                  <a:cubicBezTo>
                    <a:pt x="1776495" y="308972"/>
                    <a:pt x="1790429" y="308212"/>
                    <a:pt x="1772188" y="307199"/>
                  </a:cubicBezTo>
                  <a:cubicBezTo>
                    <a:pt x="1742801" y="304159"/>
                    <a:pt x="1750654" y="310999"/>
                    <a:pt x="1731654" y="299345"/>
                  </a:cubicBezTo>
                  <a:cubicBezTo>
                    <a:pt x="1724307" y="294785"/>
                    <a:pt x="1710120" y="293518"/>
                    <a:pt x="1707333" y="285411"/>
                  </a:cubicBezTo>
                  <a:cubicBezTo>
                    <a:pt x="1714680" y="271224"/>
                    <a:pt x="1676172" y="290225"/>
                    <a:pt x="1672878" y="294025"/>
                  </a:cubicBezTo>
                  <a:cubicBezTo>
                    <a:pt x="1656664" y="310746"/>
                    <a:pt x="1655398" y="300359"/>
                    <a:pt x="1645264" y="306945"/>
                  </a:cubicBezTo>
                  <a:cubicBezTo>
                    <a:pt x="1621703" y="325186"/>
                    <a:pt x="1653877" y="333040"/>
                    <a:pt x="1638424" y="338107"/>
                  </a:cubicBezTo>
                  <a:cubicBezTo>
                    <a:pt x="1631583" y="340640"/>
                    <a:pt x="1610556" y="333800"/>
                    <a:pt x="1605489" y="327720"/>
                  </a:cubicBezTo>
                  <a:cubicBezTo>
                    <a:pt x="1599409" y="306692"/>
                    <a:pt x="1599409" y="322146"/>
                    <a:pt x="1586488" y="312266"/>
                  </a:cubicBezTo>
                  <a:cubicBezTo>
                    <a:pt x="1577875" y="309732"/>
                    <a:pt x="1594342" y="304412"/>
                    <a:pt x="1573568" y="310492"/>
                  </a:cubicBezTo>
                  <a:cubicBezTo>
                    <a:pt x="1552794" y="316572"/>
                    <a:pt x="1551020" y="318346"/>
                    <a:pt x="1544940" y="319106"/>
                  </a:cubicBezTo>
                  <a:cubicBezTo>
                    <a:pt x="1538100" y="320119"/>
                    <a:pt x="1526953" y="317079"/>
                    <a:pt x="1516312" y="319106"/>
                  </a:cubicBezTo>
                  <a:cubicBezTo>
                    <a:pt x="1493512" y="323666"/>
                    <a:pt x="1502379" y="322146"/>
                    <a:pt x="1492245" y="322653"/>
                  </a:cubicBezTo>
                  <a:cubicBezTo>
                    <a:pt x="1476791" y="324679"/>
                    <a:pt x="1413455" y="315812"/>
                    <a:pt x="1448163" y="297572"/>
                  </a:cubicBezTo>
                  <a:cubicBezTo>
                    <a:pt x="1455510" y="299345"/>
                    <a:pt x="1473751" y="293012"/>
                    <a:pt x="1469697" y="284651"/>
                  </a:cubicBezTo>
                  <a:cubicBezTo>
                    <a:pt x="1454750" y="278318"/>
                    <a:pt x="1457284" y="266917"/>
                    <a:pt x="1441070" y="266411"/>
                  </a:cubicBezTo>
                  <a:cubicBezTo>
                    <a:pt x="1390148" y="277811"/>
                    <a:pt x="1365574" y="262104"/>
                    <a:pt x="1323519" y="248170"/>
                  </a:cubicBezTo>
                  <a:cubicBezTo>
                    <a:pt x="1310345" y="247663"/>
                    <a:pt x="1292104" y="231956"/>
                    <a:pt x="1279437" y="227396"/>
                  </a:cubicBezTo>
                  <a:cubicBezTo>
                    <a:pt x="1260943" y="225876"/>
                    <a:pt x="1228769" y="209915"/>
                    <a:pt x="1219902" y="230943"/>
                  </a:cubicBezTo>
                  <a:cubicBezTo>
                    <a:pt x="1171006" y="274518"/>
                    <a:pt x="1211541" y="165074"/>
                    <a:pt x="1152513" y="225876"/>
                  </a:cubicBezTo>
                  <a:cubicBezTo>
                    <a:pt x="1161126" y="269704"/>
                    <a:pt x="1115271" y="213969"/>
                    <a:pt x="1111978" y="209409"/>
                  </a:cubicBezTo>
                  <a:cubicBezTo>
                    <a:pt x="1110204" y="201555"/>
                    <a:pt x="1090697" y="169380"/>
                    <a:pt x="1086137" y="192181"/>
                  </a:cubicBezTo>
                  <a:cubicBezTo>
                    <a:pt x="1092217" y="190915"/>
                    <a:pt x="1085123" y="202062"/>
                    <a:pt x="1080057" y="203328"/>
                  </a:cubicBezTo>
                  <a:cubicBezTo>
                    <a:pt x="1074990" y="206875"/>
                    <a:pt x="1075750" y="199781"/>
                    <a:pt x="1074990" y="206875"/>
                  </a:cubicBezTo>
                  <a:cubicBezTo>
                    <a:pt x="1074230" y="213715"/>
                    <a:pt x="1084617" y="206115"/>
                    <a:pt x="1074230" y="213715"/>
                  </a:cubicBezTo>
                  <a:cubicBezTo>
                    <a:pt x="1063843" y="221569"/>
                    <a:pt x="1063843" y="221569"/>
                    <a:pt x="1063843" y="221569"/>
                  </a:cubicBezTo>
                  <a:cubicBezTo>
                    <a:pt x="1067136" y="212955"/>
                    <a:pt x="1041548" y="220049"/>
                    <a:pt x="1040535" y="223342"/>
                  </a:cubicBezTo>
                  <a:cubicBezTo>
                    <a:pt x="1013427" y="233223"/>
                    <a:pt x="996200" y="247917"/>
                    <a:pt x="972386" y="260584"/>
                  </a:cubicBezTo>
                  <a:cubicBezTo>
                    <a:pt x="961999" y="264131"/>
                    <a:pt x="968839" y="263117"/>
                    <a:pt x="961999" y="264131"/>
                  </a:cubicBezTo>
                  <a:cubicBezTo>
                    <a:pt x="935651" y="265904"/>
                    <a:pt x="966559" y="248170"/>
                    <a:pt x="971626" y="248677"/>
                  </a:cubicBezTo>
                  <a:cubicBezTo>
                    <a:pt x="974159" y="247917"/>
                    <a:pt x="969092" y="253744"/>
                    <a:pt x="974159" y="247917"/>
                  </a:cubicBezTo>
                  <a:cubicBezTo>
                    <a:pt x="979226" y="241836"/>
                    <a:pt x="968079" y="247917"/>
                    <a:pt x="979226" y="241836"/>
                  </a:cubicBezTo>
                  <a:cubicBezTo>
                    <a:pt x="990373" y="235756"/>
                    <a:pt x="985306" y="239303"/>
                    <a:pt x="990373" y="235756"/>
                  </a:cubicBezTo>
                  <a:cubicBezTo>
                    <a:pt x="995440" y="232209"/>
                    <a:pt x="983533" y="237530"/>
                    <a:pt x="995440" y="232209"/>
                  </a:cubicBezTo>
                  <a:cubicBezTo>
                    <a:pt x="1011654" y="224102"/>
                    <a:pt x="1024068" y="222582"/>
                    <a:pt x="1036988" y="214982"/>
                  </a:cubicBezTo>
                  <a:cubicBezTo>
                    <a:pt x="1066376" y="201808"/>
                    <a:pt x="1016721" y="204342"/>
                    <a:pt x="1012921" y="207128"/>
                  </a:cubicBezTo>
                  <a:cubicBezTo>
                    <a:pt x="996960" y="219289"/>
                    <a:pt x="963012" y="229169"/>
                    <a:pt x="950852" y="233983"/>
                  </a:cubicBezTo>
                  <a:cubicBezTo>
                    <a:pt x="949078" y="236516"/>
                    <a:pt x="960479" y="235756"/>
                    <a:pt x="949078" y="236516"/>
                  </a:cubicBezTo>
                  <a:cubicBezTo>
                    <a:pt x="937931" y="237276"/>
                    <a:pt x="939451" y="240823"/>
                    <a:pt x="937931" y="237276"/>
                  </a:cubicBezTo>
                  <a:cubicBezTo>
                    <a:pt x="933624" y="223342"/>
                    <a:pt x="907784" y="243103"/>
                    <a:pt x="898156" y="240823"/>
                  </a:cubicBezTo>
                  <a:cubicBezTo>
                    <a:pt x="893850" y="239050"/>
                    <a:pt x="899930" y="236516"/>
                    <a:pt x="893850" y="239050"/>
                  </a:cubicBezTo>
                  <a:cubicBezTo>
                    <a:pt x="887769" y="241583"/>
                    <a:pt x="887769" y="235503"/>
                    <a:pt x="887769" y="241583"/>
                  </a:cubicBezTo>
                  <a:cubicBezTo>
                    <a:pt x="885996" y="250450"/>
                    <a:pt x="892330" y="250957"/>
                    <a:pt x="887769" y="254504"/>
                  </a:cubicBezTo>
                  <a:cubicBezTo>
                    <a:pt x="881689" y="260584"/>
                    <a:pt x="894610" y="258050"/>
                    <a:pt x="881689" y="260584"/>
                  </a:cubicBezTo>
                  <a:cubicBezTo>
                    <a:pt x="868769" y="263117"/>
                    <a:pt x="876622" y="266664"/>
                    <a:pt x="864462" y="264891"/>
                  </a:cubicBezTo>
                  <a:cubicBezTo>
                    <a:pt x="852302" y="263117"/>
                    <a:pt x="854835" y="262357"/>
                    <a:pt x="841154" y="263117"/>
                  </a:cubicBezTo>
                  <a:cubicBezTo>
                    <a:pt x="827221" y="263877"/>
                    <a:pt x="837608" y="273504"/>
                    <a:pt x="827221" y="263877"/>
                  </a:cubicBezTo>
                  <a:cubicBezTo>
                    <a:pt x="813793" y="252477"/>
                    <a:pt x="802140" y="238796"/>
                    <a:pt x="789979" y="233729"/>
                  </a:cubicBezTo>
                  <a:cubicBezTo>
                    <a:pt x="778072" y="223342"/>
                    <a:pt x="752484" y="228916"/>
                    <a:pt x="739057" y="228663"/>
                  </a:cubicBezTo>
                  <a:cubicBezTo>
                    <a:pt x="726390" y="222836"/>
                    <a:pt x="739564" y="220556"/>
                    <a:pt x="715750" y="219036"/>
                  </a:cubicBezTo>
                  <a:cubicBezTo>
                    <a:pt x="695989" y="218276"/>
                    <a:pt x="702829" y="223342"/>
                    <a:pt x="695989" y="218276"/>
                  </a:cubicBezTo>
                  <a:cubicBezTo>
                    <a:pt x="680029" y="212195"/>
                    <a:pt x="697002" y="205355"/>
                    <a:pt x="684842" y="206115"/>
                  </a:cubicBezTo>
                  <a:cubicBezTo>
                    <a:pt x="673948" y="203075"/>
                    <a:pt x="642280" y="209409"/>
                    <a:pt x="631387" y="210422"/>
                  </a:cubicBezTo>
                  <a:cubicBezTo>
                    <a:pt x="592372" y="212955"/>
                    <a:pt x="603266" y="188888"/>
                    <a:pt x="563238" y="201808"/>
                  </a:cubicBezTo>
                  <a:cubicBezTo>
                    <a:pt x="549557" y="193448"/>
                    <a:pt x="530810" y="185594"/>
                    <a:pt x="514089" y="182808"/>
                  </a:cubicBezTo>
                  <a:cubicBezTo>
                    <a:pt x="477861" y="189901"/>
                    <a:pt x="452780" y="191421"/>
                    <a:pt x="426939" y="181034"/>
                  </a:cubicBezTo>
                  <a:cubicBezTo>
                    <a:pt x="425166" y="177487"/>
                    <a:pt x="426939" y="184581"/>
                    <a:pt x="425166" y="177487"/>
                  </a:cubicBezTo>
                  <a:cubicBezTo>
                    <a:pt x="423392" y="170647"/>
                    <a:pt x="435553" y="171407"/>
                    <a:pt x="423392" y="170647"/>
                  </a:cubicBezTo>
                  <a:cubicBezTo>
                    <a:pt x="403125" y="170900"/>
                    <a:pt x="410472" y="170647"/>
                    <a:pt x="394765" y="168874"/>
                  </a:cubicBezTo>
                  <a:cubicBezTo>
                    <a:pt x="332696" y="171914"/>
                    <a:pt x="388178" y="146580"/>
                    <a:pt x="347136" y="160260"/>
                  </a:cubicBezTo>
                  <a:cubicBezTo>
                    <a:pt x="320535" y="175207"/>
                    <a:pt x="341563" y="144806"/>
                    <a:pt x="307362" y="141259"/>
                  </a:cubicBezTo>
                  <a:cubicBezTo>
                    <a:pt x="297481" y="162540"/>
                    <a:pt x="248333" y="173181"/>
                    <a:pt x="232119" y="168114"/>
                  </a:cubicBezTo>
                  <a:cubicBezTo>
                    <a:pt x="210331" y="169887"/>
                    <a:pt x="199944" y="190155"/>
                    <a:pt x="179424" y="193955"/>
                  </a:cubicBezTo>
                  <a:cubicBezTo>
                    <a:pt x="170557" y="196235"/>
                    <a:pt x="167263" y="191928"/>
                    <a:pt x="158649" y="199021"/>
                  </a:cubicBezTo>
                  <a:cubicBezTo>
                    <a:pt x="140915" y="208395"/>
                    <a:pt x="129768" y="225622"/>
                    <a:pt x="119888" y="240570"/>
                  </a:cubicBezTo>
                  <a:cubicBezTo>
                    <a:pt x="116341" y="244877"/>
                    <a:pt x="132048" y="234489"/>
                    <a:pt x="116341" y="244877"/>
                  </a:cubicBezTo>
                  <a:cubicBezTo>
                    <a:pt x="90500" y="262611"/>
                    <a:pt x="75553" y="268691"/>
                    <a:pt x="48952" y="263117"/>
                  </a:cubicBezTo>
                  <a:cubicBezTo>
                    <a:pt x="25391" y="280851"/>
                    <a:pt x="58326" y="306945"/>
                    <a:pt x="76566" y="312266"/>
                  </a:cubicBezTo>
                  <a:cubicBezTo>
                    <a:pt x="94047" y="317332"/>
                    <a:pt x="89234" y="313279"/>
                    <a:pt x="99114" y="320879"/>
                  </a:cubicBezTo>
                  <a:cubicBezTo>
                    <a:pt x="114314" y="332786"/>
                    <a:pt x="102407" y="341147"/>
                    <a:pt x="118875" y="346720"/>
                  </a:cubicBezTo>
                  <a:cubicBezTo>
                    <a:pt x="121155" y="353054"/>
                    <a:pt x="156623" y="345200"/>
                    <a:pt x="162956" y="348494"/>
                  </a:cubicBezTo>
                  <a:cubicBezTo>
                    <a:pt x="143956" y="370028"/>
                    <a:pt x="206278" y="371548"/>
                    <a:pt x="146489" y="396882"/>
                  </a:cubicBezTo>
                  <a:cubicBezTo>
                    <a:pt x="142942" y="396882"/>
                    <a:pt x="147249" y="397642"/>
                    <a:pt x="137875" y="396882"/>
                  </a:cubicBezTo>
                  <a:cubicBezTo>
                    <a:pt x="128248" y="396122"/>
                    <a:pt x="132808" y="399416"/>
                    <a:pt x="128248" y="396122"/>
                  </a:cubicBezTo>
                  <a:cubicBezTo>
                    <a:pt x="123941" y="392575"/>
                    <a:pt x="130782" y="393589"/>
                    <a:pt x="123941" y="392575"/>
                  </a:cubicBezTo>
                  <a:cubicBezTo>
                    <a:pt x="117101" y="391815"/>
                    <a:pt x="112794" y="386495"/>
                    <a:pt x="112794" y="386495"/>
                  </a:cubicBezTo>
                  <a:cubicBezTo>
                    <a:pt x="114568" y="378641"/>
                    <a:pt x="126728" y="384722"/>
                    <a:pt x="114568" y="378641"/>
                  </a:cubicBezTo>
                  <a:cubicBezTo>
                    <a:pt x="102407" y="372561"/>
                    <a:pt x="122421" y="365721"/>
                    <a:pt x="102407" y="372561"/>
                  </a:cubicBezTo>
                  <a:cubicBezTo>
                    <a:pt x="74540" y="378895"/>
                    <a:pt x="87207" y="381428"/>
                    <a:pt x="64406" y="389028"/>
                  </a:cubicBezTo>
                  <a:cubicBezTo>
                    <a:pt x="43125" y="396122"/>
                    <a:pt x="39578" y="387508"/>
                    <a:pt x="22858" y="399416"/>
                  </a:cubicBezTo>
                  <a:cubicBezTo>
                    <a:pt x="16018" y="403722"/>
                    <a:pt x="28938" y="391562"/>
                    <a:pt x="16018" y="403722"/>
                  </a:cubicBezTo>
                  <a:cubicBezTo>
                    <a:pt x="3097" y="415883"/>
                    <a:pt x="2084" y="412336"/>
                    <a:pt x="3097" y="415883"/>
                  </a:cubicBezTo>
                  <a:cubicBezTo>
                    <a:pt x="3857" y="419430"/>
                    <a:pt x="-4757" y="415123"/>
                    <a:pt x="3857" y="419430"/>
                  </a:cubicBezTo>
                  <a:cubicBezTo>
                    <a:pt x="8924" y="427283"/>
                    <a:pt x="39325" y="421456"/>
                    <a:pt x="41098" y="425510"/>
                  </a:cubicBezTo>
                  <a:cubicBezTo>
                    <a:pt x="25645" y="473645"/>
                    <a:pt x="83660" y="463004"/>
                    <a:pt x="115328" y="464271"/>
                  </a:cubicBezTo>
                  <a:cubicBezTo>
                    <a:pt x="129008" y="469085"/>
                    <a:pt x="124701" y="464018"/>
                    <a:pt x="135089" y="465031"/>
                  </a:cubicBezTo>
                  <a:cubicBezTo>
                    <a:pt x="144716" y="468578"/>
                    <a:pt x="138635" y="474658"/>
                    <a:pt x="144716" y="468578"/>
                  </a:cubicBezTo>
                  <a:cubicBezTo>
                    <a:pt x="150289" y="460978"/>
                    <a:pt x="171317" y="450084"/>
                    <a:pt x="180184" y="453884"/>
                  </a:cubicBezTo>
                  <a:cubicBezTo>
                    <a:pt x="178917" y="459964"/>
                    <a:pt x="181197" y="469591"/>
                    <a:pt x="188037" y="474658"/>
                  </a:cubicBezTo>
                  <a:cubicBezTo>
                    <a:pt x="189811" y="477192"/>
                    <a:pt x="188037" y="459204"/>
                    <a:pt x="189811" y="477192"/>
                  </a:cubicBezTo>
                  <a:cubicBezTo>
                    <a:pt x="193357" y="501766"/>
                    <a:pt x="198424" y="490365"/>
                    <a:pt x="181197" y="502273"/>
                  </a:cubicBezTo>
                  <a:cubicBezTo>
                    <a:pt x="161690" y="513673"/>
                    <a:pt x="151809" y="501513"/>
                    <a:pt x="137115" y="517726"/>
                  </a:cubicBezTo>
                  <a:cubicBezTo>
                    <a:pt x="131795" y="535460"/>
                    <a:pt x="123688" y="516206"/>
                    <a:pt x="107728" y="519500"/>
                  </a:cubicBezTo>
                  <a:cubicBezTo>
                    <a:pt x="72513" y="519753"/>
                    <a:pt x="86700" y="535207"/>
                    <a:pt x="75806" y="553955"/>
                  </a:cubicBezTo>
                  <a:cubicBezTo>
                    <a:pt x="49459" y="581569"/>
                    <a:pt x="30205" y="583596"/>
                    <a:pt x="69726" y="607410"/>
                  </a:cubicBezTo>
                  <a:cubicBezTo>
                    <a:pt x="78340" y="614250"/>
                    <a:pt x="69219" y="618050"/>
                    <a:pt x="68966" y="626410"/>
                  </a:cubicBezTo>
                  <a:cubicBezTo>
                    <a:pt x="69726" y="634264"/>
                    <a:pt x="62126" y="628944"/>
                    <a:pt x="69726" y="634264"/>
                  </a:cubicBezTo>
                  <a:cubicBezTo>
                    <a:pt x="75553" y="635531"/>
                    <a:pt x="90754" y="656052"/>
                    <a:pt x="93794" y="659345"/>
                  </a:cubicBezTo>
                  <a:cubicBezTo>
                    <a:pt x="125715" y="676572"/>
                    <a:pt x="137115" y="635784"/>
                    <a:pt x="161943" y="658585"/>
                  </a:cubicBezTo>
                  <a:cubicBezTo>
                    <a:pt x="181704" y="663399"/>
                    <a:pt x="147502" y="695066"/>
                    <a:pt x="161943" y="703427"/>
                  </a:cubicBezTo>
                  <a:cubicBezTo>
                    <a:pt x="149022" y="728761"/>
                    <a:pt x="216412" y="685186"/>
                    <a:pt x="216412" y="701653"/>
                  </a:cubicBezTo>
                  <a:cubicBezTo>
                    <a:pt x="223252" y="709507"/>
                    <a:pt x="212105" y="702413"/>
                    <a:pt x="223252" y="709507"/>
                  </a:cubicBezTo>
                  <a:cubicBezTo>
                    <a:pt x="234399" y="716347"/>
                    <a:pt x="222492" y="708747"/>
                    <a:pt x="234399" y="716347"/>
                  </a:cubicBezTo>
                  <a:cubicBezTo>
                    <a:pt x="246559" y="724201"/>
                    <a:pt x="246559" y="724201"/>
                    <a:pt x="246559" y="724201"/>
                  </a:cubicBezTo>
                  <a:cubicBezTo>
                    <a:pt x="246559" y="724201"/>
                    <a:pt x="245799" y="725974"/>
                    <a:pt x="250106" y="718120"/>
                  </a:cubicBezTo>
                  <a:cubicBezTo>
                    <a:pt x="254413" y="710267"/>
                    <a:pt x="237946" y="707734"/>
                    <a:pt x="254413" y="710267"/>
                  </a:cubicBezTo>
                  <a:cubicBezTo>
                    <a:pt x="270880" y="712800"/>
                    <a:pt x="285574" y="709507"/>
                    <a:pt x="288107" y="706720"/>
                  </a:cubicBezTo>
                  <a:cubicBezTo>
                    <a:pt x="296721" y="701400"/>
                    <a:pt x="275694" y="739401"/>
                    <a:pt x="277720" y="746495"/>
                  </a:cubicBezTo>
                  <a:cubicBezTo>
                    <a:pt x="265813" y="775123"/>
                    <a:pt x="230092" y="777909"/>
                    <a:pt x="214638" y="796657"/>
                  </a:cubicBezTo>
                  <a:cubicBezTo>
                    <a:pt x="195384" y="797670"/>
                    <a:pt x="202984" y="819964"/>
                    <a:pt x="193104" y="819204"/>
                  </a:cubicBezTo>
                  <a:cubicBezTo>
                    <a:pt x="181704" y="813884"/>
                    <a:pt x="153076" y="815151"/>
                    <a:pt x="149022" y="829591"/>
                  </a:cubicBezTo>
                  <a:cubicBezTo>
                    <a:pt x="144716" y="833138"/>
                    <a:pt x="151556" y="825284"/>
                    <a:pt x="144716" y="833138"/>
                  </a:cubicBezTo>
                  <a:cubicBezTo>
                    <a:pt x="137875" y="840992"/>
                    <a:pt x="154343" y="833138"/>
                    <a:pt x="137875" y="840992"/>
                  </a:cubicBezTo>
                  <a:cubicBezTo>
                    <a:pt x="117608" y="855432"/>
                    <a:pt x="123181" y="843272"/>
                    <a:pt x="108488" y="851379"/>
                  </a:cubicBezTo>
                  <a:cubicBezTo>
                    <a:pt x="72513" y="867339"/>
                    <a:pt x="88727" y="881020"/>
                    <a:pt x="118875" y="864299"/>
                  </a:cubicBezTo>
                  <a:cubicBezTo>
                    <a:pt x="138129" y="861259"/>
                    <a:pt x="169543" y="841498"/>
                    <a:pt x="171570" y="841752"/>
                  </a:cubicBezTo>
                  <a:cubicBezTo>
                    <a:pt x="201971" y="842005"/>
                    <a:pt x="224265" y="814391"/>
                    <a:pt x="250106" y="809831"/>
                  </a:cubicBezTo>
                  <a:cubicBezTo>
                    <a:pt x="257706" y="810591"/>
                    <a:pt x="262013" y="796150"/>
                    <a:pt x="270880" y="794377"/>
                  </a:cubicBezTo>
                  <a:cubicBezTo>
                    <a:pt x="292161" y="790576"/>
                    <a:pt x="292414" y="778923"/>
                    <a:pt x="311415" y="768536"/>
                  </a:cubicBezTo>
                  <a:cubicBezTo>
                    <a:pt x="340296" y="755869"/>
                    <a:pt x="332696" y="756122"/>
                    <a:pt x="353723" y="740921"/>
                  </a:cubicBezTo>
                  <a:cubicBezTo>
                    <a:pt x="372471" y="728001"/>
                    <a:pt x="383111" y="725467"/>
                    <a:pt x="393498" y="707987"/>
                  </a:cubicBezTo>
                  <a:cubicBezTo>
                    <a:pt x="398565" y="698360"/>
                    <a:pt x="416046" y="700133"/>
                    <a:pt x="398565" y="698360"/>
                  </a:cubicBezTo>
                  <a:cubicBezTo>
                    <a:pt x="381338" y="696586"/>
                    <a:pt x="385644" y="703427"/>
                    <a:pt x="381338" y="696586"/>
                  </a:cubicBezTo>
                  <a:cubicBezTo>
                    <a:pt x="377031" y="689746"/>
                    <a:pt x="366644" y="698360"/>
                    <a:pt x="381338" y="685439"/>
                  </a:cubicBezTo>
                  <a:cubicBezTo>
                    <a:pt x="405658" y="664919"/>
                    <a:pt x="386911" y="678346"/>
                    <a:pt x="404645" y="667199"/>
                  </a:cubicBezTo>
                  <a:cubicBezTo>
                    <a:pt x="410725" y="663652"/>
                    <a:pt x="396031" y="682653"/>
                    <a:pt x="410725" y="663652"/>
                  </a:cubicBezTo>
                  <a:cubicBezTo>
                    <a:pt x="443660" y="631731"/>
                    <a:pt x="425673" y="613237"/>
                    <a:pt x="475581" y="609183"/>
                  </a:cubicBezTo>
                  <a:cubicBezTo>
                    <a:pt x="531316" y="600316"/>
                    <a:pt x="473554" y="622864"/>
                    <a:pt x="468741" y="629957"/>
                  </a:cubicBezTo>
                  <a:cubicBezTo>
                    <a:pt x="442900" y="656558"/>
                    <a:pt x="453540" y="652505"/>
                    <a:pt x="444420" y="665425"/>
                  </a:cubicBezTo>
                  <a:cubicBezTo>
                    <a:pt x="434033" y="685186"/>
                    <a:pt x="440113" y="699627"/>
                    <a:pt x="461647" y="686959"/>
                  </a:cubicBezTo>
                  <a:cubicBezTo>
                    <a:pt x="489768" y="675559"/>
                    <a:pt x="472288" y="670999"/>
                    <a:pt x="497115" y="670492"/>
                  </a:cubicBezTo>
                  <a:cubicBezTo>
                    <a:pt x="501422" y="668719"/>
                    <a:pt x="476341" y="679106"/>
                    <a:pt x="501422" y="668719"/>
                  </a:cubicBezTo>
                  <a:cubicBezTo>
                    <a:pt x="534863" y="652251"/>
                    <a:pt x="551584" y="664412"/>
                    <a:pt x="552344" y="637558"/>
                  </a:cubicBezTo>
                  <a:cubicBezTo>
                    <a:pt x="549810" y="635024"/>
                    <a:pt x="554877" y="645411"/>
                    <a:pt x="549810" y="635024"/>
                  </a:cubicBezTo>
                  <a:cubicBezTo>
                    <a:pt x="544744" y="624637"/>
                    <a:pt x="543730" y="630717"/>
                    <a:pt x="544744" y="624637"/>
                  </a:cubicBezTo>
                  <a:cubicBezTo>
                    <a:pt x="535117" y="612477"/>
                    <a:pt x="555384" y="620837"/>
                    <a:pt x="561971" y="622104"/>
                  </a:cubicBezTo>
                  <a:cubicBezTo>
                    <a:pt x="570585" y="623877"/>
                    <a:pt x="556904" y="617797"/>
                    <a:pt x="576665" y="623877"/>
                  </a:cubicBezTo>
                  <a:cubicBezTo>
                    <a:pt x="596425" y="629957"/>
                    <a:pt x="589585" y="620330"/>
                    <a:pt x="596425" y="629957"/>
                  </a:cubicBezTo>
                  <a:cubicBezTo>
                    <a:pt x="603266" y="639584"/>
                    <a:pt x="603266" y="639584"/>
                    <a:pt x="603266" y="639584"/>
                  </a:cubicBezTo>
                  <a:cubicBezTo>
                    <a:pt x="613399" y="642118"/>
                    <a:pt x="634174" y="656812"/>
                    <a:pt x="646334" y="651745"/>
                  </a:cubicBezTo>
                  <a:cubicBezTo>
                    <a:pt x="646334" y="651745"/>
                    <a:pt x="636707" y="649211"/>
                    <a:pt x="653174" y="655292"/>
                  </a:cubicBezTo>
                  <a:cubicBezTo>
                    <a:pt x="681042" y="669985"/>
                    <a:pt x="678508" y="654278"/>
                    <a:pt x="705869" y="663905"/>
                  </a:cubicBezTo>
                  <a:cubicBezTo>
                    <a:pt x="729177" y="665679"/>
                    <a:pt x="739311" y="678599"/>
                    <a:pt x="756031" y="678599"/>
                  </a:cubicBezTo>
                  <a:cubicBezTo>
                    <a:pt x="778325" y="666945"/>
                    <a:pt x="825701" y="717107"/>
                    <a:pt x="846728" y="725974"/>
                  </a:cubicBezTo>
                  <a:cubicBezTo>
                    <a:pt x="856102" y="724961"/>
                    <a:pt x="900943" y="715587"/>
                    <a:pt x="901957" y="730281"/>
                  </a:cubicBezTo>
                  <a:cubicBezTo>
                    <a:pt x="896130" y="744721"/>
                    <a:pt x="873836" y="720654"/>
                    <a:pt x="864715" y="731041"/>
                  </a:cubicBezTo>
                  <a:cubicBezTo>
                    <a:pt x="851288" y="741175"/>
                    <a:pt x="865982" y="755869"/>
                    <a:pt x="875102" y="764736"/>
                  </a:cubicBezTo>
                  <a:cubicBezTo>
                    <a:pt x="888023" y="770056"/>
                    <a:pt x="907784" y="821484"/>
                    <a:pt x="913864" y="793363"/>
                  </a:cubicBezTo>
                  <a:cubicBezTo>
                    <a:pt x="913864" y="793363"/>
                    <a:pt x="922477" y="793363"/>
                    <a:pt x="921717" y="798430"/>
                  </a:cubicBezTo>
                  <a:cubicBezTo>
                    <a:pt x="914370" y="815911"/>
                    <a:pt x="931598" y="820978"/>
                    <a:pt x="938185" y="832125"/>
                  </a:cubicBezTo>
                  <a:cubicBezTo>
                    <a:pt x="938691" y="853152"/>
                    <a:pt x="956932" y="871899"/>
                    <a:pt x="981253" y="862272"/>
                  </a:cubicBezTo>
                  <a:cubicBezTo>
                    <a:pt x="1009374" y="842005"/>
                    <a:pt x="1020014" y="894700"/>
                    <a:pt x="1027108" y="910914"/>
                  </a:cubicBezTo>
                  <a:cubicBezTo>
                    <a:pt x="1045855" y="930928"/>
                    <a:pt x="1077523" y="948916"/>
                    <a:pt x="1090190" y="973743"/>
                  </a:cubicBezTo>
                  <a:cubicBezTo>
                    <a:pt x="1086137" y="977290"/>
                    <a:pt x="1095004" y="991477"/>
                    <a:pt x="1090190" y="995277"/>
                  </a:cubicBezTo>
                  <a:cubicBezTo>
                    <a:pt x="1086137" y="1001357"/>
                    <a:pt x="1081070" y="1006424"/>
                    <a:pt x="1089430" y="1012505"/>
                  </a:cubicBezTo>
                  <a:cubicBezTo>
                    <a:pt x="1105897" y="1018838"/>
                    <a:pt x="1119071" y="1019091"/>
                    <a:pt x="1130978" y="1013265"/>
                  </a:cubicBezTo>
                  <a:cubicBezTo>
                    <a:pt x="1134525" y="1013265"/>
                    <a:pt x="1114511" y="1004651"/>
                    <a:pt x="1134525" y="1013265"/>
                  </a:cubicBezTo>
                  <a:cubicBezTo>
                    <a:pt x="1169740" y="1027198"/>
                    <a:pt x="1188740" y="1036065"/>
                    <a:pt x="1209768" y="1059120"/>
                  </a:cubicBezTo>
                  <a:cubicBezTo>
                    <a:pt x="1218888" y="1061400"/>
                    <a:pt x="1243969" y="1086734"/>
                    <a:pt x="1232315" y="1095348"/>
                  </a:cubicBezTo>
                  <a:cubicBezTo>
                    <a:pt x="1223702" y="1100415"/>
                    <a:pt x="1234849" y="1103201"/>
                    <a:pt x="1223702" y="1100415"/>
                  </a:cubicBezTo>
                  <a:cubicBezTo>
                    <a:pt x="1205714" y="1097628"/>
                    <a:pt x="1193301" y="1089267"/>
                    <a:pt x="1179367" y="1098134"/>
                  </a:cubicBezTo>
                  <a:cubicBezTo>
                    <a:pt x="1177340" y="1114855"/>
                    <a:pt x="1164926" y="1114855"/>
                    <a:pt x="1179367" y="1125242"/>
                  </a:cubicBezTo>
                  <a:cubicBezTo>
                    <a:pt x="1193807" y="1135629"/>
                    <a:pt x="1198114" y="1125242"/>
                    <a:pt x="1200141" y="1146016"/>
                  </a:cubicBezTo>
                  <a:cubicBezTo>
                    <a:pt x="1201661" y="1173884"/>
                    <a:pt x="1201914" y="1208338"/>
                    <a:pt x="1203434" y="1229113"/>
                  </a:cubicBezTo>
                  <a:cubicBezTo>
                    <a:pt x="1185954" y="1236966"/>
                    <a:pt x="1188740" y="1264074"/>
                    <a:pt x="1188994" y="1276994"/>
                  </a:cubicBezTo>
                  <a:cubicBezTo>
                    <a:pt x="1185700" y="1285355"/>
                    <a:pt x="1185954" y="1281048"/>
                    <a:pt x="1188994" y="1295742"/>
                  </a:cubicBezTo>
                  <a:cubicBezTo>
                    <a:pt x="1192034" y="1310182"/>
                    <a:pt x="1179873" y="1314489"/>
                    <a:pt x="1188994" y="1322849"/>
                  </a:cubicBezTo>
                  <a:cubicBezTo>
                    <a:pt x="1198114" y="1331210"/>
                    <a:pt x="1200141" y="1314489"/>
                    <a:pt x="1198114" y="1331210"/>
                  </a:cubicBezTo>
                  <a:cubicBezTo>
                    <a:pt x="1199888" y="1370224"/>
                    <a:pt x="1174300" y="1336783"/>
                    <a:pt x="1198114" y="1379091"/>
                  </a:cubicBezTo>
                  <a:cubicBezTo>
                    <a:pt x="1200901" y="1418360"/>
                    <a:pt x="1232062" y="1425706"/>
                    <a:pt x="1248023" y="1455854"/>
                  </a:cubicBezTo>
                  <a:cubicBezTo>
                    <a:pt x="1240676" y="1516150"/>
                    <a:pt x="1306798" y="1550858"/>
                    <a:pt x="1340746" y="157517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0" name="Freeform 265">
              <a:extLst>
                <a:ext uri="{FF2B5EF4-FFF2-40B4-BE49-F238E27FC236}">
                  <a16:creationId xmlns:a16="http://schemas.microsoft.com/office/drawing/2014/main" id="{ED4A7246-1968-AC6D-ADD8-49A3BA249633}"/>
                </a:ext>
              </a:extLst>
            </p:cNvPr>
            <p:cNvSpPr/>
            <p:nvPr/>
          </p:nvSpPr>
          <p:spPr>
            <a:xfrm>
              <a:off x="3476815" y="3877358"/>
              <a:ext cx="279803" cy="96866"/>
            </a:xfrm>
            <a:custGeom>
              <a:avLst/>
              <a:gdLst>
                <a:gd name="connsiteX0" fmla="*/ 149838 w 279803"/>
                <a:gd name="connsiteY0" fmla="*/ 20104 h 96866"/>
                <a:gd name="connsiteX1" fmla="*/ 155159 w 279803"/>
                <a:gd name="connsiteY1" fmla="*/ 20104 h 96866"/>
                <a:gd name="connsiteX2" fmla="*/ 211147 w 279803"/>
                <a:gd name="connsiteY2" fmla="*/ 43664 h 96866"/>
                <a:gd name="connsiteX3" fmla="*/ 268909 w 279803"/>
                <a:gd name="connsiteY3" fmla="*/ 72546 h 96866"/>
                <a:gd name="connsiteX4" fmla="*/ 279803 w 279803"/>
                <a:gd name="connsiteY4" fmla="*/ 76092 h 96866"/>
                <a:gd name="connsiteX5" fmla="*/ 270683 w 279803"/>
                <a:gd name="connsiteY5" fmla="*/ 86986 h 96866"/>
                <a:gd name="connsiteX6" fmla="*/ 261563 w 279803"/>
                <a:gd name="connsiteY6" fmla="*/ 94333 h 96866"/>
                <a:gd name="connsiteX7" fmla="*/ 227108 w 279803"/>
                <a:gd name="connsiteY7" fmla="*/ 96866 h 96866"/>
                <a:gd name="connsiteX8" fmla="*/ 179986 w 279803"/>
                <a:gd name="connsiteY8" fmla="*/ 70772 h 96866"/>
                <a:gd name="connsiteX9" fmla="*/ 123998 w 279803"/>
                <a:gd name="connsiteY9" fmla="*/ 41891 h 96866"/>
                <a:gd name="connsiteX10" fmla="*/ 123998 w 279803"/>
                <a:gd name="connsiteY10" fmla="*/ 41891 h 96866"/>
                <a:gd name="connsiteX11" fmla="*/ 111330 w 279803"/>
                <a:gd name="connsiteY11" fmla="*/ 36571 h 96866"/>
                <a:gd name="connsiteX12" fmla="*/ 75102 w 279803"/>
                <a:gd name="connsiteY12" fmla="*/ 29224 h 96866"/>
                <a:gd name="connsiteX13" fmla="*/ 47995 w 279803"/>
                <a:gd name="connsiteY13" fmla="*/ 20104 h 96866"/>
                <a:gd name="connsiteX14" fmla="*/ 20887 w 279803"/>
                <a:gd name="connsiteY14" fmla="*/ 41891 h 96866"/>
                <a:gd name="connsiteX15" fmla="*/ 6447 w 279803"/>
                <a:gd name="connsiteY15" fmla="*/ 30997 h 96866"/>
                <a:gd name="connsiteX16" fmla="*/ 20887 w 279803"/>
                <a:gd name="connsiteY16" fmla="*/ 14784 h 96866"/>
                <a:gd name="connsiteX17" fmla="*/ 33554 w 279803"/>
                <a:gd name="connsiteY17" fmla="*/ 7437 h 96866"/>
                <a:gd name="connsiteX18" fmla="*/ 47995 w 279803"/>
                <a:gd name="connsiteY18" fmla="*/ 2116 h 96866"/>
                <a:gd name="connsiteX19" fmla="*/ 103983 w 279803"/>
                <a:gd name="connsiteY19" fmla="*/ 7437 h 96866"/>
                <a:gd name="connsiteX20" fmla="*/ 149838 w 279803"/>
                <a:gd name="connsiteY20" fmla="*/ 20104 h 96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803" h="96866">
                  <a:moveTo>
                    <a:pt x="149838" y="20104"/>
                  </a:moveTo>
                  <a:cubicBezTo>
                    <a:pt x="155159" y="20104"/>
                    <a:pt x="155159" y="20104"/>
                    <a:pt x="155159" y="20104"/>
                  </a:cubicBezTo>
                  <a:cubicBezTo>
                    <a:pt x="172893" y="14024"/>
                    <a:pt x="194933" y="37585"/>
                    <a:pt x="211147" y="43664"/>
                  </a:cubicBezTo>
                  <a:cubicBezTo>
                    <a:pt x="230655" y="41638"/>
                    <a:pt x="246362" y="68239"/>
                    <a:pt x="268909" y="72546"/>
                  </a:cubicBezTo>
                  <a:cubicBezTo>
                    <a:pt x="279803" y="76092"/>
                    <a:pt x="279803" y="65199"/>
                    <a:pt x="279803" y="76092"/>
                  </a:cubicBezTo>
                  <a:cubicBezTo>
                    <a:pt x="279803" y="86986"/>
                    <a:pt x="279803" y="79639"/>
                    <a:pt x="270683" y="86986"/>
                  </a:cubicBezTo>
                  <a:cubicBezTo>
                    <a:pt x="261563" y="94333"/>
                    <a:pt x="279803" y="92306"/>
                    <a:pt x="261563" y="94333"/>
                  </a:cubicBezTo>
                  <a:cubicBezTo>
                    <a:pt x="236735" y="98387"/>
                    <a:pt x="247122" y="94587"/>
                    <a:pt x="227108" y="96866"/>
                  </a:cubicBezTo>
                  <a:cubicBezTo>
                    <a:pt x="180493" y="96866"/>
                    <a:pt x="226601" y="89266"/>
                    <a:pt x="179986" y="70772"/>
                  </a:cubicBezTo>
                  <a:cubicBezTo>
                    <a:pt x="161999" y="54052"/>
                    <a:pt x="128304" y="53038"/>
                    <a:pt x="123998" y="41891"/>
                  </a:cubicBezTo>
                  <a:cubicBezTo>
                    <a:pt x="123998" y="41891"/>
                    <a:pt x="136665" y="47211"/>
                    <a:pt x="123998" y="41891"/>
                  </a:cubicBezTo>
                  <a:cubicBezTo>
                    <a:pt x="111330" y="36571"/>
                    <a:pt x="122224" y="34544"/>
                    <a:pt x="111330" y="36571"/>
                  </a:cubicBezTo>
                  <a:cubicBezTo>
                    <a:pt x="94103" y="41385"/>
                    <a:pt x="102210" y="25171"/>
                    <a:pt x="75102" y="29224"/>
                  </a:cubicBezTo>
                  <a:cubicBezTo>
                    <a:pt x="75102" y="29224"/>
                    <a:pt x="47995" y="20104"/>
                    <a:pt x="47995" y="20104"/>
                  </a:cubicBezTo>
                  <a:cubicBezTo>
                    <a:pt x="20887" y="41891"/>
                    <a:pt x="31781" y="45438"/>
                    <a:pt x="20887" y="41891"/>
                  </a:cubicBezTo>
                  <a:cubicBezTo>
                    <a:pt x="8220" y="41638"/>
                    <a:pt x="9233" y="35811"/>
                    <a:pt x="6447" y="30997"/>
                  </a:cubicBezTo>
                  <a:cubicBezTo>
                    <a:pt x="-11287" y="22891"/>
                    <a:pt x="12274" y="19597"/>
                    <a:pt x="20887" y="14784"/>
                  </a:cubicBezTo>
                  <a:cubicBezTo>
                    <a:pt x="33554" y="7437"/>
                    <a:pt x="19114" y="13010"/>
                    <a:pt x="33554" y="7437"/>
                  </a:cubicBezTo>
                  <a:cubicBezTo>
                    <a:pt x="47995" y="2116"/>
                    <a:pt x="30007" y="3890"/>
                    <a:pt x="47995" y="2116"/>
                  </a:cubicBezTo>
                  <a:cubicBezTo>
                    <a:pt x="66235" y="-4724"/>
                    <a:pt x="86503" y="7183"/>
                    <a:pt x="103983" y="7437"/>
                  </a:cubicBezTo>
                  <a:cubicBezTo>
                    <a:pt x="125011" y="5410"/>
                    <a:pt x="136665" y="9717"/>
                    <a:pt x="149838" y="2010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1" name="Freeform 266">
              <a:extLst>
                <a:ext uri="{FF2B5EF4-FFF2-40B4-BE49-F238E27FC236}">
                  <a16:creationId xmlns:a16="http://schemas.microsoft.com/office/drawing/2014/main" id="{A9D1113D-630B-3A95-FFC0-9DCADF2FC463}"/>
                </a:ext>
              </a:extLst>
            </p:cNvPr>
            <p:cNvSpPr/>
            <p:nvPr/>
          </p:nvSpPr>
          <p:spPr>
            <a:xfrm>
              <a:off x="3358065" y="4086699"/>
              <a:ext cx="326275" cy="235772"/>
            </a:xfrm>
            <a:custGeom>
              <a:avLst/>
              <a:gdLst>
                <a:gd name="connsiteX0" fmla="*/ 299496 w 326275"/>
                <a:gd name="connsiteY0" fmla="*/ 232072 h 235772"/>
                <a:gd name="connsiteX1" fmla="*/ 252374 w 326275"/>
                <a:gd name="connsiteY1" fmla="*/ 199137 h 235772"/>
                <a:gd name="connsiteX2" fmla="*/ 241987 w 326275"/>
                <a:gd name="connsiteY2" fmla="*/ 222192 h 235772"/>
                <a:gd name="connsiteX3" fmla="*/ 246040 w 326275"/>
                <a:gd name="connsiteY3" fmla="*/ 225485 h 235772"/>
                <a:gd name="connsiteX4" fmla="*/ 246040 w 326275"/>
                <a:gd name="connsiteY4" fmla="*/ 229538 h 235772"/>
                <a:gd name="connsiteX5" fmla="*/ 230080 w 326275"/>
                <a:gd name="connsiteY5" fmla="*/ 235112 h 235772"/>
                <a:gd name="connsiteX6" fmla="*/ 201452 w 326275"/>
                <a:gd name="connsiteY6" fmla="*/ 214845 h 235772"/>
                <a:gd name="connsiteX7" fmla="*/ 199172 w 326275"/>
                <a:gd name="connsiteY7" fmla="*/ 215351 h 235772"/>
                <a:gd name="connsiteX8" fmla="*/ 194358 w 326275"/>
                <a:gd name="connsiteY8" fmla="*/ 212058 h 235772"/>
                <a:gd name="connsiteX9" fmla="*/ 160917 w 326275"/>
                <a:gd name="connsiteY9" fmla="*/ 207244 h 235772"/>
                <a:gd name="connsiteX10" fmla="*/ 151290 w 326275"/>
                <a:gd name="connsiteY10" fmla="*/ 198631 h 235772"/>
                <a:gd name="connsiteX11" fmla="*/ 149770 w 326275"/>
                <a:gd name="connsiteY11" fmla="*/ 194577 h 235772"/>
                <a:gd name="connsiteX12" fmla="*/ 137103 w 326275"/>
                <a:gd name="connsiteY12" fmla="*/ 187484 h 235772"/>
                <a:gd name="connsiteX13" fmla="*/ 131529 w 326275"/>
                <a:gd name="connsiteY13" fmla="*/ 179630 h 235772"/>
                <a:gd name="connsiteX14" fmla="*/ 113289 w 326275"/>
                <a:gd name="connsiteY14" fmla="*/ 178870 h 235772"/>
                <a:gd name="connsiteX15" fmla="*/ 106955 w 326275"/>
                <a:gd name="connsiteY15" fmla="*/ 171016 h 235772"/>
                <a:gd name="connsiteX16" fmla="*/ 90995 w 326275"/>
                <a:gd name="connsiteY16" fmla="*/ 156829 h 235772"/>
                <a:gd name="connsiteX17" fmla="*/ 107715 w 326275"/>
                <a:gd name="connsiteY17" fmla="*/ 133015 h 235772"/>
                <a:gd name="connsiteX18" fmla="*/ 103662 w 326275"/>
                <a:gd name="connsiteY18" fmla="*/ 124401 h 235772"/>
                <a:gd name="connsiteX19" fmla="*/ 100368 w 326275"/>
                <a:gd name="connsiteY19" fmla="*/ 117308 h 235772"/>
                <a:gd name="connsiteX20" fmla="*/ 94795 w 326275"/>
                <a:gd name="connsiteY20" fmla="*/ 109454 h 235772"/>
                <a:gd name="connsiteX21" fmla="*/ 70981 w 326275"/>
                <a:gd name="connsiteY21" fmla="*/ 103121 h 235772"/>
                <a:gd name="connsiteX22" fmla="*/ 55780 w 326275"/>
                <a:gd name="connsiteY22" fmla="*/ 91213 h 235772"/>
                <a:gd name="connsiteX23" fmla="*/ 49446 w 326275"/>
                <a:gd name="connsiteY23" fmla="*/ 80826 h 235772"/>
                <a:gd name="connsiteX24" fmla="*/ 32726 w 326275"/>
                <a:gd name="connsiteY24" fmla="*/ 57012 h 235772"/>
                <a:gd name="connsiteX25" fmla="*/ 16765 w 326275"/>
                <a:gd name="connsiteY25" fmla="*/ 48398 h 235772"/>
                <a:gd name="connsiteX26" fmla="*/ 12712 w 326275"/>
                <a:gd name="connsiteY26" fmla="*/ 48398 h 235772"/>
                <a:gd name="connsiteX27" fmla="*/ 5618 w 326275"/>
                <a:gd name="connsiteY27" fmla="*/ 39785 h 235772"/>
                <a:gd name="connsiteX28" fmla="*/ 5618 w 326275"/>
                <a:gd name="connsiteY28" fmla="*/ 37505 h 235772"/>
                <a:gd name="connsiteX29" fmla="*/ 2071 w 326275"/>
                <a:gd name="connsiteY29" fmla="*/ 21291 h 235772"/>
                <a:gd name="connsiteX30" fmla="*/ 12965 w 326275"/>
                <a:gd name="connsiteY30" fmla="*/ 14197 h 235772"/>
                <a:gd name="connsiteX31" fmla="*/ 15752 w 326275"/>
                <a:gd name="connsiteY31" fmla="*/ 20784 h 235772"/>
                <a:gd name="connsiteX32" fmla="*/ 27659 w 326275"/>
                <a:gd name="connsiteY32" fmla="*/ 12930 h 235772"/>
                <a:gd name="connsiteX33" fmla="*/ 27659 w 326275"/>
                <a:gd name="connsiteY33" fmla="*/ 12930 h 235772"/>
                <a:gd name="connsiteX34" fmla="*/ 39566 w 326275"/>
                <a:gd name="connsiteY34" fmla="*/ 1784 h 235772"/>
                <a:gd name="connsiteX35" fmla="*/ 83141 w 326275"/>
                <a:gd name="connsiteY35" fmla="*/ 1023 h 235772"/>
                <a:gd name="connsiteX36" fmla="*/ 157117 w 326275"/>
                <a:gd name="connsiteY36" fmla="*/ 57265 h 235772"/>
                <a:gd name="connsiteX37" fmla="*/ 145210 w 326275"/>
                <a:gd name="connsiteY37" fmla="*/ 120094 h 235772"/>
                <a:gd name="connsiteX38" fmla="*/ 147490 w 326275"/>
                <a:gd name="connsiteY38" fmla="*/ 141629 h 235772"/>
                <a:gd name="connsiteX39" fmla="*/ 183211 w 326275"/>
                <a:gd name="connsiteY39" fmla="*/ 175070 h 235772"/>
                <a:gd name="connsiteX40" fmla="*/ 257947 w 326275"/>
                <a:gd name="connsiteY40" fmla="*/ 179883 h 235772"/>
                <a:gd name="connsiteX41" fmla="*/ 313429 w 326275"/>
                <a:gd name="connsiteY41" fmla="*/ 200658 h 235772"/>
                <a:gd name="connsiteX42" fmla="*/ 299496 w 326275"/>
                <a:gd name="connsiteY42" fmla="*/ 232072 h 2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6275" h="235772">
                  <a:moveTo>
                    <a:pt x="299496" y="232072"/>
                  </a:moveTo>
                  <a:cubicBezTo>
                    <a:pt x="295189" y="208764"/>
                    <a:pt x="261241" y="182163"/>
                    <a:pt x="252374" y="199137"/>
                  </a:cubicBezTo>
                  <a:cubicBezTo>
                    <a:pt x="250094" y="208511"/>
                    <a:pt x="231093" y="212058"/>
                    <a:pt x="241987" y="222192"/>
                  </a:cubicBezTo>
                  <a:cubicBezTo>
                    <a:pt x="246040" y="225485"/>
                    <a:pt x="246040" y="221432"/>
                    <a:pt x="246040" y="225485"/>
                  </a:cubicBezTo>
                  <a:cubicBezTo>
                    <a:pt x="246040" y="229538"/>
                    <a:pt x="250854" y="226245"/>
                    <a:pt x="246040" y="229538"/>
                  </a:cubicBezTo>
                  <a:cubicBezTo>
                    <a:pt x="241227" y="233338"/>
                    <a:pt x="234133" y="237392"/>
                    <a:pt x="230080" y="235112"/>
                  </a:cubicBezTo>
                  <a:cubicBezTo>
                    <a:pt x="204745" y="228272"/>
                    <a:pt x="225773" y="212818"/>
                    <a:pt x="201452" y="214845"/>
                  </a:cubicBezTo>
                  <a:cubicBezTo>
                    <a:pt x="199172" y="215351"/>
                    <a:pt x="203732" y="218392"/>
                    <a:pt x="199172" y="215351"/>
                  </a:cubicBezTo>
                  <a:cubicBezTo>
                    <a:pt x="194358" y="212058"/>
                    <a:pt x="207026" y="211298"/>
                    <a:pt x="194358" y="212058"/>
                  </a:cubicBezTo>
                  <a:cubicBezTo>
                    <a:pt x="175358" y="213071"/>
                    <a:pt x="169784" y="221938"/>
                    <a:pt x="160917" y="207244"/>
                  </a:cubicBezTo>
                  <a:cubicBezTo>
                    <a:pt x="158130" y="206484"/>
                    <a:pt x="152303" y="200911"/>
                    <a:pt x="151290" y="198631"/>
                  </a:cubicBezTo>
                  <a:cubicBezTo>
                    <a:pt x="149770" y="194577"/>
                    <a:pt x="157624" y="199391"/>
                    <a:pt x="149770" y="194577"/>
                  </a:cubicBezTo>
                  <a:cubicBezTo>
                    <a:pt x="141916" y="189764"/>
                    <a:pt x="140143" y="191284"/>
                    <a:pt x="137103" y="187484"/>
                  </a:cubicBezTo>
                  <a:cubicBezTo>
                    <a:pt x="132543" y="184444"/>
                    <a:pt x="134823" y="180390"/>
                    <a:pt x="131529" y="179630"/>
                  </a:cubicBezTo>
                  <a:cubicBezTo>
                    <a:pt x="134063" y="178617"/>
                    <a:pt x="111515" y="178110"/>
                    <a:pt x="113289" y="178870"/>
                  </a:cubicBezTo>
                  <a:cubicBezTo>
                    <a:pt x="106955" y="171016"/>
                    <a:pt x="120382" y="169243"/>
                    <a:pt x="106955" y="171016"/>
                  </a:cubicBezTo>
                  <a:cubicBezTo>
                    <a:pt x="85168" y="177857"/>
                    <a:pt x="90741" y="167723"/>
                    <a:pt x="90995" y="156829"/>
                  </a:cubicBezTo>
                  <a:cubicBezTo>
                    <a:pt x="91755" y="148215"/>
                    <a:pt x="106702" y="141122"/>
                    <a:pt x="107715" y="133015"/>
                  </a:cubicBezTo>
                  <a:cubicBezTo>
                    <a:pt x="107715" y="126428"/>
                    <a:pt x="107462" y="132255"/>
                    <a:pt x="103662" y="124401"/>
                  </a:cubicBezTo>
                  <a:cubicBezTo>
                    <a:pt x="100368" y="117308"/>
                    <a:pt x="105942" y="125161"/>
                    <a:pt x="100368" y="117308"/>
                  </a:cubicBezTo>
                  <a:cubicBezTo>
                    <a:pt x="94795" y="109454"/>
                    <a:pt x="103662" y="111734"/>
                    <a:pt x="94795" y="109454"/>
                  </a:cubicBezTo>
                  <a:cubicBezTo>
                    <a:pt x="86181" y="107681"/>
                    <a:pt x="78074" y="103627"/>
                    <a:pt x="70981" y="103121"/>
                  </a:cubicBezTo>
                  <a:cubicBezTo>
                    <a:pt x="47420" y="104894"/>
                    <a:pt x="60340" y="98054"/>
                    <a:pt x="55780" y="91213"/>
                  </a:cubicBezTo>
                  <a:cubicBezTo>
                    <a:pt x="48686" y="88933"/>
                    <a:pt x="50206" y="83613"/>
                    <a:pt x="49446" y="80826"/>
                  </a:cubicBezTo>
                  <a:cubicBezTo>
                    <a:pt x="43620" y="73986"/>
                    <a:pt x="38553" y="64612"/>
                    <a:pt x="32726" y="57012"/>
                  </a:cubicBezTo>
                  <a:cubicBezTo>
                    <a:pt x="28672" y="67146"/>
                    <a:pt x="17272" y="47132"/>
                    <a:pt x="16765" y="48398"/>
                  </a:cubicBezTo>
                  <a:cubicBezTo>
                    <a:pt x="16765" y="48398"/>
                    <a:pt x="16005" y="51692"/>
                    <a:pt x="12712" y="48398"/>
                  </a:cubicBezTo>
                  <a:cubicBezTo>
                    <a:pt x="7391" y="42318"/>
                    <a:pt x="8658" y="46625"/>
                    <a:pt x="5618" y="39785"/>
                  </a:cubicBezTo>
                  <a:cubicBezTo>
                    <a:pt x="5618" y="37505"/>
                    <a:pt x="12205" y="41812"/>
                    <a:pt x="5618" y="37505"/>
                  </a:cubicBezTo>
                  <a:cubicBezTo>
                    <a:pt x="-969" y="32945"/>
                    <a:pt x="-1222" y="13184"/>
                    <a:pt x="2071" y="21291"/>
                  </a:cubicBezTo>
                  <a:cubicBezTo>
                    <a:pt x="5618" y="29398"/>
                    <a:pt x="10178" y="7610"/>
                    <a:pt x="12965" y="14197"/>
                  </a:cubicBezTo>
                  <a:cubicBezTo>
                    <a:pt x="15752" y="20784"/>
                    <a:pt x="11698" y="22304"/>
                    <a:pt x="15752" y="20784"/>
                  </a:cubicBezTo>
                  <a:cubicBezTo>
                    <a:pt x="26392" y="24078"/>
                    <a:pt x="11698" y="10904"/>
                    <a:pt x="27659" y="12930"/>
                  </a:cubicBezTo>
                  <a:cubicBezTo>
                    <a:pt x="27659" y="12930"/>
                    <a:pt x="24365" y="19264"/>
                    <a:pt x="27659" y="12930"/>
                  </a:cubicBezTo>
                  <a:cubicBezTo>
                    <a:pt x="31966" y="4063"/>
                    <a:pt x="32219" y="5077"/>
                    <a:pt x="39566" y="1784"/>
                  </a:cubicBezTo>
                  <a:cubicBezTo>
                    <a:pt x="55527" y="2037"/>
                    <a:pt x="66674" y="517"/>
                    <a:pt x="83141" y="1023"/>
                  </a:cubicBezTo>
                  <a:cubicBezTo>
                    <a:pt x="126716" y="-4550"/>
                    <a:pt x="165984" y="12424"/>
                    <a:pt x="157117" y="57265"/>
                  </a:cubicBezTo>
                  <a:cubicBezTo>
                    <a:pt x="151797" y="77026"/>
                    <a:pt x="148250" y="99067"/>
                    <a:pt x="145210" y="120094"/>
                  </a:cubicBezTo>
                  <a:cubicBezTo>
                    <a:pt x="140650" y="131495"/>
                    <a:pt x="154077" y="131495"/>
                    <a:pt x="147490" y="141629"/>
                  </a:cubicBezTo>
                  <a:cubicBezTo>
                    <a:pt x="148250" y="155309"/>
                    <a:pt x="173331" y="165949"/>
                    <a:pt x="183211" y="175070"/>
                  </a:cubicBezTo>
                  <a:cubicBezTo>
                    <a:pt x="206012" y="213325"/>
                    <a:pt x="226026" y="194831"/>
                    <a:pt x="257947" y="179883"/>
                  </a:cubicBezTo>
                  <a:cubicBezTo>
                    <a:pt x="280242" y="167723"/>
                    <a:pt x="297215" y="190270"/>
                    <a:pt x="313429" y="200658"/>
                  </a:cubicBezTo>
                  <a:cubicBezTo>
                    <a:pt x="339777" y="211045"/>
                    <a:pt x="320776" y="238659"/>
                    <a:pt x="299496" y="23207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2" name="Freeform 267">
              <a:extLst>
                <a:ext uri="{FF2B5EF4-FFF2-40B4-BE49-F238E27FC236}">
                  <a16:creationId xmlns:a16="http://schemas.microsoft.com/office/drawing/2014/main" id="{DDF63213-9112-AB64-93F5-8DE3B7DBADD7}"/>
                </a:ext>
              </a:extLst>
            </p:cNvPr>
            <p:cNvSpPr/>
            <p:nvPr/>
          </p:nvSpPr>
          <p:spPr>
            <a:xfrm>
              <a:off x="3565091" y="4179686"/>
              <a:ext cx="1273960" cy="2043339"/>
            </a:xfrm>
            <a:custGeom>
              <a:avLst/>
              <a:gdLst>
                <a:gd name="connsiteX0" fmla="*/ 273357 w 1273960"/>
                <a:gd name="connsiteY0" fmla="*/ 0 h 2043339"/>
                <a:gd name="connsiteX1" fmla="*/ 200394 w 1273960"/>
                <a:gd name="connsiteY1" fmla="*/ 30654 h 2043339"/>
                <a:gd name="connsiteX2" fmla="*/ 169740 w 1273960"/>
                <a:gd name="connsiteY2" fmla="*/ 49655 h 2043339"/>
                <a:gd name="connsiteX3" fmla="*/ 160112 w 1273960"/>
                <a:gd name="connsiteY3" fmla="*/ 58015 h 2043339"/>
                <a:gd name="connsiteX4" fmla="*/ 159606 w 1273960"/>
                <a:gd name="connsiteY4" fmla="*/ 72962 h 2043339"/>
                <a:gd name="connsiteX5" fmla="*/ 159099 w 1273960"/>
                <a:gd name="connsiteY5" fmla="*/ 84616 h 2043339"/>
                <a:gd name="connsiteX6" fmla="*/ 149219 w 1273960"/>
                <a:gd name="connsiteY6" fmla="*/ 88923 h 2043339"/>
                <a:gd name="connsiteX7" fmla="*/ 149219 w 1273960"/>
                <a:gd name="connsiteY7" fmla="*/ 88923 h 2043339"/>
                <a:gd name="connsiteX8" fmla="*/ 127938 w 1273960"/>
                <a:gd name="connsiteY8" fmla="*/ 130218 h 2043339"/>
                <a:gd name="connsiteX9" fmla="*/ 102350 w 1273960"/>
                <a:gd name="connsiteY9" fmla="*/ 140352 h 2043339"/>
                <a:gd name="connsiteX10" fmla="*/ 106910 w 1273960"/>
                <a:gd name="connsiteY10" fmla="*/ 213821 h 2043339"/>
                <a:gd name="connsiteX11" fmla="*/ 79296 w 1273960"/>
                <a:gd name="connsiteY11" fmla="*/ 279437 h 2043339"/>
                <a:gd name="connsiteX12" fmla="*/ 57002 w 1273960"/>
                <a:gd name="connsiteY12" fmla="*/ 316425 h 2043339"/>
                <a:gd name="connsiteX13" fmla="*/ 36988 w 1273960"/>
                <a:gd name="connsiteY13" fmla="*/ 345053 h 2043339"/>
                <a:gd name="connsiteX14" fmla="*/ 35975 w 1273960"/>
                <a:gd name="connsiteY14" fmla="*/ 349359 h 2043339"/>
                <a:gd name="connsiteX15" fmla="*/ 15961 w 1273960"/>
                <a:gd name="connsiteY15" fmla="*/ 377987 h 2043339"/>
                <a:gd name="connsiteX16" fmla="*/ 22294 w 1273960"/>
                <a:gd name="connsiteY16" fmla="*/ 406615 h 2043339"/>
                <a:gd name="connsiteX17" fmla="*/ 28628 w 1273960"/>
                <a:gd name="connsiteY17" fmla="*/ 412948 h 2043339"/>
                <a:gd name="connsiteX18" fmla="*/ 33948 w 1273960"/>
                <a:gd name="connsiteY18" fmla="*/ 412948 h 2043339"/>
                <a:gd name="connsiteX19" fmla="*/ 46615 w 1273960"/>
                <a:gd name="connsiteY19" fmla="*/ 422575 h 2043339"/>
                <a:gd name="connsiteX20" fmla="*/ 0 w 1273960"/>
                <a:gd name="connsiteY20" fmla="*/ 474511 h 2043339"/>
                <a:gd name="connsiteX21" fmla="*/ 10640 w 1273960"/>
                <a:gd name="connsiteY21" fmla="*/ 482871 h 2043339"/>
                <a:gd name="connsiteX22" fmla="*/ 10640 w 1273960"/>
                <a:gd name="connsiteY22" fmla="*/ 490218 h 2043339"/>
                <a:gd name="connsiteX23" fmla="*/ 15961 w 1273960"/>
                <a:gd name="connsiteY23" fmla="*/ 499845 h 2043339"/>
                <a:gd name="connsiteX24" fmla="*/ 13934 w 1273960"/>
                <a:gd name="connsiteY24" fmla="*/ 511498 h 2043339"/>
                <a:gd name="connsiteX25" fmla="*/ 20267 w 1273960"/>
                <a:gd name="connsiteY25" fmla="*/ 511498 h 2043339"/>
                <a:gd name="connsiteX26" fmla="*/ 46615 w 1273960"/>
                <a:gd name="connsiteY26" fmla="*/ 542153 h 2043339"/>
                <a:gd name="connsiteX27" fmla="*/ 64602 w 1273960"/>
                <a:gd name="connsiteY27" fmla="*/ 573821 h 2043339"/>
                <a:gd name="connsiteX28" fmla="*/ 74229 w 1273960"/>
                <a:gd name="connsiteY28" fmla="*/ 586488 h 2043339"/>
                <a:gd name="connsiteX29" fmla="*/ 74229 w 1273960"/>
                <a:gd name="connsiteY29" fmla="*/ 586488 h 2043339"/>
                <a:gd name="connsiteX30" fmla="*/ 81576 w 1273960"/>
                <a:gd name="connsiteY30" fmla="*/ 599155 h 2043339"/>
                <a:gd name="connsiteX31" fmla="*/ 98550 w 1273960"/>
                <a:gd name="connsiteY31" fmla="*/ 632090 h 2043339"/>
                <a:gd name="connsiteX32" fmla="*/ 136552 w 1273960"/>
                <a:gd name="connsiteY32" fmla="*/ 689345 h 2043339"/>
                <a:gd name="connsiteX33" fmla="*/ 142885 w 1273960"/>
                <a:gd name="connsiteY33" fmla="*/ 709359 h 2043339"/>
                <a:gd name="connsiteX34" fmla="*/ 153526 w 1273960"/>
                <a:gd name="connsiteY34" fmla="*/ 741027 h 2043339"/>
                <a:gd name="connsiteX35" fmla="*/ 180127 w 1273960"/>
                <a:gd name="connsiteY35" fmla="*/ 771682 h 2043339"/>
                <a:gd name="connsiteX36" fmla="*/ 207741 w 1273960"/>
                <a:gd name="connsiteY36" fmla="*/ 787642 h 2043339"/>
                <a:gd name="connsiteX37" fmla="*/ 225728 w 1273960"/>
                <a:gd name="connsiteY37" fmla="*/ 794989 h 2043339"/>
                <a:gd name="connsiteX38" fmla="*/ 258663 w 1273960"/>
                <a:gd name="connsiteY38" fmla="*/ 812976 h 2043339"/>
                <a:gd name="connsiteX39" fmla="*/ 290331 w 1273960"/>
                <a:gd name="connsiteY39" fmla="*/ 839324 h 2043339"/>
                <a:gd name="connsiteX40" fmla="*/ 305278 w 1273960"/>
                <a:gd name="connsiteY40" fmla="*/ 875299 h 2043339"/>
                <a:gd name="connsiteX41" fmla="*/ 312625 w 1273960"/>
                <a:gd name="connsiteY41" fmla="*/ 893286 h 2043339"/>
                <a:gd name="connsiteX42" fmla="*/ 309331 w 1273960"/>
                <a:gd name="connsiteY42" fmla="*/ 935594 h 2043339"/>
                <a:gd name="connsiteX43" fmla="*/ 305025 w 1273960"/>
                <a:gd name="connsiteY43" fmla="*/ 971569 h 2043339"/>
                <a:gd name="connsiteX44" fmla="*/ 302998 w 1273960"/>
                <a:gd name="connsiteY44" fmla="*/ 977902 h 2043339"/>
                <a:gd name="connsiteX45" fmla="*/ 297678 w 1273960"/>
                <a:gd name="connsiteY45" fmla="*/ 1005517 h 2043339"/>
                <a:gd name="connsiteX46" fmla="*/ 301984 w 1273960"/>
                <a:gd name="connsiteY46" fmla="*/ 1048838 h 2043339"/>
                <a:gd name="connsiteX47" fmla="*/ 285010 w 1273960"/>
                <a:gd name="connsiteY47" fmla="*/ 1120787 h 2043339"/>
                <a:gd name="connsiteX48" fmla="*/ 277663 w 1273960"/>
                <a:gd name="connsiteY48" fmla="*/ 1168416 h 2043339"/>
                <a:gd name="connsiteX49" fmla="*/ 279690 w 1273960"/>
                <a:gd name="connsiteY49" fmla="*/ 1172723 h 2043339"/>
                <a:gd name="connsiteX50" fmla="*/ 280703 w 1273960"/>
                <a:gd name="connsiteY50" fmla="*/ 1183363 h 2043339"/>
                <a:gd name="connsiteX51" fmla="*/ 273357 w 1273960"/>
                <a:gd name="connsiteY51" fmla="*/ 1190710 h 2043339"/>
                <a:gd name="connsiteX52" fmla="*/ 278677 w 1273960"/>
                <a:gd name="connsiteY52" fmla="*/ 1236312 h 2043339"/>
                <a:gd name="connsiteX53" fmla="*/ 263730 w 1273960"/>
                <a:gd name="connsiteY53" fmla="*/ 1296607 h 2043339"/>
                <a:gd name="connsiteX54" fmla="*/ 255369 w 1273960"/>
                <a:gd name="connsiteY54" fmla="*/ 1327262 h 2043339"/>
                <a:gd name="connsiteX55" fmla="*/ 236368 w 1273960"/>
                <a:gd name="connsiteY55" fmla="*/ 1364250 h 2043339"/>
                <a:gd name="connsiteX56" fmla="*/ 223701 w 1273960"/>
                <a:gd name="connsiteY56" fmla="*/ 1405545 h 2043339"/>
                <a:gd name="connsiteX57" fmla="*/ 213061 w 1273960"/>
                <a:gd name="connsiteY57" fmla="*/ 1421505 h 2043339"/>
                <a:gd name="connsiteX58" fmla="*/ 219395 w 1273960"/>
                <a:gd name="connsiteY58" fmla="*/ 1445826 h 2043339"/>
                <a:gd name="connsiteX59" fmla="*/ 217368 w 1273960"/>
                <a:gd name="connsiteY59" fmla="*/ 1451146 h 2043339"/>
                <a:gd name="connsiteX60" fmla="*/ 222688 w 1273960"/>
                <a:gd name="connsiteY60" fmla="*/ 1472427 h 2043339"/>
                <a:gd name="connsiteX61" fmla="*/ 222688 w 1273960"/>
                <a:gd name="connsiteY61" fmla="*/ 1478761 h 2043339"/>
                <a:gd name="connsiteX62" fmla="*/ 219395 w 1273960"/>
                <a:gd name="connsiteY62" fmla="*/ 1489401 h 2043339"/>
                <a:gd name="connsiteX63" fmla="*/ 217368 w 1273960"/>
                <a:gd name="connsiteY63" fmla="*/ 1493708 h 2043339"/>
                <a:gd name="connsiteX64" fmla="*/ 210021 w 1273960"/>
                <a:gd name="connsiteY64" fmla="*/ 1519042 h 2043339"/>
                <a:gd name="connsiteX65" fmla="*/ 206728 w 1273960"/>
                <a:gd name="connsiteY65" fmla="*/ 1555017 h 2043339"/>
                <a:gd name="connsiteX66" fmla="*/ 202421 w 1273960"/>
                <a:gd name="connsiteY66" fmla="*/ 1558310 h 2043339"/>
                <a:gd name="connsiteX67" fmla="*/ 198114 w 1273960"/>
                <a:gd name="connsiteY67" fmla="*/ 1567937 h 2043339"/>
                <a:gd name="connsiteX68" fmla="*/ 193807 w 1273960"/>
                <a:gd name="connsiteY68" fmla="*/ 1578578 h 2043339"/>
                <a:gd name="connsiteX69" fmla="*/ 193807 w 1273960"/>
                <a:gd name="connsiteY69" fmla="*/ 1589218 h 2043339"/>
                <a:gd name="connsiteX70" fmla="*/ 205461 w 1273960"/>
                <a:gd name="connsiteY70" fmla="*/ 1601885 h 2043339"/>
                <a:gd name="connsiteX71" fmla="*/ 205461 w 1273960"/>
                <a:gd name="connsiteY71" fmla="*/ 1601885 h 2043339"/>
                <a:gd name="connsiteX72" fmla="*/ 216101 w 1273960"/>
                <a:gd name="connsiteY72" fmla="*/ 1583898 h 2043339"/>
                <a:gd name="connsiteX73" fmla="*/ 212808 w 1273960"/>
                <a:gd name="connsiteY73" fmla="*/ 1572244 h 2043339"/>
                <a:gd name="connsiteX74" fmla="*/ 217114 w 1273960"/>
                <a:gd name="connsiteY74" fmla="*/ 1553243 h 2043339"/>
                <a:gd name="connsiteX75" fmla="*/ 222435 w 1273960"/>
                <a:gd name="connsiteY75" fmla="*/ 1549950 h 2043339"/>
                <a:gd name="connsiteX76" fmla="*/ 227755 w 1273960"/>
                <a:gd name="connsiteY76" fmla="*/ 1549950 h 2043339"/>
                <a:gd name="connsiteX77" fmla="*/ 238395 w 1273960"/>
                <a:gd name="connsiteY77" fmla="*/ 1565911 h 2043339"/>
                <a:gd name="connsiteX78" fmla="*/ 230035 w 1273960"/>
                <a:gd name="connsiteY78" fmla="*/ 1618859 h 2043339"/>
                <a:gd name="connsiteX79" fmla="*/ 230035 w 1273960"/>
                <a:gd name="connsiteY79" fmla="*/ 1647487 h 2043339"/>
                <a:gd name="connsiteX80" fmla="*/ 213061 w 1273960"/>
                <a:gd name="connsiteY80" fmla="*/ 1640140 h 2043339"/>
                <a:gd name="connsiteX81" fmla="*/ 207741 w 1273960"/>
                <a:gd name="connsiteY81" fmla="*/ 1638113 h 2043339"/>
                <a:gd name="connsiteX82" fmla="*/ 195074 w 1273960"/>
                <a:gd name="connsiteY82" fmla="*/ 1663448 h 2043339"/>
                <a:gd name="connsiteX83" fmla="*/ 182407 w 1273960"/>
                <a:gd name="connsiteY83" fmla="*/ 1686755 h 2043339"/>
                <a:gd name="connsiteX84" fmla="*/ 164419 w 1273960"/>
                <a:gd name="connsiteY84" fmla="*/ 1712089 h 2043339"/>
                <a:gd name="connsiteX85" fmla="*/ 184433 w 1273960"/>
                <a:gd name="connsiteY85" fmla="*/ 1728050 h 2043339"/>
                <a:gd name="connsiteX86" fmla="*/ 184433 w 1273960"/>
                <a:gd name="connsiteY86" fmla="*/ 1728050 h 2043339"/>
                <a:gd name="connsiteX87" fmla="*/ 179113 w 1273960"/>
                <a:gd name="connsiteY87" fmla="*/ 1767318 h 2043339"/>
                <a:gd name="connsiteX88" fmla="*/ 173793 w 1273960"/>
                <a:gd name="connsiteY88" fmla="*/ 1774665 h 2043339"/>
                <a:gd name="connsiteX89" fmla="*/ 180127 w 1273960"/>
                <a:gd name="connsiteY89" fmla="*/ 1791639 h 2043339"/>
                <a:gd name="connsiteX90" fmla="*/ 178100 w 1273960"/>
                <a:gd name="connsiteY90" fmla="*/ 1796959 h 2043339"/>
                <a:gd name="connsiteX91" fmla="*/ 174806 w 1273960"/>
                <a:gd name="connsiteY91" fmla="*/ 1804306 h 2043339"/>
                <a:gd name="connsiteX92" fmla="*/ 174806 w 1273960"/>
                <a:gd name="connsiteY92" fmla="*/ 1815960 h 2043339"/>
                <a:gd name="connsiteX93" fmla="*/ 180127 w 1273960"/>
                <a:gd name="connsiteY93" fmla="*/ 1824320 h 2043339"/>
                <a:gd name="connsiteX94" fmla="*/ 166446 w 1273960"/>
                <a:gd name="connsiteY94" fmla="*/ 1858268 h 2043339"/>
                <a:gd name="connsiteX95" fmla="*/ 172780 w 1273960"/>
                <a:gd name="connsiteY95" fmla="*/ 1889936 h 2043339"/>
                <a:gd name="connsiteX96" fmla="*/ 182407 w 1273960"/>
                <a:gd name="connsiteY96" fmla="*/ 1898296 h 2043339"/>
                <a:gd name="connsiteX97" fmla="*/ 195074 w 1273960"/>
                <a:gd name="connsiteY97" fmla="*/ 1946938 h 2043339"/>
                <a:gd name="connsiteX98" fmla="*/ 353920 w 1273960"/>
                <a:gd name="connsiteY98" fmla="*/ 2039154 h 2043339"/>
                <a:gd name="connsiteX99" fmla="*/ 389894 w 1273960"/>
                <a:gd name="connsiteY99" fmla="*/ 2039661 h 2043339"/>
                <a:gd name="connsiteX100" fmla="*/ 394201 w 1273960"/>
                <a:gd name="connsiteY100" fmla="*/ 2039154 h 2043339"/>
                <a:gd name="connsiteX101" fmla="*/ 411175 w 1273960"/>
                <a:gd name="connsiteY101" fmla="*/ 2024207 h 2043339"/>
                <a:gd name="connsiteX102" fmla="*/ 445123 w 1273960"/>
                <a:gd name="connsiteY102" fmla="*/ 2004193 h 2043339"/>
                <a:gd name="connsiteX103" fmla="*/ 402815 w 1273960"/>
                <a:gd name="connsiteY103" fmla="*/ 1991526 h 2043339"/>
                <a:gd name="connsiteX104" fmla="*/ 384827 w 1273960"/>
                <a:gd name="connsiteY104" fmla="*/ 1973539 h 2043339"/>
                <a:gd name="connsiteX105" fmla="*/ 363547 w 1273960"/>
                <a:gd name="connsiteY105" fmla="*/ 1946938 h 2043339"/>
                <a:gd name="connsiteX106" fmla="*/ 359240 w 1273960"/>
                <a:gd name="connsiteY106" fmla="*/ 1941618 h 2043339"/>
                <a:gd name="connsiteX107" fmla="*/ 358227 w 1273960"/>
                <a:gd name="connsiteY107" fmla="*/ 1931991 h 2043339"/>
                <a:gd name="connsiteX108" fmla="*/ 353920 w 1273960"/>
                <a:gd name="connsiteY108" fmla="*/ 1911977 h 2043339"/>
                <a:gd name="connsiteX109" fmla="*/ 337959 w 1273960"/>
                <a:gd name="connsiteY109" fmla="*/ 1861055 h 2043339"/>
                <a:gd name="connsiteX110" fmla="*/ 381281 w 1273960"/>
                <a:gd name="connsiteY110" fmla="*/ 1825080 h 2043339"/>
                <a:gd name="connsiteX111" fmla="*/ 379254 w 1273960"/>
                <a:gd name="connsiteY111" fmla="*/ 1819760 h 2043339"/>
                <a:gd name="connsiteX112" fmla="*/ 394201 w 1273960"/>
                <a:gd name="connsiteY112" fmla="*/ 1788092 h 2043339"/>
                <a:gd name="connsiteX113" fmla="*/ 428149 w 1273960"/>
                <a:gd name="connsiteY113" fmla="*/ 1766811 h 2043339"/>
                <a:gd name="connsiteX114" fmla="*/ 445123 w 1273960"/>
                <a:gd name="connsiteY114" fmla="*/ 1745531 h 2043339"/>
                <a:gd name="connsiteX115" fmla="*/ 420802 w 1273960"/>
                <a:gd name="connsiteY115" fmla="*/ 1723236 h 2043339"/>
                <a:gd name="connsiteX116" fmla="*/ 399521 w 1273960"/>
                <a:gd name="connsiteY116" fmla="*/ 1675608 h 2043339"/>
                <a:gd name="connsiteX117" fmla="*/ 446136 w 1273960"/>
                <a:gd name="connsiteY117" fmla="*/ 1640647 h 2043339"/>
                <a:gd name="connsiteX118" fmla="*/ 469444 w 1273960"/>
                <a:gd name="connsiteY118" fmla="*/ 1594032 h 2043339"/>
                <a:gd name="connsiteX119" fmla="*/ 458803 w 1273960"/>
                <a:gd name="connsiteY119" fmla="*/ 1563377 h 2043339"/>
                <a:gd name="connsiteX120" fmla="*/ 454497 w 1273960"/>
                <a:gd name="connsiteY120" fmla="*/ 1526389 h 2043339"/>
                <a:gd name="connsiteX121" fmla="*/ 454497 w 1273960"/>
                <a:gd name="connsiteY121" fmla="*/ 1526389 h 2043339"/>
                <a:gd name="connsiteX122" fmla="*/ 482111 w 1273960"/>
                <a:gd name="connsiteY122" fmla="*/ 1531709 h 2043339"/>
                <a:gd name="connsiteX123" fmla="*/ 526699 w 1273960"/>
                <a:gd name="connsiteY123" fmla="*/ 1505108 h 2043339"/>
                <a:gd name="connsiteX124" fmla="*/ 573314 w 1273960"/>
                <a:gd name="connsiteY124" fmla="*/ 1457480 h 2043339"/>
                <a:gd name="connsiteX125" fmla="*/ 590288 w 1273960"/>
                <a:gd name="connsiteY125" fmla="*/ 1457480 h 2043339"/>
                <a:gd name="connsiteX126" fmla="*/ 605236 w 1273960"/>
                <a:gd name="connsiteY126" fmla="*/ 1451146 h 2043339"/>
                <a:gd name="connsiteX127" fmla="*/ 664517 w 1273960"/>
                <a:gd name="connsiteY127" fmla="*/ 1420492 h 2043339"/>
                <a:gd name="connsiteX128" fmla="*/ 666544 w 1273960"/>
                <a:gd name="connsiteY128" fmla="*/ 1359183 h 2043339"/>
                <a:gd name="connsiteX129" fmla="*/ 650584 w 1273960"/>
                <a:gd name="connsiteY129" fmla="*/ 1328528 h 2043339"/>
                <a:gd name="connsiteX130" fmla="*/ 627276 w 1273960"/>
                <a:gd name="connsiteY130" fmla="*/ 1316875 h 2043339"/>
                <a:gd name="connsiteX131" fmla="*/ 626263 w 1273960"/>
                <a:gd name="connsiteY131" fmla="*/ 1312568 h 2043339"/>
                <a:gd name="connsiteX132" fmla="*/ 687572 w 1273960"/>
                <a:gd name="connsiteY132" fmla="*/ 1331569 h 2043339"/>
                <a:gd name="connsiteX133" fmla="*/ 759521 w 1273960"/>
                <a:gd name="connsiteY133" fmla="*/ 1309274 h 2043339"/>
                <a:gd name="connsiteX134" fmla="*/ 795496 w 1273960"/>
                <a:gd name="connsiteY134" fmla="*/ 1275326 h 2043339"/>
                <a:gd name="connsiteX135" fmla="*/ 806136 w 1273960"/>
                <a:gd name="connsiteY135" fmla="*/ 1255313 h 2043339"/>
                <a:gd name="connsiteX136" fmla="*/ 819817 w 1273960"/>
                <a:gd name="connsiteY136" fmla="*/ 1243659 h 2043339"/>
                <a:gd name="connsiteX137" fmla="*/ 851484 w 1273960"/>
                <a:gd name="connsiteY137" fmla="*/ 1205657 h 2043339"/>
                <a:gd name="connsiteX138" fmla="*/ 867445 w 1273960"/>
                <a:gd name="connsiteY138" fmla="*/ 1171710 h 2043339"/>
                <a:gd name="connsiteX139" fmla="*/ 904686 w 1273960"/>
                <a:gd name="connsiteY139" fmla="*/ 1102800 h 2043339"/>
                <a:gd name="connsiteX140" fmla="*/ 906713 w 1273960"/>
                <a:gd name="connsiteY140" fmla="*/ 1098494 h 2043339"/>
                <a:gd name="connsiteX141" fmla="*/ 910007 w 1273960"/>
                <a:gd name="connsiteY141" fmla="*/ 1070879 h 2043339"/>
                <a:gd name="connsiteX142" fmla="*/ 907980 w 1273960"/>
                <a:gd name="connsiteY142" fmla="*/ 1057199 h 2043339"/>
                <a:gd name="connsiteX143" fmla="*/ 988543 w 1273960"/>
                <a:gd name="connsiteY143" fmla="*/ 995890 h 2043339"/>
                <a:gd name="connsiteX144" fmla="*/ 1112427 w 1273960"/>
                <a:gd name="connsiteY144" fmla="*/ 948261 h 2043339"/>
                <a:gd name="connsiteX145" fmla="*/ 1109134 w 1273960"/>
                <a:gd name="connsiteY145" fmla="*/ 938634 h 2043339"/>
                <a:gd name="connsiteX146" fmla="*/ 1116481 w 1273960"/>
                <a:gd name="connsiteY146" fmla="*/ 926980 h 2043339"/>
                <a:gd name="connsiteX147" fmla="*/ 1134468 w 1273960"/>
                <a:gd name="connsiteY147" fmla="*/ 898353 h 2043339"/>
                <a:gd name="connsiteX148" fmla="*/ 1137762 w 1273960"/>
                <a:gd name="connsiteY148" fmla="*/ 883406 h 2043339"/>
                <a:gd name="connsiteX149" fmla="*/ 1138268 w 1273960"/>
                <a:gd name="connsiteY149" fmla="*/ 843124 h 2043339"/>
                <a:gd name="connsiteX150" fmla="*/ 1152709 w 1273960"/>
                <a:gd name="connsiteY150" fmla="*/ 825137 h 2043339"/>
                <a:gd name="connsiteX151" fmla="*/ 1156002 w 1273960"/>
                <a:gd name="connsiteY151" fmla="*/ 818803 h 2043339"/>
                <a:gd name="connsiteX152" fmla="*/ 1163349 w 1273960"/>
                <a:gd name="connsiteY152" fmla="*/ 795496 h 2043339"/>
                <a:gd name="connsiteX153" fmla="*/ 1160056 w 1273960"/>
                <a:gd name="connsiteY153" fmla="*/ 747867 h 2043339"/>
                <a:gd name="connsiteX154" fmla="*/ 1159042 w 1273960"/>
                <a:gd name="connsiteY154" fmla="*/ 707586 h 2043339"/>
                <a:gd name="connsiteX155" fmla="*/ 1177030 w 1273960"/>
                <a:gd name="connsiteY155" fmla="*/ 689598 h 2043339"/>
                <a:gd name="connsiteX156" fmla="*/ 1198311 w 1273960"/>
                <a:gd name="connsiteY156" fmla="*/ 662997 h 2043339"/>
                <a:gd name="connsiteX157" fmla="*/ 1253286 w 1273960"/>
                <a:gd name="connsiteY157" fmla="*/ 602702 h 2043339"/>
                <a:gd name="connsiteX158" fmla="*/ 1262913 w 1273960"/>
                <a:gd name="connsiteY158" fmla="*/ 590035 h 2043339"/>
                <a:gd name="connsiteX159" fmla="*/ 1262913 w 1273960"/>
                <a:gd name="connsiteY159" fmla="*/ 582688 h 2043339"/>
                <a:gd name="connsiteX160" fmla="*/ 1273806 w 1273960"/>
                <a:gd name="connsiteY160" fmla="*/ 568501 h 2043339"/>
                <a:gd name="connsiteX161" fmla="*/ 1266966 w 1273960"/>
                <a:gd name="connsiteY161" fmla="*/ 513779 h 2043339"/>
                <a:gd name="connsiteX162" fmla="*/ 1254046 w 1273960"/>
                <a:gd name="connsiteY162" fmla="*/ 487685 h 2043339"/>
                <a:gd name="connsiteX163" fmla="*/ 1218578 w 1273960"/>
                <a:gd name="connsiteY163" fmla="*/ 479324 h 2043339"/>
                <a:gd name="connsiteX164" fmla="*/ 1137762 w 1273960"/>
                <a:gd name="connsiteY164" fmla="*/ 425616 h 2043339"/>
                <a:gd name="connsiteX165" fmla="*/ 1086840 w 1273960"/>
                <a:gd name="connsiteY165" fmla="*/ 424602 h 2043339"/>
                <a:gd name="connsiteX166" fmla="*/ 1037185 w 1273960"/>
                <a:gd name="connsiteY166" fmla="*/ 410922 h 2043339"/>
                <a:gd name="connsiteX167" fmla="*/ 1018691 w 1273960"/>
                <a:gd name="connsiteY167" fmla="*/ 420042 h 2043339"/>
                <a:gd name="connsiteX168" fmla="*/ 987023 w 1273960"/>
                <a:gd name="connsiteY168" fmla="*/ 381534 h 2043339"/>
                <a:gd name="connsiteX169" fmla="*/ 906713 w 1273960"/>
                <a:gd name="connsiteY169" fmla="*/ 373173 h 2043339"/>
                <a:gd name="connsiteX170" fmla="*/ 879605 w 1273960"/>
                <a:gd name="connsiteY170" fmla="*/ 390654 h 2043339"/>
                <a:gd name="connsiteX171" fmla="*/ 827164 w 1273960"/>
                <a:gd name="connsiteY171" fmla="*/ 368360 h 2043339"/>
                <a:gd name="connsiteX172" fmla="*/ 838311 w 1273960"/>
                <a:gd name="connsiteY172" fmla="*/ 341252 h 2043339"/>
                <a:gd name="connsiteX173" fmla="*/ 831977 w 1273960"/>
                <a:gd name="connsiteY173" fmla="*/ 248276 h 2043339"/>
                <a:gd name="connsiteX174" fmla="*/ 794736 w 1273960"/>
                <a:gd name="connsiteY174" fmla="*/ 205461 h 2043339"/>
                <a:gd name="connsiteX175" fmla="*/ 754201 w 1273960"/>
                <a:gd name="connsiteY175" fmla="*/ 187980 h 2043339"/>
                <a:gd name="connsiteX176" fmla="*/ 674905 w 1273960"/>
                <a:gd name="connsiteY176" fmla="*/ 179113 h 2043339"/>
                <a:gd name="connsiteX177" fmla="*/ 559634 w 1273960"/>
                <a:gd name="connsiteY177" fmla="*/ 109191 h 2043339"/>
                <a:gd name="connsiteX178" fmla="*/ 555580 w 1273960"/>
                <a:gd name="connsiteY178" fmla="*/ 104377 h 2043339"/>
                <a:gd name="connsiteX179" fmla="*/ 555580 w 1273960"/>
                <a:gd name="connsiteY179" fmla="*/ 101083 h 2043339"/>
                <a:gd name="connsiteX180" fmla="*/ 560394 w 1273960"/>
                <a:gd name="connsiteY180" fmla="*/ 96270 h 2043339"/>
                <a:gd name="connsiteX181" fmla="*/ 528726 w 1273960"/>
                <a:gd name="connsiteY181" fmla="*/ 63336 h 2043339"/>
                <a:gd name="connsiteX182" fmla="*/ 507952 w 1273960"/>
                <a:gd name="connsiteY182" fmla="*/ 54215 h 2043339"/>
                <a:gd name="connsiteX183" fmla="*/ 505672 w 1273960"/>
                <a:gd name="connsiteY183" fmla="*/ 50922 h 2043339"/>
                <a:gd name="connsiteX184" fmla="*/ 478564 w 1273960"/>
                <a:gd name="connsiteY184" fmla="*/ 49402 h 2043339"/>
                <a:gd name="connsiteX185" fmla="*/ 468937 w 1273960"/>
                <a:gd name="connsiteY185" fmla="*/ 55735 h 2043339"/>
                <a:gd name="connsiteX186" fmla="*/ 459310 w 1273960"/>
                <a:gd name="connsiteY186" fmla="*/ 59282 h 2043339"/>
                <a:gd name="connsiteX187" fmla="*/ 448923 w 1273960"/>
                <a:gd name="connsiteY187" fmla="*/ 63336 h 2043339"/>
                <a:gd name="connsiteX188" fmla="*/ 384574 w 1273960"/>
                <a:gd name="connsiteY188" fmla="*/ 53455 h 2043339"/>
                <a:gd name="connsiteX189" fmla="*/ 288557 w 1273960"/>
                <a:gd name="connsiteY189" fmla="*/ 38255 h 2043339"/>
                <a:gd name="connsiteX190" fmla="*/ 289317 w 1273960"/>
                <a:gd name="connsiteY190" fmla="*/ 67642 h 2043339"/>
                <a:gd name="connsiteX191" fmla="*/ 262210 w 1273960"/>
                <a:gd name="connsiteY191" fmla="*/ 79549 h 2043339"/>
                <a:gd name="connsiteX192" fmla="*/ 261449 w 1273960"/>
                <a:gd name="connsiteY192" fmla="*/ 28628 h 2043339"/>
                <a:gd name="connsiteX193" fmla="*/ 261449 w 1273960"/>
                <a:gd name="connsiteY193" fmla="*/ 26347 h 2043339"/>
                <a:gd name="connsiteX194" fmla="*/ 273357 w 1273960"/>
                <a:gd name="connsiteY194" fmla="*/ 0 h 204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273960" h="2043339">
                  <a:moveTo>
                    <a:pt x="273357" y="0"/>
                  </a:moveTo>
                  <a:cubicBezTo>
                    <a:pt x="238142" y="11907"/>
                    <a:pt x="251316" y="33188"/>
                    <a:pt x="200394" y="30654"/>
                  </a:cubicBezTo>
                  <a:cubicBezTo>
                    <a:pt x="202674" y="58775"/>
                    <a:pt x="194314" y="27614"/>
                    <a:pt x="169740" y="49655"/>
                  </a:cubicBezTo>
                  <a:cubicBezTo>
                    <a:pt x="167459" y="40028"/>
                    <a:pt x="159099" y="54215"/>
                    <a:pt x="160112" y="58015"/>
                  </a:cubicBezTo>
                  <a:cubicBezTo>
                    <a:pt x="162899" y="70936"/>
                    <a:pt x="158846" y="61309"/>
                    <a:pt x="159606" y="72962"/>
                  </a:cubicBezTo>
                  <a:cubicBezTo>
                    <a:pt x="160112" y="82083"/>
                    <a:pt x="170246" y="76509"/>
                    <a:pt x="159099" y="84616"/>
                  </a:cubicBezTo>
                  <a:cubicBezTo>
                    <a:pt x="149219" y="88923"/>
                    <a:pt x="149219" y="88923"/>
                    <a:pt x="149219" y="88923"/>
                  </a:cubicBezTo>
                  <a:cubicBezTo>
                    <a:pt x="149219" y="88923"/>
                    <a:pt x="155552" y="82590"/>
                    <a:pt x="149219" y="88923"/>
                  </a:cubicBezTo>
                  <a:cubicBezTo>
                    <a:pt x="119831" y="117044"/>
                    <a:pt x="133258" y="98297"/>
                    <a:pt x="127938" y="130218"/>
                  </a:cubicBezTo>
                  <a:cubicBezTo>
                    <a:pt x="103870" y="123884"/>
                    <a:pt x="133258" y="154032"/>
                    <a:pt x="102350" y="140352"/>
                  </a:cubicBezTo>
                  <a:cubicBezTo>
                    <a:pt x="91963" y="174806"/>
                    <a:pt x="123378" y="145165"/>
                    <a:pt x="106910" y="213821"/>
                  </a:cubicBezTo>
                  <a:cubicBezTo>
                    <a:pt x="124898" y="234848"/>
                    <a:pt x="100830" y="258663"/>
                    <a:pt x="79296" y="279437"/>
                  </a:cubicBezTo>
                  <a:cubicBezTo>
                    <a:pt x="70176" y="290837"/>
                    <a:pt x="68149" y="307558"/>
                    <a:pt x="57002" y="316425"/>
                  </a:cubicBezTo>
                  <a:cubicBezTo>
                    <a:pt x="39521" y="312371"/>
                    <a:pt x="35468" y="331625"/>
                    <a:pt x="36988" y="345053"/>
                  </a:cubicBezTo>
                  <a:cubicBezTo>
                    <a:pt x="35975" y="349359"/>
                    <a:pt x="35975" y="349359"/>
                    <a:pt x="35975" y="349359"/>
                  </a:cubicBezTo>
                  <a:cubicBezTo>
                    <a:pt x="48642" y="366587"/>
                    <a:pt x="15961" y="363293"/>
                    <a:pt x="15961" y="377987"/>
                  </a:cubicBezTo>
                  <a:cubicBezTo>
                    <a:pt x="15707" y="393441"/>
                    <a:pt x="16467" y="400028"/>
                    <a:pt x="22294" y="406615"/>
                  </a:cubicBezTo>
                  <a:cubicBezTo>
                    <a:pt x="28628" y="412948"/>
                    <a:pt x="28628" y="412948"/>
                    <a:pt x="28628" y="412948"/>
                  </a:cubicBezTo>
                  <a:cubicBezTo>
                    <a:pt x="28628" y="412948"/>
                    <a:pt x="31921" y="421309"/>
                    <a:pt x="33948" y="412948"/>
                  </a:cubicBezTo>
                  <a:cubicBezTo>
                    <a:pt x="36228" y="385587"/>
                    <a:pt x="55989" y="414215"/>
                    <a:pt x="46615" y="422575"/>
                  </a:cubicBezTo>
                  <a:cubicBezTo>
                    <a:pt x="30148" y="443856"/>
                    <a:pt x="13174" y="442843"/>
                    <a:pt x="0" y="474511"/>
                  </a:cubicBezTo>
                  <a:cubicBezTo>
                    <a:pt x="10640" y="482871"/>
                    <a:pt x="10640" y="475524"/>
                    <a:pt x="10640" y="482871"/>
                  </a:cubicBezTo>
                  <a:cubicBezTo>
                    <a:pt x="10640" y="490218"/>
                    <a:pt x="5320" y="480844"/>
                    <a:pt x="10640" y="490218"/>
                  </a:cubicBezTo>
                  <a:cubicBezTo>
                    <a:pt x="15961" y="499845"/>
                    <a:pt x="20267" y="494525"/>
                    <a:pt x="15961" y="499845"/>
                  </a:cubicBezTo>
                  <a:cubicBezTo>
                    <a:pt x="7854" y="503138"/>
                    <a:pt x="13680" y="508458"/>
                    <a:pt x="13934" y="511498"/>
                  </a:cubicBezTo>
                  <a:cubicBezTo>
                    <a:pt x="13934" y="511498"/>
                    <a:pt x="15961" y="506178"/>
                    <a:pt x="20267" y="511498"/>
                  </a:cubicBezTo>
                  <a:cubicBezTo>
                    <a:pt x="34201" y="528726"/>
                    <a:pt x="33948" y="518086"/>
                    <a:pt x="46615" y="542153"/>
                  </a:cubicBezTo>
                  <a:cubicBezTo>
                    <a:pt x="55735" y="558367"/>
                    <a:pt x="54215" y="563687"/>
                    <a:pt x="64602" y="573821"/>
                  </a:cubicBezTo>
                  <a:cubicBezTo>
                    <a:pt x="65362" y="578634"/>
                    <a:pt x="73723" y="585981"/>
                    <a:pt x="74229" y="586488"/>
                  </a:cubicBezTo>
                  <a:cubicBezTo>
                    <a:pt x="74229" y="586488"/>
                    <a:pt x="66883" y="573821"/>
                    <a:pt x="74229" y="586488"/>
                  </a:cubicBezTo>
                  <a:cubicBezTo>
                    <a:pt x="81576" y="599155"/>
                    <a:pt x="79550" y="589781"/>
                    <a:pt x="81576" y="599155"/>
                  </a:cubicBezTo>
                  <a:cubicBezTo>
                    <a:pt x="85630" y="618663"/>
                    <a:pt x="89176" y="616636"/>
                    <a:pt x="98550" y="632090"/>
                  </a:cubicBezTo>
                  <a:cubicBezTo>
                    <a:pt x="112231" y="657424"/>
                    <a:pt x="119578" y="670851"/>
                    <a:pt x="136552" y="689345"/>
                  </a:cubicBezTo>
                  <a:cubicBezTo>
                    <a:pt x="130218" y="700492"/>
                    <a:pt x="143139" y="700239"/>
                    <a:pt x="142885" y="709359"/>
                  </a:cubicBezTo>
                  <a:cubicBezTo>
                    <a:pt x="130978" y="726586"/>
                    <a:pt x="151245" y="735200"/>
                    <a:pt x="153526" y="741027"/>
                  </a:cubicBezTo>
                  <a:cubicBezTo>
                    <a:pt x="165686" y="757241"/>
                    <a:pt x="167966" y="760788"/>
                    <a:pt x="180127" y="771682"/>
                  </a:cubicBezTo>
                  <a:cubicBezTo>
                    <a:pt x="195074" y="782829"/>
                    <a:pt x="197100" y="787642"/>
                    <a:pt x="207741" y="787642"/>
                  </a:cubicBezTo>
                  <a:cubicBezTo>
                    <a:pt x="216861" y="792709"/>
                    <a:pt x="217368" y="786375"/>
                    <a:pt x="225728" y="794989"/>
                  </a:cubicBezTo>
                  <a:cubicBezTo>
                    <a:pt x="230288" y="806643"/>
                    <a:pt x="249796" y="808163"/>
                    <a:pt x="258663" y="812976"/>
                  </a:cubicBezTo>
                  <a:cubicBezTo>
                    <a:pt x="267023" y="819310"/>
                    <a:pt x="282477" y="833244"/>
                    <a:pt x="290331" y="839324"/>
                  </a:cubicBezTo>
                  <a:cubicBezTo>
                    <a:pt x="307304" y="851738"/>
                    <a:pt x="305278" y="858578"/>
                    <a:pt x="305278" y="875299"/>
                  </a:cubicBezTo>
                  <a:cubicBezTo>
                    <a:pt x="310598" y="889486"/>
                    <a:pt x="312118" y="884419"/>
                    <a:pt x="312625" y="893286"/>
                  </a:cubicBezTo>
                  <a:cubicBezTo>
                    <a:pt x="304518" y="909753"/>
                    <a:pt x="319718" y="921154"/>
                    <a:pt x="309331" y="935594"/>
                  </a:cubicBezTo>
                  <a:cubicBezTo>
                    <a:pt x="306038" y="942435"/>
                    <a:pt x="308065" y="969542"/>
                    <a:pt x="305025" y="971569"/>
                  </a:cubicBezTo>
                  <a:cubicBezTo>
                    <a:pt x="302998" y="977902"/>
                    <a:pt x="302998" y="966248"/>
                    <a:pt x="302998" y="977902"/>
                  </a:cubicBezTo>
                  <a:cubicBezTo>
                    <a:pt x="307304" y="990063"/>
                    <a:pt x="297171" y="994876"/>
                    <a:pt x="297678" y="1005517"/>
                  </a:cubicBezTo>
                  <a:cubicBezTo>
                    <a:pt x="296664" y="1019957"/>
                    <a:pt x="302744" y="1035158"/>
                    <a:pt x="301984" y="1048838"/>
                  </a:cubicBezTo>
                  <a:cubicBezTo>
                    <a:pt x="293877" y="1074426"/>
                    <a:pt x="292611" y="1095453"/>
                    <a:pt x="285010" y="1120787"/>
                  </a:cubicBezTo>
                  <a:cubicBezTo>
                    <a:pt x="282730" y="1137762"/>
                    <a:pt x="268796" y="1150682"/>
                    <a:pt x="277663" y="1168416"/>
                  </a:cubicBezTo>
                  <a:cubicBezTo>
                    <a:pt x="279690" y="1172723"/>
                    <a:pt x="278677" y="1162082"/>
                    <a:pt x="279690" y="1172723"/>
                  </a:cubicBezTo>
                  <a:cubicBezTo>
                    <a:pt x="280703" y="1183363"/>
                    <a:pt x="288050" y="1176016"/>
                    <a:pt x="280703" y="1183363"/>
                  </a:cubicBezTo>
                  <a:cubicBezTo>
                    <a:pt x="265756" y="1199324"/>
                    <a:pt x="279944" y="1181590"/>
                    <a:pt x="273357" y="1190710"/>
                  </a:cubicBezTo>
                  <a:cubicBezTo>
                    <a:pt x="257143" y="1200337"/>
                    <a:pt x="278677" y="1230232"/>
                    <a:pt x="278677" y="1236312"/>
                  </a:cubicBezTo>
                  <a:cubicBezTo>
                    <a:pt x="284504" y="1257339"/>
                    <a:pt x="268796" y="1281914"/>
                    <a:pt x="263730" y="1296607"/>
                  </a:cubicBezTo>
                  <a:cubicBezTo>
                    <a:pt x="268036" y="1308768"/>
                    <a:pt x="259423" y="1316115"/>
                    <a:pt x="255369" y="1327262"/>
                  </a:cubicBezTo>
                  <a:cubicBezTo>
                    <a:pt x="253849" y="1348543"/>
                    <a:pt x="246756" y="1350316"/>
                    <a:pt x="236368" y="1364250"/>
                  </a:cubicBezTo>
                  <a:cubicBezTo>
                    <a:pt x="229528" y="1378690"/>
                    <a:pt x="229782" y="1391104"/>
                    <a:pt x="223701" y="1405545"/>
                  </a:cubicBezTo>
                  <a:cubicBezTo>
                    <a:pt x="217621" y="1398704"/>
                    <a:pt x="211794" y="1416692"/>
                    <a:pt x="213061" y="1421505"/>
                  </a:cubicBezTo>
                  <a:cubicBezTo>
                    <a:pt x="213061" y="1438732"/>
                    <a:pt x="222688" y="1430626"/>
                    <a:pt x="219395" y="1445826"/>
                  </a:cubicBezTo>
                  <a:cubicBezTo>
                    <a:pt x="217368" y="1451146"/>
                    <a:pt x="213061" y="1442533"/>
                    <a:pt x="217368" y="1451146"/>
                  </a:cubicBezTo>
                  <a:cubicBezTo>
                    <a:pt x="224715" y="1468880"/>
                    <a:pt x="224968" y="1454946"/>
                    <a:pt x="222688" y="1472427"/>
                  </a:cubicBezTo>
                  <a:cubicBezTo>
                    <a:pt x="222688" y="1478761"/>
                    <a:pt x="225981" y="1468120"/>
                    <a:pt x="222688" y="1478761"/>
                  </a:cubicBezTo>
                  <a:cubicBezTo>
                    <a:pt x="219395" y="1489401"/>
                    <a:pt x="221675" y="1485094"/>
                    <a:pt x="219395" y="1489401"/>
                  </a:cubicBezTo>
                  <a:cubicBezTo>
                    <a:pt x="217368" y="1493708"/>
                    <a:pt x="219395" y="1485094"/>
                    <a:pt x="217368" y="1493708"/>
                  </a:cubicBezTo>
                  <a:cubicBezTo>
                    <a:pt x="216101" y="1506882"/>
                    <a:pt x="209008" y="1504348"/>
                    <a:pt x="210021" y="1519042"/>
                  </a:cubicBezTo>
                  <a:cubicBezTo>
                    <a:pt x="208501" y="1534243"/>
                    <a:pt x="213821" y="1542350"/>
                    <a:pt x="206728" y="1555017"/>
                  </a:cubicBezTo>
                  <a:cubicBezTo>
                    <a:pt x="202421" y="1558310"/>
                    <a:pt x="206728" y="1548683"/>
                    <a:pt x="202421" y="1558310"/>
                  </a:cubicBezTo>
                  <a:cubicBezTo>
                    <a:pt x="198114" y="1567937"/>
                    <a:pt x="202421" y="1557297"/>
                    <a:pt x="198114" y="1567937"/>
                  </a:cubicBezTo>
                  <a:cubicBezTo>
                    <a:pt x="193807" y="1578578"/>
                    <a:pt x="193807" y="1567937"/>
                    <a:pt x="193807" y="1578578"/>
                  </a:cubicBezTo>
                  <a:cubicBezTo>
                    <a:pt x="193807" y="1589218"/>
                    <a:pt x="187474" y="1581871"/>
                    <a:pt x="193807" y="1589218"/>
                  </a:cubicBezTo>
                  <a:cubicBezTo>
                    <a:pt x="199381" y="1598592"/>
                    <a:pt x="202927" y="1597578"/>
                    <a:pt x="205461" y="1601885"/>
                  </a:cubicBezTo>
                  <a:cubicBezTo>
                    <a:pt x="205461" y="1601885"/>
                    <a:pt x="200141" y="1607205"/>
                    <a:pt x="205461" y="1601885"/>
                  </a:cubicBezTo>
                  <a:cubicBezTo>
                    <a:pt x="210021" y="1604672"/>
                    <a:pt x="215848" y="1582125"/>
                    <a:pt x="216101" y="1583898"/>
                  </a:cubicBezTo>
                  <a:cubicBezTo>
                    <a:pt x="217621" y="1583645"/>
                    <a:pt x="214581" y="1572751"/>
                    <a:pt x="212808" y="1572244"/>
                  </a:cubicBezTo>
                  <a:cubicBezTo>
                    <a:pt x="215088" y="1568951"/>
                    <a:pt x="217875" y="1551217"/>
                    <a:pt x="217114" y="1553243"/>
                  </a:cubicBezTo>
                  <a:cubicBezTo>
                    <a:pt x="217114" y="1553243"/>
                    <a:pt x="217114" y="1549950"/>
                    <a:pt x="222435" y="1549950"/>
                  </a:cubicBezTo>
                  <a:cubicBezTo>
                    <a:pt x="227755" y="1549950"/>
                    <a:pt x="220408" y="1545643"/>
                    <a:pt x="227755" y="1549950"/>
                  </a:cubicBezTo>
                  <a:cubicBezTo>
                    <a:pt x="237382" y="1552737"/>
                    <a:pt x="237889" y="1558564"/>
                    <a:pt x="238395" y="1565911"/>
                  </a:cubicBezTo>
                  <a:cubicBezTo>
                    <a:pt x="235609" y="1584911"/>
                    <a:pt x="236115" y="1602645"/>
                    <a:pt x="230035" y="1618859"/>
                  </a:cubicBezTo>
                  <a:cubicBezTo>
                    <a:pt x="228768" y="1627980"/>
                    <a:pt x="237889" y="1647994"/>
                    <a:pt x="230035" y="1647487"/>
                  </a:cubicBezTo>
                  <a:cubicBezTo>
                    <a:pt x="214328" y="1646473"/>
                    <a:pt x="226742" y="1646473"/>
                    <a:pt x="213061" y="1640140"/>
                  </a:cubicBezTo>
                  <a:cubicBezTo>
                    <a:pt x="207741" y="1638113"/>
                    <a:pt x="212048" y="1630513"/>
                    <a:pt x="207741" y="1638113"/>
                  </a:cubicBezTo>
                  <a:cubicBezTo>
                    <a:pt x="200901" y="1647740"/>
                    <a:pt x="194567" y="1652300"/>
                    <a:pt x="195074" y="1663448"/>
                  </a:cubicBezTo>
                  <a:cubicBezTo>
                    <a:pt x="204447" y="1672315"/>
                    <a:pt x="180633" y="1678395"/>
                    <a:pt x="182407" y="1686755"/>
                  </a:cubicBezTo>
                  <a:cubicBezTo>
                    <a:pt x="181900" y="1702462"/>
                    <a:pt x="166193" y="1705249"/>
                    <a:pt x="164419" y="1712089"/>
                  </a:cubicBezTo>
                  <a:cubicBezTo>
                    <a:pt x="166193" y="1721463"/>
                    <a:pt x="180380" y="1725010"/>
                    <a:pt x="184433" y="1728050"/>
                  </a:cubicBezTo>
                  <a:cubicBezTo>
                    <a:pt x="184433" y="1728050"/>
                    <a:pt x="200394" y="1694102"/>
                    <a:pt x="184433" y="1728050"/>
                  </a:cubicBezTo>
                  <a:cubicBezTo>
                    <a:pt x="163913" y="1772385"/>
                    <a:pt x="177087" y="1740970"/>
                    <a:pt x="179113" y="1767318"/>
                  </a:cubicBezTo>
                  <a:cubicBezTo>
                    <a:pt x="173793" y="1774665"/>
                    <a:pt x="169486" y="1765291"/>
                    <a:pt x="173793" y="1774665"/>
                  </a:cubicBezTo>
                  <a:cubicBezTo>
                    <a:pt x="179113" y="1791892"/>
                    <a:pt x="179620" y="1777705"/>
                    <a:pt x="180127" y="1791639"/>
                  </a:cubicBezTo>
                  <a:cubicBezTo>
                    <a:pt x="178100" y="1796959"/>
                    <a:pt x="181140" y="1789612"/>
                    <a:pt x="178100" y="1796959"/>
                  </a:cubicBezTo>
                  <a:cubicBezTo>
                    <a:pt x="174806" y="1804306"/>
                    <a:pt x="174806" y="1792652"/>
                    <a:pt x="174806" y="1804306"/>
                  </a:cubicBezTo>
                  <a:cubicBezTo>
                    <a:pt x="174806" y="1815960"/>
                    <a:pt x="174806" y="1815960"/>
                    <a:pt x="174806" y="1815960"/>
                  </a:cubicBezTo>
                  <a:cubicBezTo>
                    <a:pt x="174806" y="1815960"/>
                    <a:pt x="183167" y="1816973"/>
                    <a:pt x="180127" y="1824320"/>
                  </a:cubicBezTo>
                  <a:cubicBezTo>
                    <a:pt x="175566" y="1842814"/>
                    <a:pt x="163659" y="1829387"/>
                    <a:pt x="166446" y="1858268"/>
                  </a:cubicBezTo>
                  <a:cubicBezTo>
                    <a:pt x="167459" y="1870428"/>
                    <a:pt x="159859" y="1880309"/>
                    <a:pt x="172780" y="1889936"/>
                  </a:cubicBezTo>
                  <a:cubicBezTo>
                    <a:pt x="182407" y="1898296"/>
                    <a:pt x="178100" y="1887909"/>
                    <a:pt x="182407" y="1898296"/>
                  </a:cubicBezTo>
                  <a:cubicBezTo>
                    <a:pt x="196087" y="1918057"/>
                    <a:pt x="183420" y="1935538"/>
                    <a:pt x="195074" y="1946938"/>
                  </a:cubicBezTo>
                  <a:cubicBezTo>
                    <a:pt x="251823" y="1990259"/>
                    <a:pt x="275890" y="2038648"/>
                    <a:pt x="353920" y="2039154"/>
                  </a:cubicBezTo>
                  <a:cubicBezTo>
                    <a:pt x="368360" y="2040928"/>
                    <a:pt x="379507" y="2039661"/>
                    <a:pt x="389894" y="2039661"/>
                  </a:cubicBezTo>
                  <a:cubicBezTo>
                    <a:pt x="394201" y="2039154"/>
                    <a:pt x="387867" y="2048528"/>
                    <a:pt x="394201" y="2039154"/>
                  </a:cubicBezTo>
                  <a:cubicBezTo>
                    <a:pt x="401295" y="2028261"/>
                    <a:pt x="399774" y="2025981"/>
                    <a:pt x="411175" y="2024207"/>
                  </a:cubicBezTo>
                  <a:cubicBezTo>
                    <a:pt x="425869" y="2021927"/>
                    <a:pt x="446390" y="2018634"/>
                    <a:pt x="445123" y="2004193"/>
                  </a:cubicBezTo>
                  <a:cubicBezTo>
                    <a:pt x="406868" y="1992033"/>
                    <a:pt x="424349" y="2005207"/>
                    <a:pt x="402815" y="1991526"/>
                  </a:cubicBezTo>
                  <a:cubicBezTo>
                    <a:pt x="409908" y="1984686"/>
                    <a:pt x="390907" y="1982912"/>
                    <a:pt x="384827" y="1973539"/>
                  </a:cubicBezTo>
                  <a:cubicBezTo>
                    <a:pt x="383814" y="1967965"/>
                    <a:pt x="365320" y="1962898"/>
                    <a:pt x="363547" y="1946938"/>
                  </a:cubicBezTo>
                  <a:cubicBezTo>
                    <a:pt x="359240" y="1941618"/>
                    <a:pt x="360253" y="1951245"/>
                    <a:pt x="359240" y="1941618"/>
                  </a:cubicBezTo>
                  <a:cubicBezTo>
                    <a:pt x="358227" y="1931991"/>
                    <a:pt x="357213" y="1937311"/>
                    <a:pt x="358227" y="1931991"/>
                  </a:cubicBezTo>
                  <a:cubicBezTo>
                    <a:pt x="361773" y="1923884"/>
                    <a:pt x="354680" y="1918563"/>
                    <a:pt x="353920" y="1911977"/>
                  </a:cubicBezTo>
                  <a:cubicBezTo>
                    <a:pt x="348346" y="1895256"/>
                    <a:pt x="343533" y="1873215"/>
                    <a:pt x="337959" y="1861055"/>
                  </a:cubicBezTo>
                  <a:cubicBezTo>
                    <a:pt x="350626" y="1835720"/>
                    <a:pt x="372160" y="1837240"/>
                    <a:pt x="381281" y="1825080"/>
                  </a:cubicBezTo>
                  <a:cubicBezTo>
                    <a:pt x="379254" y="1819760"/>
                    <a:pt x="373934" y="1843067"/>
                    <a:pt x="379254" y="1819760"/>
                  </a:cubicBezTo>
                  <a:cubicBezTo>
                    <a:pt x="385587" y="1788092"/>
                    <a:pt x="379761" y="1801266"/>
                    <a:pt x="394201" y="1788092"/>
                  </a:cubicBezTo>
                  <a:cubicBezTo>
                    <a:pt x="406868" y="1779985"/>
                    <a:pt x="415735" y="1777705"/>
                    <a:pt x="428149" y="1766811"/>
                  </a:cubicBezTo>
                  <a:cubicBezTo>
                    <a:pt x="432963" y="1756677"/>
                    <a:pt x="449430" y="1753384"/>
                    <a:pt x="445123" y="1745531"/>
                  </a:cubicBezTo>
                  <a:cubicBezTo>
                    <a:pt x="440309" y="1738690"/>
                    <a:pt x="427136" y="1726276"/>
                    <a:pt x="420802" y="1723236"/>
                  </a:cubicBezTo>
                  <a:cubicBezTo>
                    <a:pt x="392934" y="1721970"/>
                    <a:pt x="382040" y="1698662"/>
                    <a:pt x="399521" y="1675608"/>
                  </a:cubicBezTo>
                  <a:cubicBezTo>
                    <a:pt x="420042" y="1663194"/>
                    <a:pt x="434229" y="1656354"/>
                    <a:pt x="446136" y="1640647"/>
                  </a:cubicBezTo>
                  <a:cubicBezTo>
                    <a:pt x="452470" y="1627219"/>
                    <a:pt x="452217" y="1603659"/>
                    <a:pt x="469444" y="1594032"/>
                  </a:cubicBezTo>
                  <a:cubicBezTo>
                    <a:pt x="471977" y="1573004"/>
                    <a:pt x="457790" y="1587191"/>
                    <a:pt x="458803" y="1563377"/>
                  </a:cubicBezTo>
                  <a:cubicBezTo>
                    <a:pt x="447150" y="1561097"/>
                    <a:pt x="461590" y="1527909"/>
                    <a:pt x="454497" y="1526389"/>
                  </a:cubicBezTo>
                  <a:cubicBezTo>
                    <a:pt x="454497" y="1526389"/>
                    <a:pt x="446136" y="1528416"/>
                    <a:pt x="454497" y="1526389"/>
                  </a:cubicBezTo>
                  <a:cubicBezTo>
                    <a:pt x="469697" y="1519549"/>
                    <a:pt x="470964" y="1531963"/>
                    <a:pt x="482111" y="1531709"/>
                  </a:cubicBezTo>
                  <a:cubicBezTo>
                    <a:pt x="503899" y="1532216"/>
                    <a:pt x="518845" y="1524869"/>
                    <a:pt x="526699" y="1505108"/>
                  </a:cubicBezTo>
                  <a:cubicBezTo>
                    <a:pt x="530246" y="1428852"/>
                    <a:pt x="533286" y="1468627"/>
                    <a:pt x="573314" y="1457480"/>
                  </a:cubicBezTo>
                  <a:cubicBezTo>
                    <a:pt x="581928" y="1454187"/>
                    <a:pt x="582941" y="1458747"/>
                    <a:pt x="590288" y="1457480"/>
                  </a:cubicBezTo>
                  <a:cubicBezTo>
                    <a:pt x="598395" y="1457987"/>
                    <a:pt x="598648" y="1451400"/>
                    <a:pt x="605236" y="1451146"/>
                  </a:cubicBezTo>
                  <a:cubicBezTo>
                    <a:pt x="627530" y="1449880"/>
                    <a:pt x="651850" y="1438732"/>
                    <a:pt x="664517" y="1420492"/>
                  </a:cubicBezTo>
                  <a:cubicBezTo>
                    <a:pt x="698719" y="1355129"/>
                    <a:pt x="657171" y="1384771"/>
                    <a:pt x="666544" y="1359183"/>
                  </a:cubicBezTo>
                  <a:cubicBezTo>
                    <a:pt x="676931" y="1346009"/>
                    <a:pt x="661224" y="1332835"/>
                    <a:pt x="650584" y="1328528"/>
                  </a:cubicBezTo>
                  <a:cubicBezTo>
                    <a:pt x="647290" y="1329795"/>
                    <a:pt x="633103" y="1323462"/>
                    <a:pt x="627276" y="1316875"/>
                  </a:cubicBezTo>
                  <a:cubicBezTo>
                    <a:pt x="626263" y="1312568"/>
                    <a:pt x="621956" y="1316875"/>
                    <a:pt x="626263" y="1312568"/>
                  </a:cubicBezTo>
                  <a:cubicBezTo>
                    <a:pt x="653117" y="1300407"/>
                    <a:pt x="664264" y="1332075"/>
                    <a:pt x="687572" y="1331569"/>
                  </a:cubicBezTo>
                  <a:cubicBezTo>
                    <a:pt x="715946" y="1334862"/>
                    <a:pt x="748627" y="1338156"/>
                    <a:pt x="759521" y="1309274"/>
                  </a:cubicBezTo>
                  <a:cubicBezTo>
                    <a:pt x="770668" y="1293060"/>
                    <a:pt x="786629" y="1289767"/>
                    <a:pt x="795496" y="1275326"/>
                  </a:cubicBezTo>
                  <a:cubicBezTo>
                    <a:pt x="804110" y="1268740"/>
                    <a:pt x="797269" y="1263419"/>
                    <a:pt x="806136" y="1255313"/>
                  </a:cubicBezTo>
                  <a:cubicBezTo>
                    <a:pt x="813230" y="1249486"/>
                    <a:pt x="811710" y="1250246"/>
                    <a:pt x="819817" y="1243659"/>
                  </a:cubicBezTo>
                  <a:cubicBezTo>
                    <a:pt x="834257" y="1230738"/>
                    <a:pt x="843631" y="1222125"/>
                    <a:pt x="851484" y="1205657"/>
                  </a:cubicBezTo>
                  <a:cubicBezTo>
                    <a:pt x="841604" y="1206417"/>
                    <a:pt x="870992" y="1176270"/>
                    <a:pt x="867445" y="1171710"/>
                  </a:cubicBezTo>
                  <a:cubicBezTo>
                    <a:pt x="896580" y="1133961"/>
                    <a:pt x="906713" y="1151442"/>
                    <a:pt x="904686" y="1102800"/>
                  </a:cubicBezTo>
                  <a:cubicBezTo>
                    <a:pt x="906713" y="1098494"/>
                    <a:pt x="902406" y="1114454"/>
                    <a:pt x="906713" y="1098494"/>
                  </a:cubicBezTo>
                  <a:cubicBezTo>
                    <a:pt x="913553" y="1087600"/>
                    <a:pt x="910007" y="1075186"/>
                    <a:pt x="910007" y="1070879"/>
                  </a:cubicBezTo>
                  <a:cubicBezTo>
                    <a:pt x="912540" y="1068599"/>
                    <a:pt x="913047" y="1058465"/>
                    <a:pt x="907980" y="1057199"/>
                  </a:cubicBezTo>
                  <a:cubicBezTo>
                    <a:pt x="923687" y="1032878"/>
                    <a:pt x="960422" y="1010330"/>
                    <a:pt x="988543" y="995890"/>
                  </a:cubicBezTo>
                  <a:cubicBezTo>
                    <a:pt x="1042758" y="962702"/>
                    <a:pt x="1056185" y="1003743"/>
                    <a:pt x="1112427" y="948261"/>
                  </a:cubicBezTo>
                  <a:cubicBezTo>
                    <a:pt x="1109134" y="938634"/>
                    <a:pt x="1101787" y="950288"/>
                    <a:pt x="1109134" y="938634"/>
                  </a:cubicBezTo>
                  <a:cubicBezTo>
                    <a:pt x="1116481" y="926980"/>
                    <a:pt x="1111161" y="934327"/>
                    <a:pt x="1116481" y="926980"/>
                  </a:cubicBezTo>
                  <a:cubicBezTo>
                    <a:pt x="1124588" y="911527"/>
                    <a:pt x="1130668" y="912287"/>
                    <a:pt x="1134468" y="898353"/>
                  </a:cubicBezTo>
                  <a:cubicBezTo>
                    <a:pt x="1135735" y="886952"/>
                    <a:pt x="1134215" y="888979"/>
                    <a:pt x="1137762" y="883406"/>
                  </a:cubicBezTo>
                  <a:cubicBezTo>
                    <a:pt x="1140295" y="872765"/>
                    <a:pt x="1132441" y="854271"/>
                    <a:pt x="1138268" y="843124"/>
                  </a:cubicBezTo>
                  <a:cubicBezTo>
                    <a:pt x="1142322" y="834257"/>
                    <a:pt x="1147389" y="833244"/>
                    <a:pt x="1152709" y="825137"/>
                  </a:cubicBezTo>
                  <a:cubicBezTo>
                    <a:pt x="1156002" y="818803"/>
                    <a:pt x="1152709" y="831470"/>
                    <a:pt x="1156002" y="818803"/>
                  </a:cubicBezTo>
                  <a:cubicBezTo>
                    <a:pt x="1159296" y="806136"/>
                    <a:pt x="1163349" y="798789"/>
                    <a:pt x="1163349" y="795496"/>
                  </a:cubicBezTo>
                  <a:cubicBezTo>
                    <a:pt x="1160056" y="788909"/>
                    <a:pt x="1157522" y="762815"/>
                    <a:pt x="1160056" y="747867"/>
                  </a:cubicBezTo>
                  <a:cubicBezTo>
                    <a:pt x="1162843" y="733933"/>
                    <a:pt x="1154482" y="720253"/>
                    <a:pt x="1159042" y="707586"/>
                  </a:cubicBezTo>
                  <a:cubicBezTo>
                    <a:pt x="1159802" y="698972"/>
                    <a:pt x="1168163" y="690105"/>
                    <a:pt x="1177030" y="689598"/>
                  </a:cubicBezTo>
                  <a:cubicBezTo>
                    <a:pt x="1180323" y="675411"/>
                    <a:pt x="1201604" y="673638"/>
                    <a:pt x="1198311" y="662997"/>
                  </a:cubicBezTo>
                  <a:cubicBezTo>
                    <a:pt x="1219338" y="636650"/>
                    <a:pt x="1232005" y="626769"/>
                    <a:pt x="1253286" y="602702"/>
                  </a:cubicBezTo>
                  <a:cubicBezTo>
                    <a:pt x="1250246" y="605235"/>
                    <a:pt x="1265193" y="586741"/>
                    <a:pt x="1262913" y="590035"/>
                  </a:cubicBezTo>
                  <a:cubicBezTo>
                    <a:pt x="1262913" y="590035"/>
                    <a:pt x="1255566" y="586741"/>
                    <a:pt x="1262913" y="582688"/>
                  </a:cubicBezTo>
                  <a:cubicBezTo>
                    <a:pt x="1275833" y="575848"/>
                    <a:pt x="1268993" y="577368"/>
                    <a:pt x="1273806" y="568501"/>
                  </a:cubicBezTo>
                  <a:cubicBezTo>
                    <a:pt x="1274567" y="547727"/>
                    <a:pt x="1272540" y="530753"/>
                    <a:pt x="1266966" y="513779"/>
                  </a:cubicBezTo>
                  <a:cubicBezTo>
                    <a:pt x="1267473" y="498325"/>
                    <a:pt x="1264180" y="497818"/>
                    <a:pt x="1254046" y="487685"/>
                  </a:cubicBezTo>
                  <a:cubicBezTo>
                    <a:pt x="1247459" y="478564"/>
                    <a:pt x="1227192" y="487178"/>
                    <a:pt x="1218578" y="479324"/>
                  </a:cubicBezTo>
                  <a:cubicBezTo>
                    <a:pt x="1188937" y="465390"/>
                    <a:pt x="1173483" y="430682"/>
                    <a:pt x="1137762" y="425616"/>
                  </a:cubicBezTo>
                  <a:cubicBezTo>
                    <a:pt x="1124081" y="420549"/>
                    <a:pt x="1099254" y="424602"/>
                    <a:pt x="1086840" y="424602"/>
                  </a:cubicBezTo>
                  <a:cubicBezTo>
                    <a:pt x="1075186" y="415988"/>
                    <a:pt x="1050358" y="409148"/>
                    <a:pt x="1037185" y="410922"/>
                  </a:cubicBezTo>
                  <a:cubicBezTo>
                    <a:pt x="1027304" y="410922"/>
                    <a:pt x="1026797" y="419282"/>
                    <a:pt x="1018691" y="420042"/>
                  </a:cubicBezTo>
                  <a:cubicBezTo>
                    <a:pt x="991329" y="413455"/>
                    <a:pt x="1016410" y="392174"/>
                    <a:pt x="987023" y="381534"/>
                  </a:cubicBezTo>
                  <a:cubicBezTo>
                    <a:pt x="964222" y="375200"/>
                    <a:pt x="925714" y="348093"/>
                    <a:pt x="906713" y="373173"/>
                  </a:cubicBezTo>
                  <a:cubicBezTo>
                    <a:pt x="892779" y="381534"/>
                    <a:pt x="897846" y="386601"/>
                    <a:pt x="879605" y="390654"/>
                  </a:cubicBezTo>
                  <a:cubicBezTo>
                    <a:pt x="847178" y="398508"/>
                    <a:pt x="843124" y="389134"/>
                    <a:pt x="827164" y="368360"/>
                  </a:cubicBezTo>
                  <a:cubicBezTo>
                    <a:pt x="815510" y="360000"/>
                    <a:pt x="828684" y="351386"/>
                    <a:pt x="838311" y="341252"/>
                  </a:cubicBezTo>
                  <a:cubicBezTo>
                    <a:pt x="892779" y="290837"/>
                    <a:pt x="838817" y="298437"/>
                    <a:pt x="831977" y="248276"/>
                  </a:cubicBezTo>
                  <a:cubicBezTo>
                    <a:pt x="820070" y="230035"/>
                    <a:pt x="813230" y="215341"/>
                    <a:pt x="794736" y="205461"/>
                  </a:cubicBezTo>
                  <a:cubicBezTo>
                    <a:pt x="780295" y="204447"/>
                    <a:pt x="770415" y="185700"/>
                    <a:pt x="754201" y="187980"/>
                  </a:cubicBezTo>
                  <a:cubicBezTo>
                    <a:pt x="730133" y="171260"/>
                    <a:pt x="699226" y="186967"/>
                    <a:pt x="674905" y="179113"/>
                  </a:cubicBezTo>
                  <a:cubicBezTo>
                    <a:pt x="630823" y="169233"/>
                    <a:pt x="610049" y="87403"/>
                    <a:pt x="559634" y="109191"/>
                  </a:cubicBezTo>
                  <a:cubicBezTo>
                    <a:pt x="559634" y="109191"/>
                    <a:pt x="555580" y="107671"/>
                    <a:pt x="555580" y="104377"/>
                  </a:cubicBezTo>
                  <a:cubicBezTo>
                    <a:pt x="555580" y="101083"/>
                    <a:pt x="550767" y="105897"/>
                    <a:pt x="555580" y="101083"/>
                  </a:cubicBezTo>
                  <a:cubicBezTo>
                    <a:pt x="560394" y="96270"/>
                    <a:pt x="560394" y="96270"/>
                    <a:pt x="560394" y="96270"/>
                  </a:cubicBezTo>
                  <a:cubicBezTo>
                    <a:pt x="566221" y="75496"/>
                    <a:pt x="537593" y="76256"/>
                    <a:pt x="528726" y="63336"/>
                  </a:cubicBezTo>
                  <a:cubicBezTo>
                    <a:pt x="517579" y="64349"/>
                    <a:pt x="514539" y="64602"/>
                    <a:pt x="507952" y="54215"/>
                  </a:cubicBezTo>
                  <a:cubicBezTo>
                    <a:pt x="505672" y="50922"/>
                    <a:pt x="519859" y="54215"/>
                    <a:pt x="505672" y="50922"/>
                  </a:cubicBezTo>
                  <a:cubicBezTo>
                    <a:pt x="487938" y="46615"/>
                    <a:pt x="489965" y="45855"/>
                    <a:pt x="478564" y="49402"/>
                  </a:cubicBezTo>
                  <a:cubicBezTo>
                    <a:pt x="472991" y="52695"/>
                    <a:pt x="472991" y="54215"/>
                    <a:pt x="468937" y="55735"/>
                  </a:cubicBezTo>
                  <a:cubicBezTo>
                    <a:pt x="464884" y="57255"/>
                    <a:pt x="476791" y="58015"/>
                    <a:pt x="459310" y="59282"/>
                  </a:cubicBezTo>
                  <a:cubicBezTo>
                    <a:pt x="441830" y="60549"/>
                    <a:pt x="448923" y="63336"/>
                    <a:pt x="448923" y="63336"/>
                  </a:cubicBezTo>
                  <a:cubicBezTo>
                    <a:pt x="414215" y="66629"/>
                    <a:pt x="424855" y="44081"/>
                    <a:pt x="384574" y="53455"/>
                  </a:cubicBezTo>
                  <a:cubicBezTo>
                    <a:pt x="344039" y="63336"/>
                    <a:pt x="381281" y="3800"/>
                    <a:pt x="288557" y="38255"/>
                  </a:cubicBezTo>
                  <a:cubicBezTo>
                    <a:pt x="270063" y="46362"/>
                    <a:pt x="279437" y="59029"/>
                    <a:pt x="289317" y="67642"/>
                  </a:cubicBezTo>
                  <a:cubicBezTo>
                    <a:pt x="286277" y="86643"/>
                    <a:pt x="265250" y="101083"/>
                    <a:pt x="262210" y="79549"/>
                  </a:cubicBezTo>
                  <a:cubicBezTo>
                    <a:pt x="257649" y="60295"/>
                    <a:pt x="281210" y="45095"/>
                    <a:pt x="261449" y="28628"/>
                  </a:cubicBezTo>
                  <a:cubicBezTo>
                    <a:pt x="261449" y="26347"/>
                    <a:pt x="254356" y="30908"/>
                    <a:pt x="261449" y="26347"/>
                  </a:cubicBezTo>
                  <a:cubicBezTo>
                    <a:pt x="274370" y="19507"/>
                    <a:pt x="298691" y="8360"/>
                    <a:pt x="27335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3" name="Freeform 268">
              <a:extLst>
                <a:ext uri="{FF2B5EF4-FFF2-40B4-BE49-F238E27FC236}">
                  <a16:creationId xmlns:a16="http://schemas.microsoft.com/office/drawing/2014/main" id="{B9CE30AA-B0DE-466A-D7D2-4532F81CA7EB}"/>
                </a:ext>
              </a:extLst>
            </p:cNvPr>
            <p:cNvSpPr/>
            <p:nvPr/>
          </p:nvSpPr>
          <p:spPr>
            <a:xfrm>
              <a:off x="4112066" y="6059669"/>
              <a:ext cx="100569" cy="37822"/>
            </a:xfrm>
            <a:custGeom>
              <a:avLst/>
              <a:gdLst>
                <a:gd name="connsiteX0" fmla="*/ 85115 w 100569"/>
                <a:gd name="connsiteY0" fmla="*/ 25913 h 37822"/>
                <a:gd name="connsiteX1" fmla="*/ 78021 w 100569"/>
                <a:gd name="connsiteY1" fmla="*/ 1845 h 37822"/>
                <a:gd name="connsiteX2" fmla="*/ 47620 w 100569"/>
                <a:gd name="connsiteY2" fmla="*/ 26673 h 37822"/>
                <a:gd name="connsiteX3" fmla="*/ 48380 w 100569"/>
                <a:gd name="connsiteY3" fmla="*/ 11726 h 37822"/>
                <a:gd name="connsiteX4" fmla="*/ 22793 w 100569"/>
                <a:gd name="connsiteY4" fmla="*/ 7672 h 37822"/>
                <a:gd name="connsiteX5" fmla="*/ 16459 w 100569"/>
                <a:gd name="connsiteY5" fmla="*/ 18819 h 37822"/>
                <a:gd name="connsiteX6" fmla="*/ 6072 w 100569"/>
                <a:gd name="connsiteY6" fmla="*/ 29713 h 37822"/>
                <a:gd name="connsiteX7" fmla="*/ 12405 w 100569"/>
                <a:gd name="connsiteY7" fmla="*/ 35033 h 37822"/>
                <a:gd name="connsiteX8" fmla="*/ 51673 w 100569"/>
                <a:gd name="connsiteY8" fmla="*/ 35033 h 37822"/>
                <a:gd name="connsiteX9" fmla="*/ 85115 w 100569"/>
                <a:gd name="connsiteY9" fmla="*/ 25913 h 3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569" h="37822">
                  <a:moveTo>
                    <a:pt x="85115" y="25913"/>
                  </a:moveTo>
                  <a:cubicBezTo>
                    <a:pt x="103609" y="18819"/>
                    <a:pt x="110196" y="2605"/>
                    <a:pt x="78021" y="1845"/>
                  </a:cubicBezTo>
                  <a:cubicBezTo>
                    <a:pt x="64847" y="8179"/>
                    <a:pt x="56994" y="16792"/>
                    <a:pt x="47620" y="26673"/>
                  </a:cubicBezTo>
                  <a:cubicBezTo>
                    <a:pt x="29633" y="37313"/>
                    <a:pt x="40527" y="12739"/>
                    <a:pt x="48380" y="11726"/>
                  </a:cubicBezTo>
                  <a:cubicBezTo>
                    <a:pt x="53700" y="-4488"/>
                    <a:pt x="29886" y="-1955"/>
                    <a:pt x="22793" y="7672"/>
                  </a:cubicBezTo>
                  <a:cubicBezTo>
                    <a:pt x="17472" y="12992"/>
                    <a:pt x="27860" y="17553"/>
                    <a:pt x="16459" y="18819"/>
                  </a:cubicBezTo>
                  <a:cubicBezTo>
                    <a:pt x="-8" y="22366"/>
                    <a:pt x="-5329" y="19832"/>
                    <a:pt x="6072" y="29713"/>
                  </a:cubicBezTo>
                  <a:cubicBezTo>
                    <a:pt x="12405" y="35033"/>
                    <a:pt x="12405" y="35033"/>
                    <a:pt x="12405" y="35033"/>
                  </a:cubicBezTo>
                  <a:cubicBezTo>
                    <a:pt x="17219" y="30726"/>
                    <a:pt x="45593" y="39340"/>
                    <a:pt x="51673" y="35033"/>
                  </a:cubicBezTo>
                  <a:cubicBezTo>
                    <a:pt x="64341" y="42380"/>
                    <a:pt x="78021" y="33766"/>
                    <a:pt x="85115" y="259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4" name="Freeform 269">
              <a:extLst>
                <a:ext uri="{FF2B5EF4-FFF2-40B4-BE49-F238E27FC236}">
                  <a16:creationId xmlns:a16="http://schemas.microsoft.com/office/drawing/2014/main" id="{FD04191E-23D3-DAA4-1674-1834860FB4F0}"/>
                </a:ext>
              </a:extLst>
            </p:cNvPr>
            <p:cNvSpPr/>
            <p:nvPr/>
          </p:nvSpPr>
          <p:spPr>
            <a:xfrm>
              <a:off x="4037828" y="5744781"/>
              <a:ext cx="20489" cy="22240"/>
            </a:xfrm>
            <a:custGeom>
              <a:avLst/>
              <a:gdLst>
                <a:gd name="connsiteX0" fmla="*/ 14694 w 20489"/>
                <a:gd name="connsiteY0" fmla="*/ 22096 h 22240"/>
                <a:gd name="connsiteX1" fmla="*/ 0 w 20489"/>
                <a:gd name="connsiteY1" fmla="*/ 816 h 22240"/>
                <a:gd name="connsiteX2" fmla="*/ 6840 w 20489"/>
                <a:gd name="connsiteY2" fmla="*/ 15256 h 22240"/>
                <a:gd name="connsiteX3" fmla="*/ 14694 w 20489"/>
                <a:gd name="connsiteY3" fmla="*/ 22096 h 22240"/>
              </a:gdLst>
              <a:ahLst/>
              <a:cxnLst>
                <a:cxn ang="0">
                  <a:pos x="connsiteX0" y="connsiteY0"/>
                </a:cxn>
                <a:cxn ang="0">
                  <a:pos x="connsiteX1" y="connsiteY1"/>
                </a:cxn>
                <a:cxn ang="0">
                  <a:pos x="connsiteX2" y="connsiteY2"/>
                </a:cxn>
                <a:cxn ang="0">
                  <a:pos x="connsiteX3" y="connsiteY3"/>
                </a:cxn>
              </a:cxnLst>
              <a:rect l="l" t="t" r="r" b="b"/>
              <a:pathLst>
                <a:path w="20489" h="22240">
                  <a:moveTo>
                    <a:pt x="14694" y="22096"/>
                  </a:moveTo>
                  <a:cubicBezTo>
                    <a:pt x="29134" y="6896"/>
                    <a:pt x="13681" y="-2984"/>
                    <a:pt x="0" y="816"/>
                  </a:cubicBezTo>
                  <a:cubicBezTo>
                    <a:pt x="507" y="9176"/>
                    <a:pt x="10640" y="8669"/>
                    <a:pt x="6840" y="15256"/>
                  </a:cubicBezTo>
                  <a:cubicBezTo>
                    <a:pt x="2280" y="22096"/>
                    <a:pt x="10134" y="22603"/>
                    <a:pt x="14694" y="2209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5" name="Freeform 270">
              <a:extLst>
                <a:ext uri="{FF2B5EF4-FFF2-40B4-BE49-F238E27FC236}">
                  <a16:creationId xmlns:a16="http://schemas.microsoft.com/office/drawing/2014/main" id="{AC547E1C-D4E0-2634-ED57-C774EE062CAD}"/>
                </a:ext>
              </a:extLst>
            </p:cNvPr>
            <p:cNvSpPr/>
            <p:nvPr/>
          </p:nvSpPr>
          <p:spPr>
            <a:xfrm>
              <a:off x="4410448" y="4523725"/>
              <a:ext cx="52488" cy="38899"/>
            </a:xfrm>
            <a:custGeom>
              <a:avLst/>
              <a:gdLst>
                <a:gd name="connsiteX0" fmla="*/ 20061 w 52488"/>
                <a:gd name="connsiteY0" fmla="*/ 0 h 38899"/>
                <a:gd name="connsiteX1" fmla="*/ 52489 w 52488"/>
                <a:gd name="connsiteY1" fmla="*/ 14694 h 38899"/>
                <a:gd name="connsiteX2" fmla="*/ 4860 w 52488"/>
                <a:gd name="connsiteY2" fmla="*/ 36481 h 38899"/>
                <a:gd name="connsiteX3" fmla="*/ 20061 w 52488"/>
                <a:gd name="connsiteY3" fmla="*/ 0 h 38899"/>
              </a:gdLst>
              <a:ahLst/>
              <a:cxnLst>
                <a:cxn ang="0">
                  <a:pos x="connsiteX0" y="connsiteY0"/>
                </a:cxn>
                <a:cxn ang="0">
                  <a:pos x="connsiteX1" y="connsiteY1"/>
                </a:cxn>
                <a:cxn ang="0">
                  <a:pos x="connsiteX2" y="connsiteY2"/>
                </a:cxn>
                <a:cxn ang="0">
                  <a:pos x="connsiteX3" y="connsiteY3"/>
                </a:cxn>
              </a:cxnLst>
              <a:rect l="l" t="t" r="r" b="b"/>
              <a:pathLst>
                <a:path w="52488" h="38899">
                  <a:moveTo>
                    <a:pt x="20061" y="0"/>
                  </a:moveTo>
                  <a:cubicBezTo>
                    <a:pt x="29434" y="3547"/>
                    <a:pt x="48182" y="3547"/>
                    <a:pt x="52489" y="14694"/>
                  </a:cubicBezTo>
                  <a:cubicBezTo>
                    <a:pt x="45142" y="32935"/>
                    <a:pt x="23101" y="44082"/>
                    <a:pt x="4860" y="36481"/>
                  </a:cubicBezTo>
                  <a:cubicBezTo>
                    <a:pt x="-8567" y="8614"/>
                    <a:pt x="8914" y="18494"/>
                    <a:pt x="20061"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6" name="Freeform 271">
              <a:extLst>
                <a:ext uri="{FF2B5EF4-FFF2-40B4-BE49-F238E27FC236}">
                  <a16:creationId xmlns:a16="http://schemas.microsoft.com/office/drawing/2014/main" id="{36F750E5-29DB-8578-318B-C516227BDA18}"/>
                </a:ext>
              </a:extLst>
            </p:cNvPr>
            <p:cNvSpPr/>
            <p:nvPr/>
          </p:nvSpPr>
          <p:spPr>
            <a:xfrm>
              <a:off x="3762191" y="3968398"/>
              <a:ext cx="159363" cy="64934"/>
            </a:xfrm>
            <a:custGeom>
              <a:avLst/>
              <a:gdLst>
                <a:gd name="connsiteX0" fmla="*/ 0 w 159363"/>
                <a:gd name="connsiteY0" fmla="*/ 49655 h 64934"/>
                <a:gd name="connsiteX1" fmla="*/ 59282 w 159363"/>
                <a:gd name="connsiteY1" fmla="*/ 45602 h 64934"/>
                <a:gd name="connsiteX2" fmla="*/ 67389 w 159363"/>
                <a:gd name="connsiteY2" fmla="*/ 59536 h 64934"/>
                <a:gd name="connsiteX3" fmla="*/ 68149 w 159363"/>
                <a:gd name="connsiteY3" fmla="*/ 63589 h 64934"/>
                <a:gd name="connsiteX4" fmla="*/ 79550 w 159363"/>
                <a:gd name="connsiteY4" fmla="*/ 60295 h 64934"/>
                <a:gd name="connsiteX5" fmla="*/ 98297 w 159363"/>
                <a:gd name="connsiteY5" fmla="*/ 50669 h 64934"/>
                <a:gd name="connsiteX6" fmla="*/ 158339 w 159363"/>
                <a:gd name="connsiteY6" fmla="*/ 34708 h 64934"/>
                <a:gd name="connsiteX7" fmla="*/ 138072 w 159363"/>
                <a:gd name="connsiteY7" fmla="*/ 21281 h 64934"/>
                <a:gd name="connsiteX8" fmla="*/ 107164 w 159363"/>
                <a:gd name="connsiteY8" fmla="*/ 17227 h 64934"/>
                <a:gd name="connsiteX9" fmla="*/ 79803 w 159363"/>
                <a:gd name="connsiteY9" fmla="*/ 5827 h 64934"/>
                <a:gd name="connsiteX10" fmla="*/ 53456 w 159363"/>
                <a:gd name="connsiteY10" fmla="*/ 0 h 64934"/>
                <a:gd name="connsiteX11" fmla="*/ 36481 w 159363"/>
                <a:gd name="connsiteY11" fmla="*/ 14694 h 64934"/>
                <a:gd name="connsiteX12" fmla="*/ 36481 w 159363"/>
                <a:gd name="connsiteY12" fmla="*/ 32174 h 64934"/>
                <a:gd name="connsiteX13" fmla="*/ 35722 w 159363"/>
                <a:gd name="connsiteY13" fmla="*/ 32428 h 64934"/>
                <a:gd name="connsiteX14" fmla="*/ 0 w 159363"/>
                <a:gd name="connsiteY14" fmla="*/ 49655 h 6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363" h="64934">
                  <a:moveTo>
                    <a:pt x="0" y="49655"/>
                  </a:moveTo>
                  <a:cubicBezTo>
                    <a:pt x="7347" y="50669"/>
                    <a:pt x="49909" y="50415"/>
                    <a:pt x="59282" y="45602"/>
                  </a:cubicBezTo>
                  <a:cubicBezTo>
                    <a:pt x="63336" y="48135"/>
                    <a:pt x="66629" y="55229"/>
                    <a:pt x="67389" y="59536"/>
                  </a:cubicBezTo>
                  <a:cubicBezTo>
                    <a:pt x="68149" y="63589"/>
                    <a:pt x="60802" y="61056"/>
                    <a:pt x="68149" y="63589"/>
                  </a:cubicBezTo>
                  <a:cubicBezTo>
                    <a:pt x="75496" y="66122"/>
                    <a:pt x="74736" y="65109"/>
                    <a:pt x="79550" y="60295"/>
                  </a:cubicBezTo>
                  <a:cubicBezTo>
                    <a:pt x="88924" y="55482"/>
                    <a:pt x="87657" y="50669"/>
                    <a:pt x="98297" y="50669"/>
                  </a:cubicBezTo>
                  <a:cubicBezTo>
                    <a:pt x="109951" y="54215"/>
                    <a:pt x="167713" y="54469"/>
                    <a:pt x="158339" y="34708"/>
                  </a:cubicBezTo>
                  <a:cubicBezTo>
                    <a:pt x="141872" y="26601"/>
                    <a:pt x="157072" y="21027"/>
                    <a:pt x="138072" y="21281"/>
                  </a:cubicBezTo>
                  <a:cubicBezTo>
                    <a:pt x="117804" y="21281"/>
                    <a:pt x="107164" y="17227"/>
                    <a:pt x="107164" y="17227"/>
                  </a:cubicBezTo>
                  <a:cubicBezTo>
                    <a:pt x="106911" y="3293"/>
                    <a:pt x="84616" y="7854"/>
                    <a:pt x="79803" y="5827"/>
                  </a:cubicBezTo>
                  <a:cubicBezTo>
                    <a:pt x="62323" y="8107"/>
                    <a:pt x="64096" y="4814"/>
                    <a:pt x="53456" y="0"/>
                  </a:cubicBezTo>
                  <a:cubicBezTo>
                    <a:pt x="46109" y="9374"/>
                    <a:pt x="27108" y="253"/>
                    <a:pt x="36481" y="14694"/>
                  </a:cubicBezTo>
                  <a:cubicBezTo>
                    <a:pt x="46868" y="15960"/>
                    <a:pt x="37242" y="29641"/>
                    <a:pt x="36481" y="32174"/>
                  </a:cubicBezTo>
                  <a:cubicBezTo>
                    <a:pt x="35722" y="32428"/>
                    <a:pt x="45348" y="29134"/>
                    <a:pt x="35722" y="32428"/>
                  </a:cubicBezTo>
                  <a:cubicBezTo>
                    <a:pt x="18241" y="41041"/>
                    <a:pt x="6840" y="23307"/>
                    <a:pt x="0" y="4965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7" name="Freeform 272">
              <a:extLst>
                <a:ext uri="{FF2B5EF4-FFF2-40B4-BE49-F238E27FC236}">
                  <a16:creationId xmlns:a16="http://schemas.microsoft.com/office/drawing/2014/main" id="{D5FE425D-C0E0-B5C2-AD41-1583ED581A3D}"/>
                </a:ext>
              </a:extLst>
            </p:cNvPr>
            <p:cNvSpPr/>
            <p:nvPr/>
          </p:nvSpPr>
          <p:spPr>
            <a:xfrm>
              <a:off x="3646921" y="4011304"/>
              <a:ext cx="47916" cy="22072"/>
            </a:xfrm>
            <a:custGeom>
              <a:avLst/>
              <a:gdLst>
                <a:gd name="connsiteX0" fmla="*/ 38508 w 47916"/>
                <a:gd name="connsiteY0" fmla="*/ 10043 h 22072"/>
                <a:gd name="connsiteX1" fmla="*/ 20267 w 47916"/>
                <a:gd name="connsiteY1" fmla="*/ 4469 h 22072"/>
                <a:gd name="connsiteX2" fmla="*/ 0 w 47916"/>
                <a:gd name="connsiteY2" fmla="*/ 5229 h 22072"/>
                <a:gd name="connsiteX3" fmla="*/ 38508 w 47916"/>
                <a:gd name="connsiteY3" fmla="*/ 10043 h 22072"/>
              </a:gdLst>
              <a:ahLst/>
              <a:cxnLst>
                <a:cxn ang="0">
                  <a:pos x="connsiteX0" y="connsiteY0"/>
                </a:cxn>
                <a:cxn ang="0">
                  <a:pos x="connsiteX1" y="connsiteY1"/>
                </a:cxn>
                <a:cxn ang="0">
                  <a:pos x="connsiteX2" y="connsiteY2"/>
                </a:cxn>
                <a:cxn ang="0">
                  <a:pos x="connsiteX3" y="connsiteY3"/>
                </a:cxn>
              </a:cxnLst>
              <a:rect l="l" t="t" r="r" b="b"/>
              <a:pathLst>
                <a:path w="47916" h="22072">
                  <a:moveTo>
                    <a:pt x="38508" y="10043"/>
                  </a:moveTo>
                  <a:cubicBezTo>
                    <a:pt x="37242" y="2443"/>
                    <a:pt x="26094" y="4216"/>
                    <a:pt x="20267" y="4469"/>
                  </a:cubicBezTo>
                  <a:cubicBezTo>
                    <a:pt x="11907" y="-851"/>
                    <a:pt x="1267" y="-2371"/>
                    <a:pt x="0" y="5229"/>
                  </a:cubicBezTo>
                  <a:cubicBezTo>
                    <a:pt x="10894" y="19417"/>
                    <a:pt x="70683" y="32337"/>
                    <a:pt x="38508" y="1004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8" name="Freeform 273">
              <a:extLst>
                <a:ext uri="{FF2B5EF4-FFF2-40B4-BE49-F238E27FC236}">
                  <a16:creationId xmlns:a16="http://schemas.microsoft.com/office/drawing/2014/main" id="{B1D346CE-A906-03E4-FD51-BDC077966960}"/>
                </a:ext>
              </a:extLst>
            </p:cNvPr>
            <p:cNvSpPr/>
            <p:nvPr/>
          </p:nvSpPr>
          <p:spPr>
            <a:xfrm>
              <a:off x="5130231" y="2375054"/>
              <a:ext cx="283436" cy="138306"/>
            </a:xfrm>
            <a:custGeom>
              <a:avLst/>
              <a:gdLst>
                <a:gd name="connsiteX0" fmla="*/ 204458 w 283436"/>
                <a:gd name="connsiteY0" fmla="*/ 114077 h 138306"/>
                <a:gd name="connsiteX1" fmla="*/ 242459 w 283436"/>
                <a:gd name="connsiteY1" fmla="*/ 99383 h 138306"/>
                <a:gd name="connsiteX2" fmla="*/ 269820 w 283436"/>
                <a:gd name="connsiteY2" fmla="*/ 34020 h 138306"/>
                <a:gd name="connsiteX3" fmla="*/ 204458 w 283436"/>
                <a:gd name="connsiteY3" fmla="*/ 4633 h 138306"/>
                <a:gd name="connsiteX4" fmla="*/ 156069 w 283436"/>
                <a:gd name="connsiteY4" fmla="*/ 10966 h 138306"/>
                <a:gd name="connsiteX5" fmla="*/ 124655 w 283436"/>
                <a:gd name="connsiteY5" fmla="*/ 4633 h 138306"/>
                <a:gd name="connsiteX6" fmla="*/ 99067 w 283436"/>
                <a:gd name="connsiteY6" fmla="*/ 23633 h 138306"/>
                <a:gd name="connsiteX7" fmla="*/ 52705 w 283436"/>
                <a:gd name="connsiteY7" fmla="*/ 4633 h 138306"/>
                <a:gd name="connsiteX8" fmla="*/ 21038 w 283436"/>
                <a:gd name="connsiteY8" fmla="*/ 38327 h 138306"/>
                <a:gd name="connsiteX9" fmla="*/ 10397 w 283436"/>
                <a:gd name="connsiteY9" fmla="*/ 67715 h 138306"/>
                <a:gd name="connsiteX10" fmla="*/ 35732 w 283436"/>
                <a:gd name="connsiteY10" fmla="*/ 114077 h 138306"/>
                <a:gd name="connsiteX11" fmla="*/ 159109 w 283436"/>
                <a:gd name="connsiteY11" fmla="*/ 129277 h 138306"/>
                <a:gd name="connsiteX12" fmla="*/ 179377 w 283436"/>
                <a:gd name="connsiteY12" fmla="*/ 131557 h 138306"/>
                <a:gd name="connsiteX13" fmla="*/ 204458 w 283436"/>
                <a:gd name="connsiteY13" fmla="*/ 114077 h 13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436" h="138306">
                  <a:moveTo>
                    <a:pt x="204458" y="114077"/>
                  </a:moveTo>
                  <a:cubicBezTo>
                    <a:pt x="212818" y="104956"/>
                    <a:pt x="229792" y="95836"/>
                    <a:pt x="242459" y="99383"/>
                  </a:cubicBezTo>
                  <a:cubicBezTo>
                    <a:pt x="268300" y="81142"/>
                    <a:pt x="303008" y="69742"/>
                    <a:pt x="269820" y="34020"/>
                  </a:cubicBezTo>
                  <a:cubicBezTo>
                    <a:pt x="248539" y="2606"/>
                    <a:pt x="240939" y="4126"/>
                    <a:pt x="204458" y="4633"/>
                  </a:cubicBezTo>
                  <a:cubicBezTo>
                    <a:pt x="191030" y="12233"/>
                    <a:pt x="169243" y="31234"/>
                    <a:pt x="156069" y="10966"/>
                  </a:cubicBezTo>
                  <a:cubicBezTo>
                    <a:pt x="156069" y="10966"/>
                    <a:pt x="124655" y="4633"/>
                    <a:pt x="124655" y="4633"/>
                  </a:cubicBezTo>
                  <a:cubicBezTo>
                    <a:pt x="99067" y="23633"/>
                    <a:pt x="99067" y="23633"/>
                    <a:pt x="99067" y="23633"/>
                  </a:cubicBezTo>
                  <a:cubicBezTo>
                    <a:pt x="83360" y="36807"/>
                    <a:pt x="50425" y="-941"/>
                    <a:pt x="52705" y="4633"/>
                  </a:cubicBezTo>
                  <a:cubicBezTo>
                    <a:pt x="14957" y="-14368"/>
                    <a:pt x="-25831" y="30727"/>
                    <a:pt x="21038" y="38327"/>
                  </a:cubicBezTo>
                  <a:cubicBezTo>
                    <a:pt x="63853" y="32754"/>
                    <a:pt x="15464" y="58341"/>
                    <a:pt x="10397" y="67715"/>
                  </a:cubicBezTo>
                  <a:cubicBezTo>
                    <a:pt x="33451" y="73795"/>
                    <a:pt x="60559" y="88742"/>
                    <a:pt x="35732" y="114077"/>
                  </a:cubicBezTo>
                  <a:cubicBezTo>
                    <a:pt x="78293" y="104703"/>
                    <a:pt x="115788" y="139158"/>
                    <a:pt x="159109" y="129277"/>
                  </a:cubicBezTo>
                  <a:cubicBezTo>
                    <a:pt x="170763" y="126744"/>
                    <a:pt x="154296" y="149038"/>
                    <a:pt x="179377" y="131557"/>
                  </a:cubicBezTo>
                  <a:cubicBezTo>
                    <a:pt x="204458" y="114077"/>
                    <a:pt x="204458" y="114077"/>
                    <a:pt x="204458" y="11407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9" name="Freeform 274">
              <a:extLst>
                <a:ext uri="{FF2B5EF4-FFF2-40B4-BE49-F238E27FC236}">
                  <a16:creationId xmlns:a16="http://schemas.microsoft.com/office/drawing/2014/main" id="{C2CD3693-7CF2-1F46-5461-30169E4AE2E1}"/>
                </a:ext>
              </a:extLst>
            </p:cNvPr>
            <p:cNvSpPr/>
            <p:nvPr/>
          </p:nvSpPr>
          <p:spPr>
            <a:xfrm>
              <a:off x="5507469" y="2832241"/>
              <a:ext cx="124392" cy="139640"/>
            </a:xfrm>
            <a:custGeom>
              <a:avLst/>
              <a:gdLst>
                <a:gd name="connsiteX0" fmla="*/ 101084 w 124392"/>
                <a:gd name="connsiteY0" fmla="*/ 120507 h 139640"/>
                <a:gd name="connsiteX1" fmla="*/ 0 w 124392"/>
                <a:gd name="connsiteY1" fmla="*/ 120507 h 139640"/>
                <a:gd name="connsiteX2" fmla="*/ 23054 w 124392"/>
                <a:gd name="connsiteY2" fmla="*/ 101506 h 139640"/>
                <a:gd name="connsiteX3" fmla="*/ 8360 w 124392"/>
                <a:gd name="connsiteY3" fmla="*/ 46784 h 139640"/>
                <a:gd name="connsiteX4" fmla="*/ 35721 w 124392"/>
                <a:gd name="connsiteY4" fmla="*/ 38424 h 139640"/>
                <a:gd name="connsiteX5" fmla="*/ 48388 w 124392"/>
                <a:gd name="connsiteY5" fmla="*/ 34117 h 139640"/>
                <a:gd name="connsiteX6" fmla="*/ 75750 w 124392"/>
                <a:gd name="connsiteY6" fmla="*/ 4729 h 139640"/>
                <a:gd name="connsiteX7" fmla="*/ 101084 w 124392"/>
                <a:gd name="connsiteY7" fmla="*/ 4729 h 139640"/>
                <a:gd name="connsiteX8" fmla="*/ 124138 w 124392"/>
                <a:gd name="connsiteY8" fmla="*/ 17396 h 139640"/>
                <a:gd name="connsiteX9" fmla="*/ 113498 w 124392"/>
                <a:gd name="connsiteY9" fmla="*/ 55398 h 139640"/>
                <a:gd name="connsiteX10" fmla="*/ 101084 w 124392"/>
                <a:gd name="connsiteY10" fmla="*/ 120507 h 13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392" h="139640">
                  <a:moveTo>
                    <a:pt x="101084" y="120507"/>
                  </a:moveTo>
                  <a:cubicBezTo>
                    <a:pt x="73469" y="125320"/>
                    <a:pt x="13681" y="161041"/>
                    <a:pt x="0" y="120507"/>
                  </a:cubicBezTo>
                  <a:cubicBezTo>
                    <a:pt x="0" y="120507"/>
                    <a:pt x="25334" y="109866"/>
                    <a:pt x="23054" y="101506"/>
                  </a:cubicBezTo>
                  <a:cubicBezTo>
                    <a:pt x="15454" y="69078"/>
                    <a:pt x="-11400" y="81492"/>
                    <a:pt x="8360" y="46784"/>
                  </a:cubicBezTo>
                  <a:cubicBezTo>
                    <a:pt x="12161" y="41464"/>
                    <a:pt x="27361" y="38170"/>
                    <a:pt x="35721" y="38424"/>
                  </a:cubicBezTo>
                  <a:cubicBezTo>
                    <a:pt x="48388" y="34117"/>
                    <a:pt x="40028" y="51091"/>
                    <a:pt x="48388" y="34117"/>
                  </a:cubicBezTo>
                  <a:cubicBezTo>
                    <a:pt x="56749" y="17143"/>
                    <a:pt x="75750" y="4729"/>
                    <a:pt x="75750" y="4729"/>
                  </a:cubicBezTo>
                  <a:cubicBezTo>
                    <a:pt x="75750" y="4729"/>
                    <a:pt x="88417" y="-5911"/>
                    <a:pt x="101084" y="4729"/>
                  </a:cubicBezTo>
                  <a:cubicBezTo>
                    <a:pt x="113751" y="15369"/>
                    <a:pt x="124138" y="-12245"/>
                    <a:pt x="124138" y="17396"/>
                  </a:cubicBezTo>
                  <a:cubicBezTo>
                    <a:pt x="122365" y="59704"/>
                    <a:pt x="129965" y="39690"/>
                    <a:pt x="113498" y="55398"/>
                  </a:cubicBezTo>
                  <a:cubicBezTo>
                    <a:pt x="125658" y="94412"/>
                    <a:pt x="119831" y="92132"/>
                    <a:pt x="101084" y="12050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0" name="Freeform 275">
              <a:extLst>
                <a:ext uri="{FF2B5EF4-FFF2-40B4-BE49-F238E27FC236}">
                  <a16:creationId xmlns:a16="http://schemas.microsoft.com/office/drawing/2014/main" id="{CCCCB2F7-F4DB-550A-3AF5-751405878651}"/>
                </a:ext>
              </a:extLst>
            </p:cNvPr>
            <p:cNvSpPr/>
            <p:nvPr/>
          </p:nvSpPr>
          <p:spPr>
            <a:xfrm>
              <a:off x="5586871" y="2708842"/>
              <a:ext cx="240027" cy="322111"/>
            </a:xfrm>
            <a:custGeom>
              <a:avLst/>
              <a:gdLst>
                <a:gd name="connsiteX0" fmla="*/ 230183 w 240027"/>
                <a:gd name="connsiteY0" fmla="*/ 283934 h 322111"/>
                <a:gd name="connsiteX1" fmla="*/ 230183 w 240027"/>
                <a:gd name="connsiteY1" fmla="*/ 245932 h 322111"/>
                <a:gd name="connsiteX2" fmla="*/ 233223 w 240027"/>
                <a:gd name="connsiteY2" fmla="*/ 214264 h 322111"/>
                <a:gd name="connsiteX3" fmla="*/ 202822 w 240027"/>
                <a:gd name="connsiteY3" fmla="*/ 214264 h 322111"/>
                <a:gd name="connsiteX4" fmla="*/ 177487 w 240027"/>
                <a:gd name="connsiteY4" fmla="*/ 142569 h 322111"/>
                <a:gd name="connsiteX5" fmla="*/ 143793 w 240027"/>
                <a:gd name="connsiteY5" fmla="*/ 110901 h 322111"/>
                <a:gd name="connsiteX6" fmla="*/ 143793 w 240027"/>
                <a:gd name="connsiteY6" fmla="*/ 30845 h 322111"/>
                <a:gd name="connsiteX7" fmla="*/ 101738 w 240027"/>
                <a:gd name="connsiteY7" fmla="*/ 29071 h 322111"/>
                <a:gd name="connsiteX8" fmla="*/ 101738 w 240027"/>
                <a:gd name="connsiteY8" fmla="*/ 9817 h 322111"/>
                <a:gd name="connsiteX9" fmla="*/ 103511 w 240027"/>
                <a:gd name="connsiteY9" fmla="*/ 697 h 322111"/>
                <a:gd name="connsiteX10" fmla="*/ 60190 w 240027"/>
                <a:gd name="connsiteY10" fmla="*/ 10324 h 322111"/>
                <a:gd name="connsiteX11" fmla="*/ 44989 w 240027"/>
                <a:gd name="connsiteY11" fmla="*/ 32618 h 322111"/>
                <a:gd name="connsiteX12" fmla="*/ 30549 w 240027"/>
                <a:gd name="connsiteY12" fmla="*/ 31605 h 322111"/>
                <a:gd name="connsiteX13" fmla="*/ 36882 w 240027"/>
                <a:gd name="connsiteY13" fmla="*/ 11590 h 322111"/>
                <a:gd name="connsiteX14" fmla="*/ 31562 w 240027"/>
                <a:gd name="connsiteY14" fmla="*/ 6270 h 322111"/>
                <a:gd name="connsiteX15" fmla="*/ 8254 w 240027"/>
                <a:gd name="connsiteY15" fmla="*/ 15897 h 322111"/>
                <a:gd name="connsiteX16" fmla="*/ 44989 w 240027"/>
                <a:gd name="connsiteY16" fmla="*/ 61499 h 322111"/>
                <a:gd name="connsiteX17" fmla="*/ 56136 w 240027"/>
                <a:gd name="connsiteY17" fmla="*/ 102794 h 322111"/>
                <a:gd name="connsiteX18" fmla="*/ 60443 w 240027"/>
                <a:gd name="connsiteY18" fmla="*/ 142062 h 322111"/>
                <a:gd name="connsiteX19" fmla="*/ 94391 w 240027"/>
                <a:gd name="connsiteY19" fmla="*/ 148142 h 322111"/>
                <a:gd name="connsiteX20" fmla="*/ 119979 w 240027"/>
                <a:gd name="connsiteY20" fmla="*/ 166129 h 322111"/>
                <a:gd name="connsiteX21" fmla="*/ 79190 w 240027"/>
                <a:gd name="connsiteY21" fmla="*/ 215024 h 322111"/>
                <a:gd name="connsiteX22" fmla="*/ 80711 w 240027"/>
                <a:gd name="connsiteY22" fmla="*/ 237065 h 322111"/>
                <a:gd name="connsiteX23" fmla="*/ 110352 w 240027"/>
                <a:gd name="connsiteY23" fmla="*/ 268733 h 322111"/>
                <a:gd name="connsiteX24" fmla="*/ 86031 w 240027"/>
                <a:gd name="connsiteY24" fmla="*/ 278360 h 322111"/>
                <a:gd name="connsiteX25" fmla="*/ 53096 w 240027"/>
                <a:gd name="connsiteY25" fmla="*/ 315348 h 322111"/>
                <a:gd name="connsiteX26" fmla="*/ 112378 w 240027"/>
                <a:gd name="connsiteY26" fmla="*/ 304708 h 322111"/>
                <a:gd name="connsiteX27" fmla="*/ 132392 w 240027"/>
                <a:gd name="connsiteY27" fmla="*/ 298374 h 322111"/>
                <a:gd name="connsiteX28" fmla="*/ 194968 w 240027"/>
                <a:gd name="connsiteY28" fmla="*/ 292041 h 322111"/>
                <a:gd name="connsiteX29" fmla="*/ 230183 w 240027"/>
                <a:gd name="connsiteY29" fmla="*/ 283934 h 32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0027" h="322111">
                  <a:moveTo>
                    <a:pt x="230183" y="283934"/>
                  </a:moveTo>
                  <a:cubicBezTo>
                    <a:pt x="248677" y="254293"/>
                    <a:pt x="223089" y="264680"/>
                    <a:pt x="230183" y="245932"/>
                  </a:cubicBezTo>
                  <a:cubicBezTo>
                    <a:pt x="246143" y="244412"/>
                    <a:pt x="239303" y="215785"/>
                    <a:pt x="233223" y="214264"/>
                  </a:cubicBezTo>
                  <a:cubicBezTo>
                    <a:pt x="233223" y="214264"/>
                    <a:pt x="204849" y="226932"/>
                    <a:pt x="202822" y="214264"/>
                  </a:cubicBezTo>
                  <a:cubicBezTo>
                    <a:pt x="199275" y="187664"/>
                    <a:pt x="187115" y="165623"/>
                    <a:pt x="177487" y="142569"/>
                  </a:cubicBezTo>
                  <a:cubicBezTo>
                    <a:pt x="144806" y="119261"/>
                    <a:pt x="161273" y="132435"/>
                    <a:pt x="143793" y="110901"/>
                  </a:cubicBezTo>
                  <a:cubicBezTo>
                    <a:pt x="106298" y="72899"/>
                    <a:pt x="174447" y="53645"/>
                    <a:pt x="143793" y="30845"/>
                  </a:cubicBezTo>
                  <a:cubicBezTo>
                    <a:pt x="128846" y="26538"/>
                    <a:pt x="110098" y="35911"/>
                    <a:pt x="101738" y="29071"/>
                  </a:cubicBezTo>
                  <a:cubicBezTo>
                    <a:pt x="101738" y="29071"/>
                    <a:pt x="101738" y="9817"/>
                    <a:pt x="101738" y="9817"/>
                  </a:cubicBezTo>
                  <a:cubicBezTo>
                    <a:pt x="122512" y="13871"/>
                    <a:pt x="125046" y="-1077"/>
                    <a:pt x="103511" y="697"/>
                  </a:cubicBezTo>
                  <a:cubicBezTo>
                    <a:pt x="91098" y="2977"/>
                    <a:pt x="68297" y="-6650"/>
                    <a:pt x="60190" y="10324"/>
                  </a:cubicBezTo>
                  <a:cubicBezTo>
                    <a:pt x="57150" y="10324"/>
                    <a:pt x="47016" y="31098"/>
                    <a:pt x="44989" y="32618"/>
                  </a:cubicBezTo>
                  <a:cubicBezTo>
                    <a:pt x="30549" y="31605"/>
                    <a:pt x="31562" y="40978"/>
                    <a:pt x="30549" y="31605"/>
                  </a:cubicBezTo>
                  <a:cubicBezTo>
                    <a:pt x="27255" y="17924"/>
                    <a:pt x="40176" y="15897"/>
                    <a:pt x="36882" y="11590"/>
                  </a:cubicBezTo>
                  <a:cubicBezTo>
                    <a:pt x="31562" y="6270"/>
                    <a:pt x="42202" y="1963"/>
                    <a:pt x="31562" y="6270"/>
                  </a:cubicBezTo>
                  <a:cubicBezTo>
                    <a:pt x="20922" y="10577"/>
                    <a:pt x="8254" y="15897"/>
                    <a:pt x="8254" y="15897"/>
                  </a:cubicBezTo>
                  <a:cubicBezTo>
                    <a:pt x="-19867" y="42498"/>
                    <a:pt x="31815" y="53139"/>
                    <a:pt x="44989" y="61499"/>
                  </a:cubicBezTo>
                  <a:cubicBezTo>
                    <a:pt x="53096" y="74166"/>
                    <a:pt x="-11759" y="133448"/>
                    <a:pt x="56136" y="102794"/>
                  </a:cubicBezTo>
                  <a:cubicBezTo>
                    <a:pt x="89071" y="115208"/>
                    <a:pt x="47269" y="127115"/>
                    <a:pt x="60443" y="142062"/>
                  </a:cubicBezTo>
                  <a:cubicBezTo>
                    <a:pt x="64750" y="145102"/>
                    <a:pt x="85524" y="155742"/>
                    <a:pt x="94391" y="148142"/>
                  </a:cubicBezTo>
                  <a:cubicBezTo>
                    <a:pt x="115418" y="131421"/>
                    <a:pt x="98951" y="152449"/>
                    <a:pt x="119979" y="166129"/>
                  </a:cubicBezTo>
                  <a:cubicBezTo>
                    <a:pt x="127579" y="210718"/>
                    <a:pt x="97684" y="195517"/>
                    <a:pt x="79190" y="215024"/>
                  </a:cubicBezTo>
                  <a:cubicBezTo>
                    <a:pt x="63736" y="228705"/>
                    <a:pt x="94391" y="217305"/>
                    <a:pt x="80711" y="237065"/>
                  </a:cubicBezTo>
                  <a:cubicBezTo>
                    <a:pt x="35616" y="276080"/>
                    <a:pt x="96924" y="253026"/>
                    <a:pt x="110352" y="268733"/>
                  </a:cubicBezTo>
                  <a:cubicBezTo>
                    <a:pt x="124285" y="281654"/>
                    <a:pt x="84511" y="277347"/>
                    <a:pt x="86031" y="278360"/>
                  </a:cubicBezTo>
                  <a:cubicBezTo>
                    <a:pt x="80964" y="286467"/>
                    <a:pt x="63230" y="311041"/>
                    <a:pt x="53096" y="315348"/>
                  </a:cubicBezTo>
                  <a:cubicBezTo>
                    <a:pt x="76657" y="336122"/>
                    <a:pt x="73870" y="302174"/>
                    <a:pt x="112378" y="304708"/>
                  </a:cubicBezTo>
                  <a:cubicBezTo>
                    <a:pt x="116179" y="304961"/>
                    <a:pt x="129352" y="295588"/>
                    <a:pt x="132392" y="298374"/>
                  </a:cubicBezTo>
                  <a:cubicBezTo>
                    <a:pt x="148606" y="309015"/>
                    <a:pt x="179261" y="292547"/>
                    <a:pt x="194968" y="292041"/>
                  </a:cubicBezTo>
                  <a:cubicBezTo>
                    <a:pt x="207635" y="294574"/>
                    <a:pt x="223089" y="293814"/>
                    <a:pt x="230183" y="28393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1" name="Freeform 276">
              <a:extLst>
                <a:ext uri="{FF2B5EF4-FFF2-40B4-BE49-F238E27FC236}">
                  <a16:creationId xmlns:a16="http://schemas.microsoft.com/office/drawing/2014/main" id="{67B2E012-2206-6846-0D6E-A6C2AA647AF2}"/>
                </a:ext>
              </a:extLst>
            </p:cNvPr>
            <p:cNvSpPr/>
            <p:nvPr/>
          </p:nvSpPr>
          <p:spPr>
            <a:xfrm>
              <a:off x="5698899" y="2676314"/>
              <a:ext cx="27204" cy="30389"/>
            </a:xfrm>
            <a:custGeom>
              <a:avLst/>
              <a:gdLst>
                <a:gd name="connsiteX0" fmla="*/ 27205 w 27204"/>
                <a:gd name="connsiteY0" fmla="*/ 8144 h 30389"/>
                <a:gd name="connsiteX1" fmla="*/ 3644 w 27204"/>
                <a:gd name="connsiteY1" fmla="*/ 17771 h 30389"/>
                <a:gd name="connsiteX2" fmla="*/ 11497 w 27204"/>
                <a:gd name="connsiteY2" fmla="*/ 28665 h 30389"/>
                <a:gd name="connsiteX3" fmla="*/ 27205 w 27204"/>
                <a:gd name="connsiteY3" fmla="*/ 8144 h 30389"/>
              </a:gdLst>
              <a:ahLst/>
              <a:cxnLst>
                <a:cxn ang="0">
                  <a:pos x="connsiteX0" y="connsiteY0"/>
                </a:cxn>
                <a:cxn ang="0">
                  <a:pos x="connsiteX1" y="connsiteY1"/>
                </a:cxn>
                <a:cxn ang="0">
                  <a:pos x="connsiteX2" y="connsiteY2"/>
                </a:cxn>
                <a:cxn ang="0">
                  <a:pos x="connsiteX3" y="connsiteY3"/>
                </a:cxn>
              </a:cxnLst>
              <a:rect l="l" t="t" r="r" b="b"/>
              <a:pathLst>
                <a:path w="27204" h="30389">
                  <a:moveTo>
                    <a:pt x="27205" y="8144"/>
                  </a:moveTo>
                  <a:cubicBezTo>
                    <a:pt x="18591" y="-6043"/>
                    <a:pt x="-10037" y="-976"/>
                    <a:pt x="3644" y="17771"/>
                  </a:cubicBezTo>
                  <a:cubicBezTo>
                    <a:pt x="-2943" y="26891"/>
                    <a:pt x="3644" y="33732"/>
                    <a:pt x="11497" y="28665"/>
                  </a:cubicBezTo>
                  <a:cubicBezTo>
                    <a:pt x="14538" y="22838"/>
                    <a:pt x="22391" y="11438"/>
                    <a:pt x="27205" y="814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2" name="Freeform 277">
              <a:extLst>
                <a:ext uri="{FF2B5EF4-FFF2-40B4-BE49-F238E27FC236}">
                  <a16:creationId xmlns:a16="http://schemas.microsoft.com/office/drawing/2014/main" id="{4C836E58-A154-1CE9-E7F1-83070410CFE3}"/>
                </a:ext>
              </a:extLst>
            </p:cNvPr>
            <p:cNvSpPr/>
            <p:nvPr/>
          </p:nvSpPr>
          <p:spPr>
            <a:xfrm>
              <a:off x="5741247" y="2615153"/>
              <a:ext cx="35525" cy="40678"/>
            </a:xfrm>
            <a:custGeom>
              <a:avLst/>
              <a:gdLst>
                <a:gd name="connsiteX0" fmla="*/ 17031 w 35525"/>
                <a:gd name="connsiteY0" fmla="*/ 40677 h 40678"/>
                <a:gd name="connsiteX1" fmla="*/ 35525 w 35525"/>
                <a:gd name="connsiteY1" fmla="*/ 2929 h 40678"/>
                <a:gd name="connsiteX2" fmla="*/ 4364 w 35525"/>
                <a:gd name="connsiteY2" fmla="*/ 12809 h 40678"/>
                <a:gd name="connsiteX3" fmla="*/ 17031 w 35525"/>
                <a:gd name="connsiteY3" fmla="*/ 40677 h 40678"/>
              </a:gdLst>
              <a:ahLst/>
              <a:cxnLst>
                <a:cxn ang="0">
                  <a:pos x="connsiteX0" y="connsiteY0"/>
                </a:cxn>
                <a:cxn ang="0">
                  <a:pos x="connsiteX1" y="connsiteY1"/>
                </a:cxn>
                <a:cxn ang="0">
                  <a:pos x="connsiteX2" y="connsiteY2"/>
                </a:cxn>
                <a:cxn ang="0">
                  <a:pos x="connsiteX3" y="connsiteY3"/>
                </a:cxn>
              </a:cxnLst>
              <a:rect l="l" t="t" r="r" b="b"/>
              <a:pathLst>
                <a:path w="35525" h="40678">
                  <a:moveTo>
                    <a:pt x="17031" y="40677"/>
                  </a:moveTo>
                  <a:cubicBezTo>
                    <a:pt x="15511" y="21929"/>
                    <a:pt x="34259" y="17623"/>
                    <a:pt x="35525" y="2929"/>
                  </a:cubicBezTo>
                  <a:cubicBezTo>
                    <a:pt x="30965" y="-6698"/>
                    <a:pt x="10698" y="10276"/>
                    <a:pt x="4364" y="12809"/>
                  </a:cubicBezTo>
                  <a:cubicBezTo>
                    <a:pt x="-7796" y="17116"/>
                    <a:pt x="8418" y="40930"/>
                    <a:pt x="17031" y="4067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3" name="Freeform 278">
              <a:extLst>
                <a:ext uri="{FF2B5EF4-FFF2-40B4-BE49-F238E27FC236}">
                  <a16:creationId xmlns:a16="http://schemas.microsoft.com/office/drawing/2014/main" id="{127E9988-A0AB-D0FD-BAA1-E60EF4650D2C}"/>
                </a:ext>
              </a:extLst>
            </p:cNvPr>
            <p:cNvSpPr/>
            <p:nvPr/>
          </p:nvSpPr>
          <p:spPr>
            <a:xfrm>
              <a:off x="5584232" y="2551050"/>
              <a:ext cx="34454" cy="44770"/>
            </a:xfrm>
            <a:custGeom>
              <a:avLst/>
              <a:gdLst>
                <a:gd name="connsiteX0" fmla="*/ 22548 w 34454"/>
                <a:gd name="connsiteY0" fmla="*/ 23963 h 44770"/>
                <a:gd name="connsiteX1" fmla="*/ 34455 w 34454"/>
                <a:gd name="connsiteY1" fmla="*/ 7243 h 44770"/>
                <a:gd name="connsiteX2" fmla="*/ 0 w 34454"/>
                <a:gd name="connsiteY2" fmla="*/ 11550 h 44770"/>
                <a:gd name="connsiteX3" fmla="*/ 9627 w 34454"/>
                <a:gd name="connsiteY3" fmla="*/ 29284 h 44770"/>
                <a:gd name="connsiteX4" fmla="*/ 25334 w 34454"/>
                <a:gd name="connsiteY4" fmla="*/ 41191 h 44770"/>
                <a:gd name="connsiteX5" fmla="*/ 22548 w 34454"/>
                <a:gd name="connsiteY5" fmla="*/ 23963 h 4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54" h="44770">
                  <a:moveTo>
                    <a:pt x="22548" y="23963"/>
                  </a:moveTo>
                  <a:cubicBezTo>
                    <a:pt x="24068" y="17376"/>
                    <a:pt x="32428" y="12816"/>
                    <a:pt x="34455" y="7243"/>
                  </a:cubicBezTo>
                  <a:cubicBezTo>
                    <a:pt x="31415" y="-5931"/>
                    <a:pt x="0" y="909"/>
                    <a:pt x="0" y="11550"/>
                  </a:cubicBezTo>
                  <a:cubicBezTo>
                    <a:pt x="14947" y="21430"/>
                    <a:pt x="12160" y="13830"/>
                    <a:pt x="9627" y="29284"/>
                  </a:cubicBezTo>
                  <a:cubicBezTo>
                    <a:pt x="13934" y="34350"/>
                    <a:pt x="18241" y="52338"/>
                    <a:pt x="25334" y="41191"/>
                  </a:cubicBezTo>
                  <a:cubicBezTo>
                    <a:pt x="24321" y="36124"/>
                    <a:pt x="22548" y="28524"/>
                    <a:pt x="22548" y="2396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4" name="Freeform 279">
              <a:extLst>
                <a:ext uri="{FF2B5EF4-FFF2-40B4-BE49-F238E27FC236}">
                  <a16:creationId xmlns:a16="http://schemas.microsoft.com/office/drawing/2014/main" id="{4C33BAF5-EA54-F1CE-FDD6-1582C4886F00}"/>
                </a:ext>
              </a:extLst>
            </p:cNvPr>
            <p:cNvSpPr/>
            <p:nvPr/>
          </p:nvSpPr>
          <p:spPr>
            <a:xfrm>
              <a:off x="5320645" y="3450312"/>
              <a:ext cx="1864677" cy="2051737"/>
            </a:xfrm>
            <a:custGeom>
              <a:avLst/>
              <a:gdLst>
                <a:gd name="connsiteX0" fmla="*/ 405205 w 1864677"/>
                <a:gd name="connsiteY0" fmla="*/ 72709 h 2051737"/>
                <a:gd name="connsiteX1" fmla="*/ 295761 w 1864677"/>
                <a:gd name="connsiteY1" fmla="*/ 73723 h 2051737"/>
                <a:gd name="connsiteX2" fmla="*/ 257759 w 1864677"/>
                <a:gd name="connsiteY2" fmla="*/ 110711 h 2051737"/>
                <a:gd name="connsiteX3" fmla="*/ 188344 w 1864677"/>
                <a:gd name="connsiteY3" fmla="*/ 232822 h 2051737"/>
                <a:gd name="connsiteX4" fmla="*/ 144009 w 1864677"/>
                <a:gd name="connsiteY4" fmla="*/ 276903 h 2051737"/>
                <a:gd name="connsiteX5" fmla="*/ 118674 w 1864677"/>
                <a:gd name="connsiteY5" fmla="*/ 276903 h 2051737"/>
                <a:gd name="connsiteX6" fmla="*/ 95620 w 1864677"/>
                <a:gd name="connsiteY6" fmla="*/ 318958 h 2051737"/>
                <a:gd name="connsiteX7" fmla="*/ 40898 w 1864677"/>
                <a:gd name="connsiteY7" fmla="*/ 396734 h 2051737"/>
                <a:gd name="connsiteX8" fmla="*/ 2897 w 1864677"/>
                <a:gd name="connsiteY8" fmla="*/ 468431 h 2051737"/>
                <a:gd name="connsiteX9" fmla="*/ 17591 w 1864677"/>
                <a:gd name="connsiteY9" fmla="*/ 594848 h 2051737"/>
                <a:gd name="connsiteX10" fmla="*/ 9230 w 1864677"/>
                <a:gd name="connsiteY10" fmla="*/ 636903 h 2051737"/>
                <a:gd name="connsiteX11" fmla="*/ 870 w 1864677"/>
                <a:gd name="connsiteY11" fmla="*/ 657931 h 2051737"/>
                <a:gd name="connsiteX12" fmla="*/ 2897 w 1864677"/>
                <a:gd name="connsiteY12" fmla="*/ 672625 h 2051737"/>
                <a:gd name="connsiteX13" fmla="*/ 49259 w 1864677"/>
                <a:gd name="connsiteY13" fmla="*/ 786376 h 2051737"/>
                <a:gd name="connsiteX14" fmla="*/ 91314 w 1864677"/>
                <a:gd name="connsiteY14" fmla="*/ 818043 h 2051737"/>
                <a:gd name="connsiteX15" fmla="*/ 154396 w 1864677"/>
                <a:gd name="connsiteY15" fmla="*/ 874792 h 2051737"/>
                <a:gd name="connsiteX16" fmla="*/ 234452 w 1864677"/>
                <a:gd name="connsiteY16" fmla="*/ 948515 h 2051737"/>
                <a:gd name="connsiteX17" fmla="*/ 245092 w 1864677"/>
                <a:gd name="connsiteY17" fmla="*/ 954848 h 2051737"/>
                <a:gd name="connsiteX18" fmla="*/ 291454 w 1864677"/>
                <a:gd name="connsiteY18" fmla="*/ 954848 h 2051737"/>
                <a:gd name="connsiteX19" fmla="*/ 335789 w 1864677"/>
                <a:gd name="connsiteY19" fmla="*/ 929514 h 2051737"/>
                <a:gd name="connsiteX20" fmla="*/ 424206 w 1864677"/>
                <a:gd name="connsiteY20" fmla="*/ 937874 h 2051737"/>
                <a:gd name="connsiteX21" fmla="*/ 464234 w 1864677"/>
                <a:gd name="connsiteY21" fmla="*/ 927234 h 2051737"/>
                <a:gd name="connsiteX22" fmla="*/ 531623 w 1864677"/>
                <a:gd name="connsiteY22" fmla="*/ 912540 h 2051737"/>
                <a:gd name="connsiteX23" fmla="*/ 561011 w 1864677"/>
                <a:gd name="connsiteY23" fmla="*/ 899873 h 2051737"/>
                <a:gd name="connsiteX24" fmla="*/ 647401 w 1864677"/>
                <a:gd name="connsiteY24" fmla="*/ 958902 h 2051737"/>
                <a:gd name="connsiteX25" fmla="*/ 746457 w 1864677"/>
                <a:gd name="connsiteY25" fmla="*/ 986263 h 2051737"/>
                <a:gd name="connsiteX26" fmla="*/ 721123 w 1864677"/>
                <a:gd name="connsiteY26" fmla="*/ 1064039 h 2051737"/>
                <a:gd name="connsiteX27" fmla="*/ 719096 w 1864677"/>
                <a:gd name="connsiteY27" fmla="*/ 1072399 h 2051737"/>
                <a:gd name="connsiteX28" fmla="*/ 714790 w 1864677"/>
                <a:gd name="connsiteY28" fmla="*/ 1108121 h 2051737"/>
                <a:gd name="connsiteX29" fmla="*/ 746457 w 1864677"/>
                <a:gd name="connsiteY29" fmla="*/ 1150175 h 2051737"/>
                <a:gd name="connsiteX30" fmla="*/ 799153 w 1864677"/>
                <a:gd name="connsiteY30" fmla="*/ 1240619 h 2051737"/>
                <a:gd name="connsiteX31" fmla="*/ 830821 w 1864677"/>
                <a:gd name="connsiteY31" fmla="*/ 1343729 h 2051737"/>
                <a:gd name="connsiteX32" fmla="*/ 841461 w 1864677"/>
                <a:gd name="connsiteY32" fmla="*/ 1400478 h 2051737"/>
                <a:gd name="connsiteX33" fmla="*/ 818407 w 1864677"/>
                <a:gd name="connsiteY33" fmla="*/ 1440506 h 2051737"/>
                <a:gd name="connsiteX34" fmla="*/ 789019 w 1864677"/>
                <a:gd name="connsiteY34" fmla="*/ 1528923 h 2051737"/>
                <a:gd name="connsiteX35" fmla="*/ 842474 w 1864677"/>
                <a:gd name="connsiteY35" fmla="*/ 1651034 h 2051737"/>
                <a:gd name="connsiteX36" fmla="*/ 858435 w 1864677"/>
                <a:gd name="connsiteY36" fmla="*/ 1716396 h 2051737"/>
                <a:gd name="connsiteX37" fmla="*/ 871102 w 1864677"/>
                <a:gd name="connsiteY37" fmla="*/ 1758451 h 2051737"/>
                <a:gd name="connsiteX38" fmla="*/ 911130 w 1864677"/>
                <a:gd name="connsiteY38" fmla="*/ 1869922 h 2051737"/>
                <a:gd name="connsiteX39" fmla="*/ 944825 w 1864677"/>
                <a:gd name="connsiteY39" fmla="*/ 1926671 h 2051737"/>
                <a:gd name="connsiteX40" fmla="*/ 972186 w 1864677"/>
                <a:gd name="connsiteY40" fmla="*/ 1987726 h 2051737"/>
                <a:gd name="connsiteX41" fmla="*/ 972186 w 1864677"/>
                <a:gd name="connsiteY41" fmla="*/ 1998366 h 2051737"/>
                <a:gd name="connsiteX42" fmla="*/ 963826 w 1864677"/>
                <a:gd name="connsiteY42" fmla="*/ 2004700 h 2051737"/>
                <a:gd name="connsiteX43" fmla="*/ 1045908 w 1864677"/>
                <a:gd name="connsiteY43" fmla="*/ 2051062 h 2051737"/>
                <a:gd name="connsiteX44" fmla="*/ 1098604 w 1864677"/>
                <a:gd name="connsiteY44" fmla="*/ 2032061 h 2051737"/>
                <a:gd name="connsiteX45" fmla="*/ 1170300 w 1864677"/>
                <a:gd name="connsiteY45" fmla="*/ 2038395 h 2051737"/>
                <a:gd name="connsiteX46" fmla="*/ 1199687 w 1864677"/>
                <a:gd name="connsiteY46" fmla="*/ 2027754 h 2051737"/>
                <a:gd name="connsiteX47" fmla="*/ 1298744 w 1864677"/>
                <a:gd name="connsiteY47" fmla="*/ 1935031 h 2051737"/>
                <a:gd name="connsiteX48" fmla="*/ 1359800 w 1864677"/>
                <a:gd name="connsiteY48" fmla="*/ 1802279 h 2051737"/>
                <a:gd name="connsiteX49" fmla="*/ 1414522 w 1864677"/>
                <a:gd name="connsiteY49" fmla="*/ 1755918 h 2051737"/>
                <a:gd name="connsiteX50" fmla="*/ 1429216 w 1864677"/>
                <a:gd name="connsiteY50" fmla="*/ 1694862 h 2051737"/>
                <a:gd name="connsiteX51" fmla="*/ 1422882 w 1864677"/>
                <a:gd name="connsiteY51" fmla="*/ 1661167 h 2051737"/>
                <a:gd name="connsiteX52" fmla="*/ 1418576 w 1864677"/>
                <a:gd name="connsiteY52" fmla="*/ 1614806 h 2051737"/>
                <a:gd name="connsiteX53" fmla="*/ 1494325 w 1864677"/>
                <a:gd name="connsiteY53" fmla="*/ 1553750 h 2051737"/>
                <a:gd name="connsiteX54" fmla="*/ 1576408 w 1864677"/>
                <a:gd name="connsiteY54" fmla="*/ 1468120 h 2051737"/>
                <a:gd name="connsiteX55" fmla="*/ 1573621 w 1864677"/>
                <a:gd name="connsiteY55" fmla="*/ 1406051 h 2051737"/>
                <a:gd name="connsiteX56" fmla="*/ 1570075 w 1864677"/>
                <a:gd name="connsiteY56" fmla="*/ 1371850 h 2051737"/>
                <a:gd name="connsiteX57" fmla="*/ 1547527 w 1864677"/>
                <a:gd name="connsiteY57" fmla="*/ 1325995 h 2051737"/>
                <a:gd name="connsiteX58" fmla="*/ 1541193 w 1864677"/>
                <a:gd name="connsiteY58" fmla="*/ 1256833 h 2051737"/>
                <a:gd name="connsiteX59" fmla="*/ 1565514 w 1864677"/>
                <a:gd name="connsiteY59" fmla="*/ 1160562 h 2051737"/>
                <a:gd name="connsiteX60" fmla="*/ 1603262 w 1864677"/>
                <a:gd name="connsiteY60" fmla="*/ 1119267 h 2051737"/>
                <a:gd name="connsiteX61" fmla="*/ 1653678 w 1864677"/>
                <a:gd name="connsiteY61" fmla="*/ 1058212 h 2051737"/>
                <a:gd name="connsiteX62" fmla="*/ 1748174 w 1864677"/>
                <a:gd name="connsiteY62" fmla="*/ 987023 h 2051737"/>
                <a:gd name="connsiteX63" fmla="*/ 1796816 w 1864677"/>
                <a:gd name="connsiteY63" fmla="*/ 922167 h 2051737"/>
                <a:gd name="connsiteX64" fmla="*/ 1817590 w 1864677"/>
                <a:gd name="connsiteY64" fmla="*/ 878085 h 2051737"/>
                <a:gd name="connsiteX65" fmla="*/ 1825697 w 1864677"/>
                <a:gd name="connsiteY65" fmla="*/ 858325 h 2051737"/>
                <a:gd name="connsiteX66" fmla="*/ 1857111 w 1864677"/>
                <a:gd name="connsiteY66" fmla="*/ 792709 h 2051737"/>
                <a:gd name="connsiteX67" fmla="*/ 1859898 w 1864677"/>
                <a:gd name="connsiteY67" fmla="*/ 791696 h 2051737"/>
                <a:gd name="connsiteX68" fmla="*/ 1864458 w 1864677"/>
                <a:gd name="connsiteY68" fmla="*/ 758508 h 2051737"/>
                <a:gd name="connsiteX69" fmla="*/ 1841151 w 1864677"/>
                <a:gd name="connsiteY69" fmla="*/ 750401 h 2051737"/>
                <a:gd name="connsiteX70" fmla="*/ 1841151 w 1864677"/>
                <a:gd name="connsiteY70" fmla="*/ 750401 h 2051737"/>
                <a:gd name="connsiteX71" fmla="*/ 1834818 w 1864677"/>
                <a:gd name="connsiteY71" fmla="*/ 753948 h 2051737"/>
                <a:gd name="connsiteX72" fmla="*/ 1803403 w 1864677"/>
                <a:gd name="connsiteY72" fmla="*/ 760281 h 2051737"/>
                <a:gd name="connsiteX73" fmla="*/ 1755774 w 1864677"/>
                <a:gd name="connsiteY73" fmla="*/ 763068 h 2051737"/>
                <a:gd name="connsiteX74" fmla="*/ 1720813 w 1864677"/>
                <a:gd name="connsiteY74" fmla="*/ 773962 h 2051737"/>
                <a:gd name="connsiteX75" fmla="*/ 1662291 w 1864677"/>
                <a:gd name="connsiteY75" fmla="*/ 766868 h 2051737"/>
                <a:gd name="connsiteX76" fmla="*/ 1627330 w 1864677"/>
                <a:gd name="connsiteY76" fmla="*/ 711893 h 2051737"/>
                <a:gd name="connsiteX77" fmla="*/ 1593128 w 1864677"/>
                <a:gd name="connsiteY77" fmla="*/ 677691 h 2051737"/>
                <a:gd name="connsiteX78" fmla="*/ 1590342 w 1864677"/>
                <a:gd name="connsiteY78" fmla="*/ 674905 h 2051737"/>
                <a:gd name="connsiteX79" fmla="*/ 1562474 w 1864677"/>
                <a:gd name="connsiteY79" fmla="*/ 658691 h 2051737"/>
                <a:gd name="connsiteX80" fmla="*/ 1537393 w 1864677"/>
                <a:gd name="connsiteY80" fmla="*/ 614609 h 2051737"/>
                <a:gd name="connsiteX81" fmla="*/ 1526499 w 1864677"/>
                <a:gd name="connsiteY81" fmla="*/ 595608 h 2051737"/>
                <a:gd name="connsiteX82" fmla="*/ 1527513 w 1864677"/>
                <a:gd name="connsiteY82" fmla="*/ 572301 h 2051737"/>
                <a:gd name="connsiteX83" fmla="*/ 1491538 w 1864677"/>
                <a:gd name="connsiteY83" fmla="*/ 543420 h 2051737"/>
                <a:gd name="connsiteX84" fmla="*/ 1486218 w 1864677"/>
                <a:gd name="connsiteY84" fmla="*/ 494778 h 2051737"/>
                <a:gd name="connsiteX85" fmla="*/ 1469244 w 1864677"/>
                <a:gd name="connsiteY85" fmla="*/ 453483 h 2051737"/>
                <a:gd name="connsiteX86" fmla="*/ 1439603 w 1864677"/>
                <a:gd name="connsiteY86" fmla="*/ 426629 h 2051737"/>
                <a:gd name="connsiteX87" fmla="*/ 1431496 w 1864677"/>
                <a:gd name="connsiteY87" fmla="*/ 389641 h 2051737"/>
                <a:gd name="connsiteX88" fmla="*/ 1412495 w 1864677"/>
                <a:gd name="connsiteY88" fmla="*/ 355440 h 2051737"/>
                <a:gd name="connsiteX89" fmla="*/ 1376520 w 1864677"/>
                <a:gd name="connsiteY89" fmla="*/ 281717 h 2051737"/>
                <a:gd name="connsiteX90" fmla="*/ 1353973 w 1864677"/>
                <a:gd name="connsiteY90" fmla="*/ 255623 h 2051737"/>
                <a:gd name="connsiteX91" fmla="*/ 1363093 w 1864677"/>
                <a:gd name="connsiteY91" fmla="*/ 227755 h 2051737"/>
                <a:gd name="connsiteX92" fmla="*/ 1379307 w 1864677"/>
                <a:gd name="connsiteY92" fmla="*/ 254863 h 2051737"/>
                <a:gd name="connsiteX93" fmla="*/ 1395521 w 1864677"/>
                <a:gd name="connsiteY93" fmla="*/ 279944 h 2051737"/>
                <a:gd name="connsiteX94" fmla="*/ 1414522 w 1864677"/>
                <a:gd name="connsiteY94" fmla="*/ 229528 h 2051737"/>
                <a:gd name="connsiteX95" fmla="*/ 1357773 w 1864677"/>
                <a:gd name="connsiteY95" fmla="*/ 197101 h 2051737"/>
                <a:gd name="connsiteX96" fmla="*/ 1275944 w 1864677"/>
                <a:gd name="connsiteY96" fmla="*/ 196087 h 2051737"/>
                <a:gd name="connsiteX97" fmla="*/ 1216662 w 1864677"/>
                <a:gd name="connsiteY97" fmla="*/ 184433 h 2051737"/>
                <a:gd name="connsiteX98" fmla="*/ 1151806 w 1864677"/>
                <a:gd name="connsiteY98" fmla="*/ 171006 h 2051737"/>
                <a:gd name="connsiteX99" fmla="*/ 1115831 w 1864677"/>
                <a:gd name="connsiteY99" fmla="*/ 161886 h 2051737"/>
                <a:gd name="connsiteX100" fmla="*/ 1111271 w 1864677"/>
                <a:gd name="connsiteY100" fmla="*/ 157326 h 2051737"/>
                <a:gd name="connsiteX101" fmla="*/ 1094297 w 1864677"/>
                <a:gd name="connsiteY101" fmla="*/ 147445 h 2051737"/>
                <a:gd name="connsiteX102" fmla="*/ 1086190 w 1864677"/>
                <a:gd name="connsiteY102" fmla="*/ 140352 h 2051737"/>
                <a:gd name="connsiteX103" fmla="*/ 1013227 w 1864677"/>
                <a:gd name="connsiteY103" fmla="*/ 169993 h 2051737"/>
                <a:gd name="connsiteX104" fmla="*/ 970919 w 1864677"/>
                <a:gd name="connsiteY104" fmla="*/ 211288 h 2051737"/>
                <a:gd name="connsiteX105" fmla="*/ 894409 w 1864677"/>
                <a:gd name="connsiteY105" fmla="*/ 178100 h 2051737"/>
                <a:gd name="connsiteX106" fmla="*/ 865528 w 1864677"/>
                <a:gd name="connsiteY106" fmla="*/ 153779 h 2051737"/>
                <a:gd name="connsiteX107" fmla="*/ 837661 w 1864677"/>
                <a:gd name="connsiteY107" fmla="*/ 147445 h 2051737"/>
                <a:gd name="connsiteX108" fmla="*/ 808780 w 1864677"/>
                <a:gd name="connsiteY108" fmla="*/ 145672 h 2051737"/>
                <a:gd name="connsiteX109" fmla="*/ 764698 w 1864677"/>
                <a:gd name="connsiteY109" fmla="*/ 117804 h 2051737"/>
                <a:gd name="connsiteX110" fmla="*/ 745697 w 1864677"/>
                <a:gd name="connsiteY110" fmla="*/ 104377 h 2051737"/>
                <a:gd name="connsiteX111" fmla="*/ 771792 w 1864677"/>
                <a:gd name="connsiteY111" fmla="*/ 67389 h 2051737"/>
                <a:gd name="connsiteX112" fmla="*/ 752031 w 1864677"/>
                <a:gd name="connsiteY112" fmla="*/ 44082 h 2051737"/>
                <a:gd name="connsiteX113" fmla="*/ 759125 w 1864677"/>
                <a:gd name="connsiteY113" fmla="*/ 24321 h 2051737"/>
                <a:gd name="connsiteX114" fmla="*/ 731257 w 1864677"/>
                <a:gd name="connsiteY114" fmla="*/ 0 h 2051737"/>
                <a:gd name="connsiteX115" fmla="*/ 715043 w 1864677"/>
                <a:gd name="connsiteY115" fmla="*/ 4560 h 2051737"/>
                <a:gd name="connsiteX116" fmla="*/ 649427 w 1864677"/>
                <a:gd name="connsiteY116" fmla="*/ 13680 h 2051737"/>
                <a:gd name="connsiteX117" fmla="*/ 631440 w 1864677"/>
                <a:gd name="connsiteY117" fmla="*/ 16467 h 2051737"/>
                <a:gd name="connsiteX118" fmla="*/ 620546 w 1864677"/>
                <a:gd name="connsiteY118" fmla="*/ 22801 h 2051737"/>
                <a:gd name="connsiteX119" fmla="*/ 583558 w 1864677"/>
                <a:gd name="connsiteY119" fmla="*/ 17481 h 2051737"/>
                <a:gd name="connsiteX120" fmla="*/ 556450 w 1864677"/>
                <a:gd name="connsiteY120" fmla="*/ 24574 h 2051737"/>
                <a:gd name="connsiteX121" fmla="*/ 489821 w 1864677"/>
                <a:gd name="connsiteY121" fmla="*/ 35468 h 2051737"/>
                <a:gd name="connsiteX122" fmla="*/ 443966 w 1864677"/>
                <a:gd name="connsiteY122" fmla="*/ 54469 h 2051737"/>
                <a:gd name="connsiteX123" fmla="*/ 405205 w 1864677"/>
                <a:gd name="connsiteY123" fmla="*/ 72709 h 205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864677" h="2051737">
                  <a:moveTo>
                    <a:pt x="405205" y="72709"/>
                  </a:moveTo>
                  <a:cubicBezTo>
                    <a:pt x="348203" y="86136"/>
                    <a:pt x="327429" y="31921"/>
                    <a:pt x="295761" y="73723"/>
                  </a:cubicBezTo>
                  <a:cubicBezTo>
                    <a:pt x="309948" y="85376"/>
                    <a:pt x="266373" y="110457"/>
                    <a:pt x="257759" y="110711"/>
                  </a:cubicBezTo>
                  <a:cubicBezTo>
                    <a:pt x="185810" y="131991"/>
                    <a:pt x="214438" y="188487"/>
                    <a:pt x="188344" y="232822"/>
                  </a:cubicBezTo>
                  <a:cubicBezTo>
                    <a:pt x="177450" y="243715"/>
                    <a:pt x="155156" y="266010"/>
                    <a:pt x="144009" y="276903"/>
                  </a:cubicBezTo>
                  <a:cubicBezTo>
                    <a:pt x="144009" y="276903"/>
                    <a:pt x="125008" y="266263"/>
                    <a:pt x="118674" y="276903"/>
                  </a:cubicBezTo>
                  <a:cubicBezTo>
                    <a:pt x="107274" y="291344"/>
                    <a:pt x="85993" y="302491"/>
                    <a:pt x="95620" y="318958"/>
                  </a:cubicBezTo>
                  <a:cubicBezTo>
                    <a:pt x="70033" y="335679"/>
                    <a:pt x="58886" y="373174"/>
                    <a:pt x="40898" y="396734"/>
                  </a:cubicBezTo>
                  <a:cubicBezTo>
                    <a:pt x="23418" y="409908"/>
                    <a:pt x="-1157" y="437016"/>
                    <a:pt x="2897" y="468431"/>
                  </a:cubicBezTo>
                  <a:cubicBezTo>
                    <a:pt x="-6477" y="520872"/>
                    <a:pt x="36085" y="517072"/>
                    <a:pt x="17591" y="594848"/>
                  </a:cubicBezTo>
                  <a:cubicBezTo>
                    <a:pt x="18351" y="608529"/>
                    <a:pt x="14804" y="623729"/>
                    <a:pt x="9230" y="636903"/>
                  </a:cubicBezTo>
                  <a:cubicBezTo>
                    <a:pt x="870" y="657931"/>
                    <a:pt x="-1410" y="643237"/>
                    <a:pt x="870" y="657931"/>
                  </a:cubicBezTo>
                  <a:cubicBezTo>
                    <a:pt x="2897" y="672625"/>
                    <a:pt x="-3437" y="649571"/>
                    <a:pt x="2897" y="672625"/>
                  </a:cubicBezTo>
                  <a:cubicBezTo>
                    <a:pt x="16071" y="729120"/>
                    <a:pt x="22658" y="749134"/>
                    <a:pt x="49259" y="786376"/>
                  </a:cubicBezTo>
                  <a:cubicBezTo>
                    <a:pt x="57112" y="782322"/>
                    <a:pt x="84980" y="808923"/>
                    <a:pt x="91314" y="818043"/>
                  </a:cubicBezTo>
                  <a:cubicBezTo>
                    <a:pt x="101701" y="849964"/>
                    <a:pt x="137168" y="859338"/>
                    <a:pt x="154396" y="874792"/>
                  </a:cubicBezTo>
                  <a:cubicBezTo>
                    <a:pt x="180743" y="898353"/>
                    <a:pt x="205571" y="942941"/>
                    <a:pt x="234452" y="948515"/>
                  </a:cubicBezTo>
                  <a:cubicBezTo>
                    <a:pt x="245092" y="954848"/>
                    <a:pt x="217732" y="954848"/>
                    <a:pt x="245092" y="954848"/>
                  </a:cubicBezTo>
                  <a:cubicBezTo>
                    <a:pt x="272453" y="954848"/>
                    <a:pt x="291454" y="954848"/>
                    <a:pt x="291454" y="954848"/>
                  </a:cubicBezTo>
                  <a:cubicBezTo>
                    <a:pt x="334269" y="922927"/>
                    <a:pt x="300068" y="930781"/>
                    <a:pt x="335789" y="929514"/>
                  </a:cubicBezTo>
                  <a:cubicBezTo>
                    <a:pt x="371257" y="929007"/>
                    <a:pt x="401911" y="945221"/>
                    <a:pt x="424206" y="937874"/>
                  </a:cubicBezTo>
                  <a:cubicBezTo>
                    <a:pt x="449286" y="925207"/>
                    <a:pt x="438140" y="937621"/>
                    <a:pt x="464234" y="927234"/>
                  </a:cubicBezTo>
                  <a:cubicBezTo>
                    <a:pt x="495142" y="909247"/>
                    <a:pt x="504515" y="915073"/>
                    <a:pt x="531623" y="912540"/>
                  </a:cubicBezTo>
                  <a:cubicBezTo>
                    <a:pt x="550623" y="904180"/>
                    <a:pt x="561011" y="899873"/>
                    <a:pt x="561011" y="899873"/>
                  </a:cubicBezTo>
                  <a:cubicBezTo>
                    <a:pt x="634227" y="891766"/>
                    <a:pt x="597239" y="960675"/>
                    <a:pt x="647401" y="958902"/>
                  </a:cubicBezTo>
                  <a:cubicBezTo>
                    <a:pt x="696549" y="960168"/>
                    <a:pt x="726697" y="951555"/>
                    <a:pt x="746457" y="986263"/>
                  </a:cubicBezTo>
                  <a:cubicBezTo>
                    <a:pt x="730243" y="1012104"/>
                    <a:pt x="734550" y="1035158"/>
                    <a:pt x="721123" y="1064039"/>
                  </a:cubicBezTo>
                  <a:cubicBezTo>
                    <a:pt x="719096" y="1072399"/>
                    <a:pt x="729484" y="1062012"/>
                    <a:pt x="719096" y="1072399"/>
                  </a:cubicBezTo>
                  <a:cubicBezTo>
                    <a:pt x="705416" y="1082533"/>
                    <a:pt x="698069" y="1094440"/>
                    <a:pt x="714790" y="1108121"/>
                  </a:cubicBezTo>
                  <a:cubicBezTo>
                    <a:pt x="730750" y="1111921"/>
                    <a:pt x="746204" y="1146375"/>
                    <a:pt x="746457" y="1150175"/>
                  </a:cubicBezTo>
                  <a:cubicBezTo>
                    <a:pt x="785726" y="1174750"/>
                    <a:pt x="791553" y="1200084"/>
                    <a:pt x="799153" y="1240619"/>
                  </a:cubicBezTo>
                  <a:cubicBezTo>
                    <a:pt x="810807" y="1279887"/>
                    <a:pt x="836647" y="1308515"/>
                    <a:pt x="830821" y="1343729"/>
                  </a:cubicBezTo>
                  <a:cubicBezTo>
                    <a:pt x="841714" y="1343222"/>
                    <a:pt x="843741" y="1397691"/>
                    <a:pt x="841461" y="1400478"/>
                  </a:cubicBezTo>
                  <a:cubicBezTo>
                    <a:pt x="851341" y="1420492"/>
                    <a:pt x="816127" y="1442533"/>
                    <a:pt x="818407" y="1440506"/>
                  </a:cubicBezTo>
                  <a:cubicBezTo>
                    <a:pt x="805486" y="1468374"/>
                    <a:pt x="801433" y="1502068"/>
                    <a:pt x="789019" y="1528923"/>
                  </a:cubicBezTo>
                  <a:cubicBezTo>
                    <a:pt x="784206" y="1582884"/>
                    <a:pt x="816633" y="1611766"/>
                    <a:pt x="842474" y="1651034"/>
                  </a:cubicBezTo>
                  <a:cubicBezTo>
                    <a:pt x="860715" y="1679155"/>
                    <a:pt x="856408" y="1700942"/>
                    <a:pt x="858435" y="1716396"/>
                  </a:cubicBezTo>
                  <a:cubicBezTo>
                    <a:pt x="852101" y="1744011"/>
                    <a:pt x="866289" y="1739704"/>
                    <a:pt x="871102" y="1758451"/>
                  </a:cubicBezTo>
                  <a:cubicBezTo>
                    <a:pt x="863248" y="1823307"/>
                    <a:pt x="887316" y="1819506"/>
                    <a:pt x="911130" y="1869922"/>
                  </a:cubicBezTo>
                  <a:cubicBezTo>
                    <a:pt x="928104" y="1887402"/>
                    <a:pt x="936211" y="1904883"/>
                    <a:pt x="944825" y="1926671"/>
                  </a:cubicBezTo>
                  <a:cubicBezTo>
                    <a:pt x="957492" y="1943644"/>
                    <a:pt x="970666" y="1972525"/>
                    <a:pt x="972186" y="1987726"/>
                  </a:cubicBezTo>
                  <a:cubicBezTo>
                    <a:pt x="972186" y="1987726"/>
                    <a:pt x="980546" y="1992033"/>
                    <a:pt x="972186" y="1998366"/>
                  </a:cubicBezTo>
                  <a:cubicBezTo>
                    <a:pt x="963826" y="2004700"/>
                    <a:pt x="963826" y="2004700"/>
                    <a:pt x="963826" y="2004700"/>
                  </a:cubicBezTo>
                  <a:cubicBezTo>
                    <a:pt x="951919" y="2058662"/>
                    <a:pt x="1014240" y="2051822"/>
                    <a:pt x="1045908" y="2051062"/>
                  </a:cubicBezTo>
                  <a:cubicBezTo>
                    <a:pt x="1067696" y="2048782"/>
                    <a:pt x="1077323" y="2028008"/>
                    <a:pt x="1098604" y="2032061"/>
                  </a:cubicBezTo>
                  <a:cubicBezTo>
                    <a:pt x="1150285" y="2033581"/>
                    <a:pt x="1130018" y="2044475"/>
                    <a:pt x="1170300" y="2038395"/>
                  </a:cubicBezTo>
                  <a:cubicBezTo>
                    <a:pt x="1189300" y="2032061"/>
                    <a:pt x="1168273" y="2053089"/>
                    <a:pt x="1199687" y="2027754"/>
                  </a:cubicBezTo>
                  <a:cubicBezTo>
                    <a:pt x="1262010" y="1975565"/>
                    <a:pt x="1256943" y="1998873"/>
                    <a:pt x="1298744" y="1935031"/>
                  </a:cubicBezTo>
                  <a:cubicBezTo>
                    <a:pt x="1342573" y="1868148"/>
                    <a:pt x="1359800" y="1872455"/>
                    <a:pt x="1359800" y="1802279"/>
                  </a:cubicBezTo>
                  <a:cubicBezTo>
                    <a:pt x="1366893" y="1769851"/>
                    <a:pt x="1391975" y="1771878"/>
                    <a:pt x="1414522" y="1755918"/>
                  </a:cubicBezTo>
                  <a:cubicBezTo>
                    <a:pt x="1432256" y="1728050"/>
                    <a:pt x="1448723" y="1713863"/>
                    <a:pt x="1429216" y="1694862"/>
                  </a:cubicBezTo>
                  <a:cubicBezTo>
                    <a:pt x="1422882" y="1683968"/>
                    <a:pt x="1426429" y="1673581"/>
                    <a:pt x="1422882" y="1661167"/>
                  </a:cubicBezTo>
                  <a:cubicBezTo>
                    <a:pt x="1416802" y="1634060"/>
                    <a:pt x="1412495" y="1628993"/>
                    <a:pt x="1418576" y="1614806"/>
                  </a:cubicBezTo>
                  <a:cubicBezTo>
                    <a:pt x="1437070" y="1587698"/>
                    <a:pt x="1470511" y="1573004"/>
                    <a:pt x="1494325" y="1553750"/>
                  </a:cubicBezTo>
                  <a:cubicBezTo>
                    <a:pt x="1541193" y="1529176"/>
                    <a:pt x="1584515" y="1525123"/>
                    <a:pt x="1576408" y="1468120"/>
                  </a:cubicBezTo>
                  <a:cubicBezTo>
                    <a:pt x="1581221" y="1446079"/>
                    <a:pt x="1572101" y="1421252"/>
                    <a:pt x="1573621" y="1406051"/>
                  </a:cubicBezTo>
                  <a:cubicBezTo>
                    <a:pt x="1579701" y="1388824"/>
                    <a:pt x="1563487" y="1382237"/>
                    <a:pt x="1570075" y="1371850"/>
                  </a:cubicBezTo>
                  <a:cubicBezTo>
                    <a:pt x="1578434" y="1352850"/>
                    <a:pt x="1548793" y="1343729"/>
                    <a:pt x="1547527" y="1325995"/>
                  </a:cubicBezTo>
                  <a:cubicBezTo>
                    <a:pt x="1541193" y="1302941"/>
                    <a:pt x="1541193" y="1281914"/>
                    <a:pt x="1541193" y="1256833"/>
                  </a:cubicBezTo>
                  <a:cubicBezTo>
                    <a:pt x="1507245" y="1209204"/>
                    <a:pt x="1547274" y="1203124"/>
                    <a:pt x="1565514" y="1160562"/>
                  </a:cubicBezTo>
                  <a:cubicBezTo>
                    <a:pt x="1574381" y="1145109"/>
                    <a:pt x="1588061" y="1128641"/>
                    <a:pt x="1603262" y="1119267"/>
                  </a:cubicBezTo>
                  <a:cubicBezTo>
                    <a:pt x="1618210" y="1097480"/>
                    <a:pt x="1636197" y="1071132"/>
                    <a:pt x="1653678" y="1058212"/>
                  </a:cubicBezTo>
                  <a:cubicBezTo>
                    <a:pt x="1675212" y="1027811"/>
                    <a:pt x="1724614" y="1016157"/>
                    <a:pt x="1748174" y="987023"/>
                  </a:cubicBezTo>
                  <a:cubicBezTo>
                    <a:pt x="1776295" y="961942"/>
                    <a:pt x="1773002" y="946488"/>
                    <a:pt x="1796816" y="922167"/>
                  </a:cubicBezTo>
                  <a:cubicBezTo>
                    <a:pt x="1810243" y="907726"/>
                    <a:pt x="1816323" y="894806"/>
                    <a:pt x="1817590" y="878085"/>
                  </a:cubicBezTo>
                  <a:cubicBezTo>
                    <a:pt x="1827724" y="868965"/>
                    <a:pt x="1825443" y="867445"/>
                    <a:pt x="1825697" y="858325"/>
                  </a:cubicBezTo>
                  <a:cubicBezTo>
                    <a:pt x="1842671" y="840844"/>
                    <a:pt x="1860658" y="817283"/>
                    <a:pt x="1857111" y="792709"/>
                  </a:cubicBezTo>
                  <a:cubicBezTo>
                    <a:pt x="1859898" y="791696"/>
                    <a:pt x="1857111" y="802589"/>
                    <a:pt x="1859898" y="791696"/>
                  </a:cubicBezTo>
                  <a:cubicBezTo>
                    <a:pt x="1865978" y="770415"/>
                    <a:pt x="1862685" y="774468"/>
                    <a:pt x="1864458" y="758508"/>
                  </a:cubicBezTo>
                  <a:cubicBezTo>
                    <a:pt x="1867498" y="740520"/>
                    <a:pt x="1837858" y="750908"/>
                    <a:pt x="1841151" y="750401"/>
                  </a:cubicBezTo>
                  <a:cubicBezTo>
                    <a:pt x="1841151" y="750401"/>
                    <a:pt x="1847485" y="746854"/>
                    <a:pt x="1841151" y="750401"/>
                  </a:cubicBezTo>
                  <a:cubicBezTo>
                    <a:pt x="1834818" y="753948"/>
                    <a:pt x="1842924" y="754961"/>
                    <a:pt x="1834818" y="753948"/>
                  </a:cubicBezTo>
                  <a:cubicBezTo>
                    <a:pt x="1819617" y="750654"/>
                    <a:pt x="1819363" y="756988"/>
                    <a:pt x="1803403" y="760281"/>
                  </a:cubicBezTo>
                  <a:cubicBezTo>
                    <a:pt x="1780855" y="765348"/>
                    <a:pt x="1776042" y="761548"/>
                    <a:pt x="1755774" y="763068"/>
                  </a:cubicBezTo>
                  <a:cubicBezTo>
                    <a:pt x="1737787" y="779282"/>
                    <a:pt x="1738040" y="777255"/>
                    <a:pt x="1720813" y="773962"/>
                  </a:cubicBezTo>
                  <a:cubicBezTo>
                    <a:pt x="1701559" y="787642"/>
                    <a:pt x="1676225" y="789162"/>
                    <a:pt x="1662291" y="766868"/>
                  </a:cubicBezTo>
                  <a:cubicBezTo>
                    <a:pt x="1649370" y="744574"/>
                    <a:pt x="1650384" y="722786"/>
                    <a:pt x="1627330" y="711893"/>
                  </a:cubicBezTo>
                  <a:cubicBezTo>
                    <a:pt x="1619223" y="692892"/>
                    <a:pt x="1608835" y="688839"/>
                    <a:pt x="1593128" y="677691"/>
                  </a:cubicBezTo>
                  <a:cubicBezTo>
                    <a:pt x="1590342" y="674905"/>
                    <a:pt x="1598449" y="683012"/>
                    <a:pt x="1590342" y="674905"/>
                  </a:cubicBezTo>
                  <a:cubicBezTo>
                    <a:pt x="1580208" y="662491"/>
                    <a:pt x="1572608" y="664011"/>
                    <a:pt x="1562474" y="658691"/>
                  </a:cubicBezTo>
                  <a:cubicBezTo>
                    <a:pt x="1550314" y="656664"/>
                    <a:pt x="1535113" y="630063"/>
                    <a:pt x="1537393" y="614609"/>
                  </a:cubicBezTo>
                  <a:cubicBezTo>
                    <a:pt x="1541447" y="602702"/>
                    <a:pt x="1527259" y="608022"/>
                    <a:pt x="1526499" y="595608"/>
                  </a:cubicBezTo>
                  <a:cubicBezTo>
                    <a:pt x="1525232" y="580914"/>
                    <a:pt x="1526246" y="579901"/>
                    <a:pt x="1527513" y="572301"/>
                  </a:cubicBezTo>
                  <a:cubicBezTo>
                    <a:pt x="1514339" y="558114"/>
                    <a:pt x="1499645" y="556594"/>
                    <a:pt x="1491538" y="543420"/>
                  </a:cubicBezTo>
                  <a:cubicBezTo>
                    <a:pt x="1480897" y="525939"/>
                    <a:pt x="1491791" y="513019"/>
                    <a:pt x="1486218" y="494778"/>
                  </a:cubicBezTo>
                  <a:cubicBezTo>
                    <a:pt x="1485458" y="477298"/>
                    <a:pt x="1472284" y="468684"/>
                    <a:pt x="1469244" y="453483"/>
                  </a:cubicBezTo>
                  <a:cubicBezTo>
                    <a:pt x="1458350" y="441830"/>
                    <a:pt x="1445937" y="433722"/>
                    <a:pt x="1439603" y="426629"/>
                  </a:cubicBezTo>
                  <a:cubicBezTo>
                    <a:pt x="1433522" y="416495"/>
                    <a:pt x="1436310" y="400028"/>
                    <a:pt x="1431496" y="389641"/>
                  </a:cubicBezTo>
                  <a:cubicBezTo>
                    <a:pt x="1427949" y="385841"/>
                    <a:pt x="1413509" y="362786"/>
                    <a:pt x="1412495" y="355440"/>
                  </a:cubicBezTo>
                  <a:cubicBezTo>
                    <a:pt x="1396281" y="329092"/>
                    <a:pt x="1390454" y="303758"/>
                    <a:pt x="1376520" y="281717"/>
                  </a:cubicBezTo>
                  <a:cubicBezTo>
                    <a:pt x="1371201" y="273103"/>
                    <a:pt x="1358786" y="259676"/>
                    <a:pt x="1353973" y="255623"/>
                  </a:cubicBezTo>
                  <a:cubicBezTo>
                    <a:pt x="1347386" y="249796"/>
                    <a:pt x="1348146" y="217875"/>
                    <a:pt x="1363093" y="227755"/>
                  </a:cubicBezTo>
                  <a:cubicBezTo>
                    <a:pt x="1367400" y="233582"/>
                    <a:pt x="1376014" y="246249"/>
                    <a:pt x="1379307" y="254863"/>
                  </a:cubicBezTo>
                  <a:cubicBezTo>
                    <a:pt x="1382854" y="261449"/>
                    <a:pt x="1381334" y="280450"/>
                    <a:pt x="1395521" y="279944"/>
                  </a:cubicBezTo>
                  <a:cubicBezTo>
                    <a:pt x="1419336" y="274117"/>
                    <a:pt x="1407935" y="245489"/>
                    <a:pt x="1414522" y="229528"/>
                  </a:cubicBezTo>
                  <a:cubicBezTo>
                    <a:pt x="1409709" y="175820"/>
                    <a:pt x="1390201" y="192540"/>
                    <a:pt x="1357773" y="197101"/>
                  </a:cubicBezTo>
                  <a:cubicBezTo>
                    <a:pt x="1341306" y="175313"/>
                    <a:pt x="1292157" y="182913"/>
                    <a:pt x="1275944" y="196087"/>
                  </a:cubicBezTo>
                  <a:cubicBezTo>
                    <a:pt x="1254663" y="205208"/>
                    <a:pt x="1224515" y="189754"/>
                    <a:pt x="1216662" y="184433"/>
                  </a:cubicBezTo>
                  <a:cubicBezTo>
                    <a:pt x="1192594" y="175820"/>
                    <a:pt x="1165993" y="190767"/>
                    <a:pt x="1151806" y="171006"/>
                  </a:cubicBezTo>
                  <a:cubicBezTo>
                    <a:pt x="1144966" y="153526"/>
                    <a:pt x="1127232" y="172273"/>
                    <a:pt x="1115831" y="161886"/>
                  </a:cubicBezTo>
                  <a:cubicBezTo>
                    <a:pt x="1111271" y="157326"/>
                    <a:pt x="1120391" y="158339"/>
                    <a:pt x="1111271" y="157326"/>
                  </a:cubicBezTo>
                  <a:cubicBezTo>
                    <a:pt x="1089737" y="152512"/>
                    <a:pt x="1105444" y="157579"/>
                    <a:pt x="1094297" y="147445"/>
                  </a:cubicBezTo>
                  <a:cubicBezTo>
                    <a:pt x="1086190" y="140352"/>
                    <a:pt x="1097844" y="140352"/>
                    <a:pt x="1086190" y="140352"/>
                  </a:cubicBezTo>
                  <a:cubicBezTo>
                    <a:pt x="1058322" y="142632"/>
                    <a:pt x="1023614" y="143645"/>
                    <a:pt x="1013227" y="169993"/>
                  </a:cubicBezTo>
                  <a:cubicBezTo>
                    <a:pt x="1019054" y="204194"/>
                    <a:pt x="1002080" y="217114"/>
                    <a:pt x="970919" y="211288"/>
                  </a:cubicBezTo>
                  <a:cubicBezTo>
                    <a:pt x="946345" y="175313"/>
                    <a:pt x="900996" y="216101"/>
                    <a:pt x="894409" y="178100"/>
                  </a:cubicBezTo>
                  <a:cubicBezTo>
                    <a:pt x="897956" y="168219"/>
                    <a:pt x="865782" y="151499"/>
                    <a:pt x="865528" y="153779"/>
                  </a:cubicBezTo>
                  <a:cubicBezTo>
                    <a:pt x="855395" y="145419"/>
                    <a:pt x="849314" y="145672"/>
                    <a:pt x="837661" y="147445"/>
                  </a:cubicBezTo>
                  <a:cubicBezTo>
                    <a:pt x="826260" y="144912"/>
                    <a:pt x="814860" y="146685"/>
                    <a:pt x="808780" y="145672"/>
                  </a:cubicBezTo>
                  <a:cubicBezTo>
                    <a:pt x="787499" y="136045"/>
                    <a:pt x="780659" y="133005"/>
                    <a:pt x="764698" y="117804"/>
                  </a:cubicBezTo>
                  <a:cubicBezTo>
                    <a:pt x="755831" y="109697"/>
                    <a:pt x="743417" y="117804"/>
                    <a:pt x="745697" y="104377"/>
                  </a:cubicBezTo>
                  <a:cubicBezTo>
                    <a:pt x="754818" y="86390"/>
                    <a:pt x="766725" y="84110"/>
                    <a:pt x="771792" y="67389"/>
                  </a:cubicBezTo>
                  <a:cubicBezTo>
                    <a:pt x="771032" y="49655"/>
                    <a:pt x="759631" y="58522"/>
                    <a:pt x="752031" y="44082"/>
                  </a:cubicBezTo>
                  <a:cubicBezTo>
                    <a:pt x="746457" y="39015"/>
                    <a:pt x="757858" y="26348"/>
                    <a:pt x="759125" y="24321"/>
                  </a:cubicBezTo>
                  <a:cubicBezTo>
                    <a:pt x="767738" y="17481"/>
                    <a:pt x="729990" y="7600"/>
                    <a:pt x="731257" y="0"/>
                  </a:cubicBezTo>
                  <a:cubicBezTo>
                    <a:pt x="731257" y="0"/>
                    <a:pt x="719603" y="1773"/>
                    <a:pt x="715043" y="4560"/>
                  </a:cubicBezTo>
                  <a:cubicBezTo>
                    <a:pt x="702629" y="20267"/>
                    <a:pt x="664121" y="9627"/>
                    <a:pt x="649427" y="13680"/>
                  </a:cubicBezTo>
                  <a:cubicBezTo>
                    <a:pt x="638787" y="14694"/>
                    <a:pt x="639800" y="15454"/>
                    <a:pt x="631440" y="16467"/>
                  </a:cubicBezTo>
                  <a:cubicBezTo>
                    <a:pt x="620546" y="22801"/>
                    <a:pt x="638534" y="21027"/>
                    <a:pt x="620546" y="22801"/>
                  </a:cubicBezTo>
                  <a:cubicBezTo>
                    <a:pt x="592679" y="26854"/>
                    <a:pt x="597999" y="25081"/>
                    <a:pt x="583558" y="17481"/>
                  </a:cubicBezTo>
                  <a:cubicBezTo>
                    <a:pt x="570384" y="16214"/>
                    <a:pt x="570891" y="20267"/>
                    <a:pt x="556450" y="24574"/>
                  </a:cubicBezTo>
                  <a:cubicBezTo>
                    <a:pt x="538717" y="27614"/>
                    <a:pt x="506795" y="29388"/>
                    <a:pt x="489821" y="35468"/>
                  </a:cubicBezTo>
                  <a:cubicBezTo>
                    <a:pt x="476141" y="42815"/>
                    <a:pt x="457900" y="43322"/>
                    <a:pt x="443966" y="54469"/>
                  </a:cubicBezTo>
                  <a:cubicBezTo>
                    <a:pt x="420406" y="63842"/>
                    <a:pt x="425472" y="73976"/>
                    <a:pt x="405205" y="7270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5" name="Freeform 280">
              <a:extLst>
                <a:ext uri="{FF2B5EF4-FFF2-40B4-BE49-F238E27FC236}">
                  <a16:creationId xmlns:a16="http://schemas.microsoft.com/office/drawing/2014/main" id="{290CB28F-99A7-FC68-3363-F35F98253E15}"/>
                </a:ext>
              </a:extLst>
            </p:cNvPr>
            <p:cNvSpPr/>
            <p:nvPr/>
          </p:nvSpPr>
          <p:spPr>
            <a:xfrm>
              <a:off x="6007710" y="3333766"/>
              <a:ext cx="45580" cy="70903"/>
            </a:xfrm>
            <a:custGeom>
              <a:avLst/>
              <a:gdLst>
                <a:gd name="connsiteX0" fmla="*/ 41911 w 45580"/>
                <a:gd name="connsiteY0" fmla="*/ 59037 h 70903"/>
                <a:gd name="connsiteX1" fmla="*/ 44952 w 45580"/>
                <a:gd name="connsiteY1" fmla="*/ 42063 h 70903"/>
                <a:gd name="connsiteX2" fmla="*/ 27977 w 45580"/>
                <a:gd name="connsiteY2" fmla="*/ 262 h 70903"/>
                <a:gd name="connsiteX3" fmla="*/ 16071 w 45580"/>
                <a:gd name="connsiteY3" fmla="*/ 7102 h 70903"/>
                <a:gd name="connsiteX4" fmla="*/ 3403 w 45580"/>
                <a:gd name="connsiteY4" fmla="*/ 11409 h 70903"/>
                <a:gd name="connsiteX5" fmla="*/ 1630 w 45580"/>
                <a:gd name="connsiteY5" fmla="*/ 13942 h 70903"/>
                <a:gd name="connsiteX6" fmla="*/ 8470 w 45580"/>
                <a:gd name="connsiteY6" fmla="*/ 38010 h 70903"/>
                <a:gd name="connsiteX7" fmla="*/ 8470 w 45580"/>
                <a:gd name="connsiteY7" fmla="*/ 58784 h 70903"/>
                <a:gd name="connsiteX8" fmla="*/ 7963 w 45580"/>
                <a:gd name="connsiteY8" fmla="*/ 61824 h 70903"/>
                <a:gd name="connsiteX9" fmla="*/ 30764 w 45580"/>
                <a:gd name="connsiteY9" fmla="*/ 63090 h 70903"/>
                <a:gd name="connsiteX10" fmla="*/ 41911 w 45580"/>
                <a:gd name="connsiteY10" fmla="*/ 59037 h 7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80" h="70903">
                  <a:moveTo>
                    <a:pt x="41911" y="59037"/>
                  </a:moveTo>
                  <a:cubicBezTo>
                    <a:pt x="36844" y="51183"/>
                    <a:pt x="48245" y="52957"/>
                    <a:pt x="44952" y="42063"/>
                  </a:cubicBezTo>
                  <a:cubicBezTo>
                    <a:pt x="45965" y="35223"/>
                    <a:pt x="48245" y="-3539"/>
                    <a:pt x="27977" y="262"/>
                  </a:cubicBezTo>
                  <a:cubicBezTo>
                    <a:pt x="19364" y="262"/>
                    <a:pt x="21391" y="5835"/>
                    <a:pt x="16071" y="7102"/>
                  </a:cubicBezTo>
                  <a:cubicBezTo>
                    <a:pt x="14297" y="5582"/>
                    <a:pt x="3910" y="10142"/>
                    <a:pt x="3403" y="11409"/>
                  </a:cubicBezTo>
                  <a:cubicBezTo>
                    <a:pt x="1630" y="13942"/>
                    <a:pt x="-2170" y="7609"/>
                    <a:pt x="1630" y="13942"/>
                  </a:cubicBezTo>
                  <a:cubicBezTo>
                    <a:pt x="8470" y="27876"/>
                    <a:pt x="15310" y="22302"/>
                    <a:pt x="8470" y="38010"/>
                  </a:cubicBezTo>
                  <a:cubicBezTo>
                    <a:pt x="2137" y="45356"/>
                    <a:pt x="10497" y="52197"/>
                    <a:pt x="8470" y="58784"/>
                  </a:cubicBezTo>
                  <a:cubicBezTo>
                    <a:pt x="7963" y="61824"/>
                    <a:pt x="2897" y="55744"/>
                    <a:pt x="7963" y="61824"/>
                  </a:cubicBezTo>
                  <a:cubicBezTo>
                    <a:pt x="19617" y="71957"/>
                    <a:pt x="27471" y="75251"/>
                    <a:pt x="30764" y="63090"/>
                  </a:cubicBezTo>
                  <a:cubicBezTo>
                    <a:pt x="35071" y="62330"/>
                    <a:pt x="40645" y="62837"/>
                    <a:pt x="41911" y="5903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6" name="Freeform 281">
              <a:extLst>
                <a:ext uri="{FF2B5EF4-FFF2-40B4-BE49-F238E27FC236}">
                  <a16:creationId xmlns:a16="http://schemas.microsoft.com/office/drawing/2014/main" id="{1E2A93F0-42FD-C87D-4007-7171730EF857}"/>
                </a:ext>
              </a:extLst>
            </p:cNvPr>
            <p:cNvSpPr/>
            <p:nvPr/>
          </p:nvSpPr>
          <p:spPr>
            <a:xfrm>
              <a:off x="5857743" y="3374496"/>
              <a:ext cx="27162" cy="21601"/>
            </a:xfrm>
            <a:custGeom>
              <a:avLst/>
              <a:gdLst>
                <a:gd name="connsiteX0" fmla="*/ 20872 w 27162"/>
                <a:gd name="connsiteY0" fmla="*/ 67 h 21601"/>
                <a:gd name="connsiteX1" fmla="*/ 13019 w 27162"/>
                <a:gd name="connsiteY1" fmla="*/ 21601 h 21601"/>
                <a:gd name="connsiteX2" fmla="*/ 25939 w 27162"/>
                <a:gd name="connsiteY2" fmla="*/ 15268 h 21601"/>
                <a:gd name="connsiteX3" fmla="*/ 20872 w 27162"/>
                <a:gd name="connsiteY3" fmla="*/ 67 h 21601"/>
              </a:gdLst>
              <a:ahLst/>
              <a:cxnLst>
                <a:cxn ang="0">
                  <a:pos x="connsiteX0" y="connsiteY0"/>
                </a:cxn>
                <a:cxn ang="0">
                  <a:pos x="connsiteX1" y="connsiteY1"/>
                </a:cxn>
                <a:cxn ang="0">
                  <a:pos x="connsiteX2" y="connsiteY2"/>
                </a:cxn>
                <a:cxn ang="0">
                  <a:pos x="connsiteX3" y="connsiteY3"/>
                </a:cxn>
              </a:cxnLst>
              <a:rect l="l" t="t" r="r" b="b"/>
              <a:pathLst>
                <a:path w="27162" h="21601">
                  <a:moveTo>
                    <a:pt x="20872" y="67"/>
                  </a:moveTo>
                  <a:cubicBezTo>
                    <a:pt x="-5476" y="-946"/>
                    <a:pt x="-5476" y="9694"/>
                    <a:pt x="13019" y="21601"/>
                  </a:cubicBezTo>
                  <a:cubicBezTo>
                    <a:pt x="16565" y="18814"/>
                    <a:pt x="26699" y="17801"/>
                    <a:pt x="25939" y="15268"/>
                  </a:cubicBezTo>
                  <a:cubicBezTo>
                    <a:pt x="28472" y="6147"/>
                    <a:pt x="27206" y="1587"/>
                    <a:pt x="20872" y="6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7" name="Freeform 282">
              <a:extLst>
                <a:ext uri="{FF2B5EF4-FFF2-40B4-BE49-F238E27FC236}">
                  <a16:creationId xmlns:a16="http://schemas.microsoft.com/office/drawing/2014/main" id="{9F767972-6785-BF36-E1CE-77D5770180B7}"/>
                </a:ext>
              </a:extLst>
            </p:cNvPr>
            <p:cNvSpPr/>
            <p:nvPr/>
          </p:nvSpPr>
          <p:spPr>
            <a:xfrm>
              <a:off x="6430153" y="3512445"/>
              <a:ext cx="67689" cy="16714"/>
            </a:xfrm>
            <a:custGeom>
              <a:avLst/>
              <a:gdLst>
                <a:gd name="connsiteX0" fmla="*/ 3536 w 67689"/>
                <a:gd name="connsiteY0" fmla="*/ 9564 h 16714"/>
                <a:gd name="connsiteX1" fmla="*/ 60792 w 67689"/>
                <a:gd name="connsiteY1" fmla="*/ 13871 h 16714"/>
                <a:gd name="connsiteX2" fmla="*/ 64086 w 67689"/>
                <a:gd name="connsiteY2" fmla="*/ 9564 h 16714"/>
                <a:gd name="connsiteX3" fmla="*/ 21777 w 67689"/>
                <a:gd name="connsiteY3" fmla="*/ 2217 h 16714"/>
                <a:gd name="connsiteX4" fmla="*/ 3536 w 67689"/>
                <a:gd name="connsiteY4" fmla="*/ 9564 h 1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89" h="16714">
                  <a:moveTo>
                    <a:pt x="3536" y="9564"/>
                  </a:moveTo>
                  <a:cubicBezTo>
                    <a:pt x="16964" y="7030"/>
                    <a:pt x="47111" y="22991"/>
                    <a:pt x="60792" y="13871"/>
                  </a:cubicBezTo>
                  <a:cubicBezTo>
                    <a:pt x="64086" y="9564"/>
                    <a:pt x="72445" y="14884"/>
                    <a:pt x="64086" y="9564"/>
                  </a:cubicBezTo>
                  <a:cubicBezTo>
                    <a:pt x="49392" y="-4877"/>
                    <a:pt x="37991" y="4497"/>
                    <a:pt x="21777" y="2217"/>
                  </a:cubicBezTo>
                  <a:cubicBezTo>
                    <a:pt x="10123" y="1710"/>
                    <a:pt x="-7611" y="-5637"/>
                    <a:pt x="3536" y="956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8" name="Freeform 283">
              <a:extLst>
                <a:ext uri="{FF2B5EF4-FFF2-40B4-BE49-F238E27FC236}">
                  <a16:creationId xmlns:a16="http://schemas.microsoft.com/office/drawing/2014/main" id="{15FD6142-26B9-BFF3-9D69-C53D7261429D}"/>
                </a:ext>
              </a:extLst>
            </p:cNvPr>
            <p:cNvSpPr/>
            <p:nvPr/>
          </p:nvSpPr>
          <p:spPr>
            <a:xfrm>
              <a:off x="6969101" y="4856110"/>
              <a:ext cx="199713" cy="375281"/>
            </a:xfrm>
            <a:custGeom>
              <a:avLst/>
              <a:gdLst>
                <a:gd name="connsiteX0" fmla="*/ 110612 w 199713"/>
                <a:gd name="connsiteY0" fmla="*/ 362280 h 375281"/>
                <a:gd name="connsiteX1" fmla="*/ 122266 w 199713"/>
                <a:gd name="connsiteY1" fmla="*/ 318705 h 375281"/>
                <a:gd name="connsiteX2" fmla="*/ 152413 w 199713"/>
                <a:gd name="connsiteY2" fmla="*/ 224715 h 375281"/>
                <a:gd name="connsiteX3" fmla="*/ 167614 w 199713"/>
                <a:gd name="connsiteY3" fmla="*/ 165939 h 375281"/>
                <a:gd name="connsiteX4" fmla="*/ 168880 w 199713"/>
                <a:gd name="connsiteY4" fmla="*/ 100577 h 375281"/>
                <a:gd name="connsiteX5" fmla="*/ 186108 w 199713"/>
                <a:gd name="connsiteY5" fmla="*/ 92216 h 375281"/>
                <a:gd name="connsiteX6" fmla="*/ 182814 w 199713"/>
                <a:gd name="connsiteY6" fmla="*/ 40281 h 375281"/>
                <a:gd name="connsiteX7" fmla="*/ 184587 w 199713"/>
                <a:gd name="connsiteY7" fmla="*/ 33694 h 375281"/>
                <a:gd name="connsiteX8" fmla="*/ 181295 w 199713"/>
                <a:gd name="connsiteY8" fmla="*/ 23561 h 375281"/>
                <a:gd name="connsiteX9" fmla="*/ 156213 w 199713"/>
                <a:gd name="connsiteY9" fmla="*/ 0 h 375281"/>
                <a:gd name="connsiteX10" fmla="*/ 132652 w 199713"/>
                <a:gd name="connsiteY10" fmla="*/ 43575 h 375281"/>
                <a:gd name="connsiteX11" fmla="*/ 80717 w 199713"/>
                <a:gd name="connsiteY11" fmla="*/ 85630 h 375281"/>
                <a:gd name="connsiteX12" fmla="*/ 27008 w 199713"/>
                <a:gd name="connsiteY12" fmla="*/ 124138 h 375281"/>
                <a:gd name="connsiteX13" fmla="*/ 27008 w 199713"/>
                <a:gd name="connsiteY13" fmla="*/ 139338 h 375281"/>
                <a:gd name="connsiteX14" fmla="*/ 20422 w 199713"/>
                <a:gd name="connsiteY14" fmla="*/ 156059 h 375281"/>
                <a:gd name="connsiteX15" fmla="*/ 25489 w 199713"/>
                <a:gd name="connsiteY15" fmla="*/ 176073 h 375281"/>
                <a:gd name="connsiteX16" fmla="*/ 25489 w 199713"/>
                <a:gd name="connsiteY16" fmla="*/ 231555 h 375281"/>
                <a:gd name="connsiteX17" fmla="*/ 20422 w 199713"/>
                <a:gd name="connsiteY17" fmla="*/ 362533 h 375281"/>
                <a:gd name="connsiteX18" fmla="*/ 110612 w 199713"/>
                <a:gd name="connsiteY18" fmla="*/ 362280 h 375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9713" h="375281">
                  <a:moveTo>
                    <a:pt x="110612" y="362280"/>
                  </a:moveTo>
                  <a:cubicBezTo>
                    <a:pt x="108078" y="348853"/>
                    <a:pt x="113652" y="328839"/>
                    <a:pt x="122266" y="318705"/>
                  </a:cubicBezTo>
                  <a:cubicBezTo>
                    <a:pt x="118718" y="286784"/>
                    <a:pt x="143040" y="254356"/>
                    <a:pt x="152413" y="224715"/>
                  </a:cubicBezTo>
                  <a:cubicBezTo>
                    <a:pt x="142279" y="214581"/>
                    <a:pt x="159507" y="175060"/>
                    <a:pt x="167614" y="165939"/>
                  </a:cubicBezTo>
                  <a:cubicBezTo>
                    <a:pt x="163813" y="148712"/>
                    <a:pt x="173441" y="114511"/>
                    <a:pt x="168880" y="100577"/>
                  </a:cubicBezTo>
                  <a:cubicBezTo>
                    <a:pt x="170401" y="88416"/>
                    <a:pt x="175720" y="73469"/>
                    <a:pt x="186108" y="92216"/>
                  </a:cubicBezTo>
                  <a:cubicBezTo>
                    <a:pt x="218536" y="91457"/>
                    <a:pt x="182814" y="59789"/>
                    <a:pt x="182814" y="40281"/>
                  </a:cubicBezTo>
                  <a:cubicBezTo>
                    <a:pt x="184587" y="33694"/>
                    <a:pt x="187881" y="43575"/>
                    <a:pt x="184587" y="33694"/>
                  </a:cubicBezTo>
                  <a:cubicBezTo>
                    <a:pt x="181295" y="23561"/>
                    <a:pt x="194721" y="33694"/>
                    <a:pt x="181295" y="23561"/>
                  </a:cubicBezTo>
                  <a:cubicBezTo>
                    <a:pt x="158240" y="8360"/>
                    <a:pt x="172934" y="11654"/>
                    <a:pt x="156213" y="0"/>
                  </a:cubicBezTo>
                  <a:cubicBezTo>
                    <a:pt x="137213" y="10134"/>
                    <a:pt x="143800" y="26094"/>
                    <a:pt x="132652" y="43575"/>
                  </a:cubicBezTo>
                  <a:cubicBezTo>
                    <a:pt x="99971" y="61309"/>
                    <a:pt x="113905" y="69416"/>
                    <a:pt x="80717" y="85630"/>
                  </a:cubicBezTo>
                  <a:cubicBezTo>
                    <a:pt x="58170" y="98297"/>
                    <a:pt x="33596" y="96270"/>
                    <a:pt x="27008" y="124138"/>
                  </a:cubicBezTo>
                  <a:cubicBezTo>
                    <a:pt x="25235" y="130978"/>
                    <a:pt x="33596" y="122364"/>
                    <a:pt x="27008" y="139338"/>
                  </a:cubicBezTo>
                  <a:cubicBezTo>
                    <a:pt x="20422" y="156059"/>
                    <a:pt x="20422" y="156059"/>
                    <a:pt x="20422" y="156059"/>
                  </a:cubicBezTo>
                  <a:cubicBezTo>
                    <a:pt x="14595" y="157832"/>
                    <a:pt x="22448" y="171006"/>
                    <a:pt x="25489" y="176073"/>
                  </a:cubicBezTo>
                  <a:cubicBezTo>
                    <a:pt x="29542" y="196847"/>
                    <a:pt x="39676" y="213568"/>
                    <a:pt x="25489" y="231555"/>
                  </a:cubicBezTo>
                  <a:cubicBezTo>
                    <a:pt x="-17326" y="269050"/>
                    <a:pt x="2941" y="318452"/>
                    <a:pt x="20422" y="362533"/>
                  </a:cubicBezTo>
                  <a:cubicBezTo>
                    <a:pt x="41449" y="388374"/>
                    <a:pt x="84771" y="367853"/>
                    <a:pt x="110612" y="3622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9" name="Freeform 284">
              <a:extLst>
                <a:ext uri="{FF2B5EF4-FFF2-40B4-BE49-F238E27FC236}">
                  <a16:creationId xmlns:a16="http://schemas.microsoft.com/office/drawing/2014/main" id="{8325DA4D-9C3F-A463-3042-22A06E3C2B7F}"/>
                </a:ext>
              </a:extLst>
            </p:cNvPr>
            <p:cNvSpPr/>
            <p:nvPr/>
          </p:nvSpPr>
          <p:spPr>
            <a:xfrm>
              <a:off x="7297138" y="5103939"/>
              <a:ext cx="15410" cy="10395"/>
            </a:xfrm>
            <a:custGeom>
              <a:avLst/>
              <a:gdLst>
                <a:gd name="connsiteX0" fmla="*/ 12356 w 15410"/>
                <a:gd name="connsiteY0" fmla="*/ 954 h 10395"/>
                <a:gd name="connsiteX1" fmla="*/ 449 w 15410"/>
                <a:gd name="connsiteY1" fmla="*/ 1968 h 10395"/>
                <a:gd name="connsiteX2" fmla="*/ 12356 w 15410"/>
                <a:gd name="connsiteY2" fmla="*/ 954 h 10395"/>
              </a:gdLst>
              <a:ahLst/>
              <a:cxnLst>
                <a:cxn ang="0">
                  <a:pos x="connsiteX0" y="connsiteY0"/>
                </a:cxn>
                <a:cxn ang="0">
                  <a:pos x="connsiteX1" y="connsiteY1"/>
                </a:cxn>
                <a:cxn ang="0">
                  <a:pos x="connsiteX2" y="connsiteY2"/>
                </a:cxn>
              </a:cxnLst>
              <a:rect l="l" t="t" r="r" b="b"/>
              <a:pathLst>
                <a:path w="15410" h="10395">
                  <a:moveTo>
                    <a:pt x="12356" y="954"/>
                  </a:moveTo>
                  <a:cubicBezTo>
                    <a:pt x="24517" y="13368"/>
                    <a:pt x="-3857" y="13368"/>
                    <a:pt x="449" y="1968"/>
                  </a:cubicBezTo>
                  <a:cubicBezTo>
                    <a:pt x="4503" y="-1579"/>
                    <a:pt x="8303" y="701"/>
                    <a:pt x="12356" y="95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0" name="Freeform 285">
              <a:extLst>
                <a:ext uri="{FF2B5EF4-FFF2-40B4-BE49-F238E27FC236}">
                  <a16:creationId xmlns:a16="http://schemas.microsoft.com/office/drawing/2014/main" id="{C739563F-CFF3-DFF9-DB06-6981EAF3238E}"/>
                </a:ext>
              </a:extLst>
            </p:cNvPr>
            <p:cNvSpPr/>
            <p:nvPr/>
          </p:nvSpPr>
          <p:spPr>
            <a:xfrm>
              <a:off x="9649675" y="2870128"/>
              <a:ext cx="78820" cy="307677"/>
            </a:xfrm>
            <a:custGeom>
              <a:avLst/>
              <a:gdLst>
                <a:gd name="connsiteX0" fmla="*/ 32880 w 78820"/>
                <a:gd name="connsiteY0" fmla="*/ 536 h 307677"/>
                <a:gd name="connsiteX1" fmla="*/ 45040 w 78820"/>
                <a:gd name="connsiteY1" fmla="*/ 36764 h 307677"/>
                <a:gd name="connsiteX2" fmla="*/ 50614 w 78820"/>
                <a:gd name="connsiteY2" fmla="*/ 44364 h 307677"/>
                <a:gd name="connsiteX3" fmla="*/ 45040 w 78820"/>
                <a:gd name="connsiteY3" fmla="*/ 70712 h 307677"/>
                <a:gd name="connsiteX4" fmla="*/ 42000 w 78820"/>
                <a:gd name="connsiteY4" fmla="*/ 77299 h 307677"/>
                <a:gd name="connsiteX5" fmla="*/ 42000 w 78820"/>
                <a:gd name="connsiteY5" fmla="*/ 90472 h 307677"/>
                <a:gd name="connsiteX6" fmla="*/ 59481 w 78820"/>
                <a:gd name="connsiteY6" fmla="*/ 125687 h 307677"/>
                <a:gd name="connsiteX7" fmla="*/ 72654 w 78820"/>
                <a:gd name="connsiteY7" fmla="*/ 161915 h 307677"/>
                <a:gd name="connsiteX8" fmla="*/ 46306 w 78820"/>
                <a:gd name="connsiteY8" fmla="*/ 199410 h 307677"/>
                <a:gd name="connsiteX9" fmla="*/ 33133 w 78820"/>
                <a:gd name="connsiteY9" fmla="*/ 239185 h 307677"/>
                <a:gd name="connsiteX10" fmla="*/ 29839 w 78820"/>
                <a:gd name="connsiteY10" fmla="*/ 244758 h 307677"/>
                <a:gd name="connsiteX11" fmla="*/ 45293 w 78820"/>
                <a:gd name="connsiteY11" fmla="*/ 266799 h 307677"/>
                <a:gd name="connsiteX12" fmla="*/ 45293 w 78820"/>
                <a:gd name="connsiteY12" fmla="*/ 272373 h 307677"/>
                <a:gd name="connsiteX13" fmla="*/ 33133 w 78820"/>
                <a:gd name="connsiteY13" fmla="*/ 277946 h 307677"/>
                <a:gd name="connsiteX14" fmla="*/ 7798 w 78820"/>
                <a:gd name="connsiteY14" fmla="*/ 303280 h 307677"/>
                <a:gd name="connsiteX15" fmla="*/ 7798 w 78820"/>
                <a:gd name="connsiteY15" fmla="*/ 271359 h 307677"/>
                <a:gd name="connsiteX16" fmla="*/ 7798 w 78820"/>
                <a:gd name="connsiteY16" fmla="*/ 254892 h 307677"/>
                <a:gd name="connsiteX17" fmla="*/ 7798 w 78820"/>
                <a:gd name="connsiteY17" fmla="*/ 247292 h 307677"/>
                <a:gd name="connsiteX18" fmla="*/ 13372 w 78820"/>
                <a:gd name="connsiteY18" fmla="*/ 236398 h 307677"/>
                <a:gd name="connsiteX19" fmla="*/ 10079 w 78820"/>
                <a:gd name="connsiteY19" fmla="*/ 223224 h 307677"/>
                <a:gd name="connsiteX20" fmla="*/ 10079 w 78820"/>
                <a:gd name="connsiteY20" fmla="*/ 207770 h 307677"/>
                <a:gd name="connsiteX21" fmla="*/ 7798 w 78820"/>
                <a:gd name="connsiteY21" fmla="*/ 202197 h 307677"/>
                <a:gd name="connsiteX22" fmla="*/ 15399 w 78820"/>
                <a:gd name="connsiteY22" fmla="*/ 184463 h 307677"/>
                <a:gd name="connsiteX23" fmla="*/ 17679 w 78820"/>
                <a:gd name="connsiteY23" fmla="*/ 127207 h 307677"/>
                <a:gd name="connsiteX24" fmla="*/ 6532 w 78820"/>
                <a:gd name="connsiteY24" fmla="*/ 77552 h 307677"/>
                <a:gd name="connsiteX25" fmla="*/ 7545 w 78820"/>
                <a:gd name="connsiteY25" fmla="*/ 73245 h 307677"/>
                <a:gd name="connsiteX26" fmla="*/ 8558 w 78820"/>
                <a:gd name="connsiteY26" fmla="*/ 62352 h 307677"/>
                <a:gd name="connsiteX27" fmla="*/ 7545 w 78820"/>
                <a:gd name="connsiteY27" fmla="*/ 56778 h 307677"/>
                <a:gd name="connsiteX28" fmla="*/ 27306 w 78820"/>
                <a:gd name="connsiteY28" fmla="*/ 37017 h 307677"/>
                <a:gd name="connsiteX29" fmla="*/ 22999 w 78820"/>
                <a:gd name="connsiteY29" fmla="*/ 24857 h 307677"/>
                <a:gd name="connsiteX30" fmla="*/ 32880 w 78820"/>
                <a:gd name="connsiteY30" fmla="*/ 536 h 30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8820" h="307677">
                  <a:moveTo>
                    <a:pt x="32880" y="536"/>
                  </a:moveTo>
                  <a:cubicBezTo>
                    <a:pt x="35159" y="8896"/>
                    <a:pt x="40733" y="31697"/>
                    <a:pt x="45040" y="36764"/>
                  </a:cubicBezTo>
                  <a:cubicBezTo>
                    <a:pt x="50614" y="44364"/>
                    <a:pt x="51627" y="33470"/>
                    <a:pt x="50614" y="44364"/>
                  </a:cubicBezTo>
                  <a:cubicBezTo>
                    <a:pt x="50867" y="53738"/>
                    <a:pt x="47320" y="64885"/>
                    <a:pt x="45040" y="70712"/>
                  </a:cubicBezTo>
                  <a:cubicBezTo>
                    <a:pt x="45040" y="70712"/>
                    <a:pt x="38706" y="71725"/>
                    <a:pt x="42000" y="77299"/>
                  </a:cubicBezTo>
                  <a:cubicBezTo>
                    <a:pt x="45040" y="82872"/>
                    <a:pt x="42000" y="90472"/>
                    <a:pt x="42000" y="90472"/>
                  </a:cubicBezTo>
                  <a:cubicBezTo>
                    <a:pt x="49853" y="113527"/>
                    <a:pt x="58973" y="108206"/>
                    <a:pt x="59481" y="125687"/>
                  </a:cubicBezTo>
                  <a:cubicBezTo>
                    <a:pt x="71640" y="154822"/>
                    <a:pt x="48840" y="141648"/>
                    <a:pt x="72654" y="161915"/>
                  </a:cubicBezTo>
                  <a:cubicBezTo>
                    <a:pt x="92922" y="209037"/>
                    <a:pt x="57707" y="176356"/>
                    <a:pt x="46306" y="199410"/>
                  </a:cubicBezTo>
                  <a:cubicBezTo>
                    <a:pt x="46306" y="201690"/>
                    <a:pt x="29332" y="228038"/>
                    <a:pt x="33133" y="239185"/>
                  </a:cubicBezTo>
                  <a:cubicBezTo>
                    <a:pt x="29839" y="244758"/>
                    <a:pt x="25532" y="235891"/>
                    <a:pt x="29839" y="244758"/>
                  </a:cubicBezTo>
                  <a:cubicBezTo>
                    <a:pt x="31866" y="252865"/>
                    <a:pt x="44533" y="261479"/>
                    <a:pt x="45293" y="266799"/>
                  </a:cubicBezTo>
                  <a:cubicBezTo>
                    <a:pt x="45293" y="272373"/>
                    <a:pt x="57454" y="266799"/>
                    <a:pt x="45293" y="272373"/>
                  </a:cubicBezTo>
                  <a:cubicBezTo>
                    <a:pt x="33133" y="277946"/>
                    <a:pt x="33133" y="277946"/>
                    <a:pt x="33133" y="277946"/>
                  </a:cubicBezTo>
                  <a:cubicBezTo>
                    <a:pt x="19199" y="287320"/>
                    <a:pt x="13625" y="319241"/>
                    <a:pt x="7798" y="303280"/>
                  </a:cubicBezTo>
                  <a:cubicBezTo>
                    <a:pt x="-4869" y="281746"/>
                    <a:pt x="-55" y="286560"/>
                    <a:pt x="7798" y="271359"/>
                  </a:cubicBezTo>
                  <a:cubicBezTo>
                    <a:pt x="10585" y="267812"/>
                    <a:pt x="7545" y="260719"/>
                    <a:pt x="7798" y="254892"/>
                  </a:cubicBezTo>
                  <a:cubicBezTo>
                    <a:pt x="7798" y="247292"/>
                    <a:pt x="2225" y="258185"/>
                    <a:pt x="7798" y="247292"/>
                  </a:cubicBezTo>
                  <a:cubicBezTo>
                    <a:pt x="13372" y="236398"/>
                    <a:pt x="13372" y="241718"/>
                    <a:pt x="13372" y="236398"/>
                  </a:cubicBezTo>
                  <a:cubicBezTo>
                    <a:pt x="16412" y="231838"/>
                    <a:pt x="10838" y="229558"/>
                    <a:pt x="10079" y="223224"/>
                  </a:cubicBezTo>
                  <a:cubicBezTo>
                    <a:pt x="6532" y="216131"/>
                    <a:pt x="11598" y="213090"/>
                    <a:pt x="10079" y="207770"/>
                  </a:cubicBezTo>
                  <a:cubicBezTo>
                    <a:pt x="7798" y="202197"/>
                    <a:pt x="3492" y="212077"/>
                    <a:pt x="7798" y="202197"/>
                  </a:cubicBezTo>
                  <a:cubicBezTo>
                    <a:pt x="14892" y="182943"/>
                    <a:pt x="10585" y="201943"/>
                    <a:pt x="15399" y="184463"/>
                  </a:cubicBezTo>
                  <a:cubicBezTo>
                    <a:pt x="18692" y="174076"/>
                    <a:pt x="12612" y="141648"/>
                    <a:pt x="17679" y="127207"/>
                  </a:cubicBezTo>
                  <a:cubicBezTo>
                    <a:pt x="30853" y="92246"/>
                    <a:pt x="705" y="102126"/>
                    <a:pt x="6532" y="77552"/>
                  </a:cubicBezTo>
                  <a:cubicBezTo>
                    <a:pt x="7545" y="73245"/>
                    <a:pt x="6532" y="84139"/>
                    <a:pt x="7545" y="73245"/>
                  </a:cubicBezTo>
                  <a:cubicBezTo>
                    <a:pt x="8558" y="62352"/>
                    <a:pt x="9825" y="67672"/>
                    <a:pt x="8558" y="62352"/>
                  </a:cubicBezTo>
                  <a:cubicBezTo>
                    <a:pt x="7545" y="56778"/>
                    <a:pt x="7545" y="63365"/>
                    <a:pt x="7545" y="56778"/>
                  </a:cubicBezTo>
                  <a:cubicBezTo>
                    <a:pt x="1718" y="38537"/>
                    <a:pt x="21226" y="45631"/>
                    <a:pt x="27306" y="37017"/>
                  </a:cubicBezTo>
                  <a:cubicBezTo>
                    <a:pt x="32880" y="14976"/>
                    <a:pt x="22999" y="24857"/>
                    <a:pt x="22999" y="24857"/>
                  </a:cubicBezTo>
                  <a:cubicBezTo>
                    <a:pt x="22239" y="7630"/>
                    <a:pt x="10079" y="-2504"/>
                    <a:pt x="32880" y="53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1" name="Freeform 286">
              <a:extLst>
                <a:ext uri="{FF2B5EF4-FFF2-40B4-BE49-F238E27FC236}">
                  <a16:creationId xmlns:a16="http://schemas.microsoft.com/office/drawing/2014/main" id="{94972BE6-3645-5D58-53C2-F581A88F63A1}"/>
                </a:ext>
              </a:extLst>
            </p:cNvPr>
            <p:cNvSpPr/>
            <p:nvPr/>
          </p:nvSpPr>
          <p:spPr>
            <a:xfrm>
              <a:off x="9769944" y="1918603"/>
              <a:ext cx="134376" cy="46444"/>
            </a:xfrm>
            <a:custGeom>
              <a:avLst/>
              <a:gdLst>
                <a:gd name="connsiteX0" fmla="*/ 22562 w 134376"/>
                <a:gd name="connsiteY0" fmla="*/ 29134 h 46444"/>
                <a:gd name="connsiteX1" fmla="*/ 34216 w 134376"/>
                <a:gd name="connsiteY1" fmla="*/ 33441 h 46444"/>
                <a:gd name="connsiteX2" fmla="*/ 43842 w 134376"/>
                <a:gd name="connsiteY2" fmla="*/ 33441 h 46444"/>
                <a:gd name="connsiteX3" fmla="*/ 48150 w 134376"/>
                <a:gd name="connsiteY3" fmla="*/ 38761 h 46444"/>
                <a:gd name="connsiteX4" fmla="*/ 74751 w 134376"/>
                <a:gd name="connsiteY4" fmla="*/ 46108 h 46444"/>
                <a:gd name="connsiteX5" fmla="*/ 128966 w 134376"/>
                <a:gd name="connsiteY5" fmla="*/ 37495 h 46444"/>
                <a:gd name="connsiteX6" fmla="*/ 133272 w 134376"/>
                <a:gd name="connsiteY6" fmla="*/ 26854 h 46444"/>
                <a:gd name="connsiteX7" fmla="*/ 128966 w 134376"/>
                <a:gd name="connsiteY7" fmla="*/ 20521 h 46444"/>
                <a:gd name="connsiteX8" fmla="*/ 78804 w 134376"/>
                <a:gd name="connsiteY8" fmla="*/ 10894 h 46444"/>
                <a:gd name="connsiteX9" fmla="*/ 64110 w 134376"/>
                <a:gd name="connsiteY9" fmla="*/ 1267 h 46444"/>
                <a:gd name="connsiteX10" fmla="*/ 16228 w 134376"/>
                <a:gd name="connsiteY10" fmla="*/ 0 h 46444"/>
                <a:gd name="connsiteX11" fmla="*/ 22562 w 134376"/>
                <a:gd name="connsiteY11" fmla="*/ 29134 h 4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376" h="46444">
                  <a:moveTo>
                    <a:pt x="22562" y="29134"/>
                  </a:moveTo>
                  <a:cubicBezTo>
                    <a:pt x="22562" y="29134"/>
                    <a:pt x="31175" y="31161"/>
                    <a:pt x="34216" y="33441"/>
                  </a:cubicBezTo>
                  <a:cubicBezTo>
                    <a:pt x="37509" y="35468"/>
                    <a:pt x="39536" y="28121"/>
                    <a:pt x="43842" y="33441"/>
                  </a:cubicBezTo>
                  <a:cubicBezTo>
                    <a:pt x="48150" y="38761"/>
                    <a:pt x="32189" y="32428"/>
                    <a:pt x="48150" y="38761"/>
                  </a:cubicBezTo>
                  <a:cubicBezTo>
                    <a:pt x="64110" y="45095"/>
                    <a:pt x="54483" y="47375"/>
                    <a:pt x="74751" y="46108"/>
                  </a:cubicBezTo>
                  <a:cubicBezTo>
                    <a:pt x="95778" y="47882"/>
                    <a:pt x="116805" y="38001"/>
                    <a:pt x="128966" y="37495"/>
                  </a:cubicBezTo>
                  <a:cubicBezTo>
                    <a:pt x="121112" y="32428"/>
                    <a:pt x="138846" y="30401"/>
                    <a:pt x="133272" y="26854"/>
                  </a:cubicBezTo>
                  <a:cubicBezTo>
                    <a:pt x="128966" y="20521"/>
                    <a:pt x="137579" y="22548"/>
                    <a:pt x="128966" y="20521"/>
                  </a:cubicBezTo>
                  <a:cubicBezTo>
                    <a:pt x="113765" y="15201"/>
                    <a:pt x="85391" y="20014"/>
                    <a:pt x="78804" y="10894"/>
                  </a:cubicBezTo>
                  <a:cubicBezTo>
                    <a:pt x="64110" y="1267"/>
                    <a:pt x="79057" y="-1773"/>
                    <a:pt x="64110" y="1267"/>
                  </a:cubicBezTo>
                  <a:cubicBezTo>
                    <a:pt x="40802" y="6334"/>
                    <a:pt x="34975" y="5827"/>
                    <a:pt x="16228" y="0"/>
                  </a:cubicBezTo>
                  <a:cubicBezTo>
                    <a:pt x="-16706" y="13680"/>
                    <a:pt x="8374" y="24321"/>
                    <a:pt x="22562" y="2913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2" name="Freeform 287">
              <a:extLst>
                <a:ext uri="{FF2B5EF4-FFF2-40B4-BE49-F238E27FC236}">
                  <a16:creationId xmlns:a16="http://schemas.microsoft.com/office/drawing/2014/main" id="{FC46995F-82C2-FA78-FA46-E42A2D79A0F2}"/>
                </a:ext>
              </a:extLst>
            </p:cNvPr>
            <p:cNvSpPr/>
            <p:nvPr/>
          </p:nvSpPr>
          <p:spPr>
            <a:xfrm>
              <a:off x="9524091" y="1882882"/>
              <a:ext cx="216138" cy="78625"/>
            </a:xfrm>
            <a:custGeom>
              <a:avLst/>
              <a:gdLst>
                <a:gd name="connsiteX0" fmla="*/ 195958 w 216138"/>
                <a:gd name="connsiteY0" fmla="*/ 25588 h 78625"/>
                <a:gd name="connsiteX1" fmla="*/ 168344 w 216138"/>
                <a:gd name="connsiteY1" fmla="*/ 22294 h 78625"/>
                <a:gd name="connsiteX2" fmla="*/ 151370 w 216138"/>
                <a:gd name="connsiteY2" fmla="*/ 22294 h 78625"/>
                <a:gd name="connsiteX3" fmla="*/ 148077 w 216138"/>
                <a:gd name="connsiteY3" fmla="*/ 20267 h 78625"/>
                <a:gd name="connsiteX4" fmla="*/ 137436 w 216138"/>
                <a:gd name="connsiteY4" fmla="*/ 8614 h 78625"/>
                <a:gd name="connsiteX5" fmla="*/ 111848 w 216138"/>
                <a:gd name="connsiteY5" fmla="*/ 8614 h 78625"/>
                <a:gd name="connsiteX6" fmla="*/ 103235 w 216138"/>
                <a:gd name="connsiteY6" fmla="*/ 21281 h 78625"/>
                <a:gd name="connsiteX7" fmla="*/ 76634 w 216138"/>
                <a:gd name="connsiteY7" fmla="*/ 13934 h 78625"/>
                <a:gd name="connsiteX8" fmla="*/ 48006 w 216138"/>
                <a:gd name="connsiteY8" fmla="*/ 0 h 78625"/>
                <a:gd name="connsiteX9" fmla="*/ 125 w 216138"/>
                <a:gd name="connsiteY9" fmla="*/ 35975 h 78625"/>
                <a:gd name="connsiteX10" fmla="*/ 31032 w 216138"/>
                <a:gd name="connsiteY10" fmla="*/ 76509 h 78625"/>
                <a:gd name="connsiteX11" fmla="*/ 63967 w 216138"/>
                <a:gd name="connsiteY11" fmla="*/ 74483 h 78625"/>
                <a:gd name="connsiteX12" fmla="*/ 84234 w 216138"/>
                <a:gd name="connsiteY12" fmla="*/ 70176 h 78625"/>
                <a:gd name="connsiteX13" fmla="*/ 94875 w 216138"/>
                <a:gd name="connsiteY13" fmla="*/ 72203 h 78625"/>
                <a:gd name="connsiteX14" fmla="*/ 122489 w 216138"/>
                <a:gd name="connsiteY14" fmla="*/ 68909 h 78625"/>
                <a:gd name="connsiteX15" fmla="*/ 171384 w 216138"/>
                <a:gd name="connsiteY15" fmla="*/ 74229 h 78625"/>
                <a:gd name="connsiteX16" fmla="*/ 211666 w 216138"/>
                <a:gd name="connsiteY16" fmla="*/ 46615 h 78625"/>
                <a:gd name="connsiteX17" fmla="*/ 213692 w 216138"/>
                <a:gd name="connsiteY17" fmla="*/ 36988 h 78625"/>
                <a:gd name="connsiteX18" fmla="*/ 206345 w 216138"/>
                <a:gd name="connsiteY18" fmla="*/ 35721 h 78625"/>
                <a:gd name="connsiteX19" fmla="*/ 195958 w 216138"/>
                <a:gd name="connsiteY19" fmla="*/ 25588 h 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138" h="78625">
                  <a:moveTo>
                    <a:pt x="195958" y="25588"/>
                  </a:moveTo>
                  <a:cubicBezTo>
                    <a:pt x="180758" y="19001"/>
                    <a:pt x="185571" y="26094"/>
                    <a:pt x="168344" y="22294"/>
                  </a:cubicBezTo>
                  <a:cubicBezTo>
                    <a:pt x="160997" y="22294"/>
                    <a:pt x="154410" y="24321"/>
                    <a:pt x="151370" y="22294"/>
                  </a:cubicBezTo>
                  <a:cubicBezTo>
                    <a:pt x="148077" y="20267"/>
                    <a:pt x="158717" y="31921"/>
                    <a:pt x="148077" y="20267"/>
                  </a:cubicBezTo>
                  <a:cubicBezTo>
                    <a:pt x="137436" y="8614"/>
                    <a:pt x="157704" y="9627"/>
                    <a:pt x="137436" y="8614"/>
                  </a:cubicBezTo>
                  <a:cubicBezTo>
                    <a:pt x="117169" y="7600"/>
                    <a:pt x="119449" y="3293"/>
                    <a:pt x="111848" y="8614"/>
                  </a:cubicBezTo>
                  <a:cubicBezTo>
                    <a:pt x="88035" y="11907"/>
                    <a:pt x="128063" y="29388"/>
                    <a:pt x="103235" y="21281"/>
                  </a:cubicBezTo>
                  <a:cubicBezTo>
                    <a:pt x="75620" y="13174"/>
                    <a:pt x="93354" y="20521"/>
                    <a:pt x="76634" y="13934"/>
                  </a:cubicBezTo>
                  <a:cubicBezTo>
                    <a:pt x="68020" y="3293"/>
                    <a:pt x="59407" y="507"/>
                    <a:pt x="48006" y="0"/>
                  </a:cubicBezTo>
                  <a:cubicBezTo>
                    <a:pt x="34326" y="10134"/>
                    <a:pt x="-2409" y="27614"/>
                    <a:pt x="125" y="35975"/>
                  </a:cubicBezTo>
                  <a:cubicBezTo>
                    <a:pt x="11272" y="53455"/>
                    <a:pt x="3671" y="66629"/>
                    <a:pt x="31032" y="76509"/>
                  </a:cubicBezTo>
                  <a:cubicBezTo>
                    <a:pt x="51553" y="74989"/>
                    <a:pt x="53833" y="83350"/>
                    <a:pt x="63967" y="74483"/>
                  </a:cubicBezTo>
                  <a:cubicBezTo>
                    <a:pt x="75620" y="58522"/>
                    <a:pt x="72834" y="65362"/>
                    <a:pt x="84234" y="70176"/>
                  </a:cubicBezTo>
                  <a:cubicBezTo>
                    <a:pt x="94875" y="72203"/>
                    <a:pt x="80941" y="77523"/>
                    <a:pt x="94875" y="72203"/>
                  </a:cubicBezTo>
                  <a:cubicBezTo>
                    <a:pt x="112102" y="63589"/>
                    <a:pt x="108808" y="66376"/>
                    <a:pt x="122489" y="68909"/>
                  </a:cubicBezTo>
                  <a:cubicBezTo>
                    <a:pt x="138449" y="60042"/>
                    <a:pt x="155677" y="73469"/>
                    <a:pt x="171384" y="74229"/>
                  </a:cubicBezTo>
                  <a:cubicBezTo>
                    <a:pt x="197478" y="52442"/>
                    <a:pt x="190638" y="76509"/>
                    <a:pt x="211666" y="46615"/>
                  </a:cubicBezTo>
                  <a:cubicBezTo>
                    <a:pt x="220026" y="44082"/>
                    <a:pt x="214199" y="40028"/>
                    <a:pt x="213692" y="36988"/>
                  </a:cubicBezTo>
                  <a:cubicBezTo>
                    <a:pt x="213692" y="36988"/>
                    <a:pt x="216986" y="46362"/>
                    <a:pt x="206345" y="35721"/>
                  </a:cubicBezTo>
                  <a:cubicBezTo>
                    <a:pt x="195958" y="25588"/>
                    <a:pt x="195958" y="25588"/>
                    <a:pt x="195958" y="2558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3" name="Freeform 288">
              <a:extLst>
                <a:ext uri="{FF2B5EF4-FFF2-40B4-BE49-F238E27FC236}">
                  <a16:creationId xmlns:a16="http://schemas.microsoft.com/office/drawing/2014/main" id="{AE090D39-ABD3-A4BE-AF19-9811B18F10A5}"/>
                </a:ext>
              </a:extLst>
            </p:cNvPr>
            <p:cNvSpPr/>
            <p:nvPr/>
          </p:nvSpPr>
          <p:spPr>
            <a:xfrm>
              <a:off x="9627215" y="2008275"/>
              <a:ext cx="71821" cy="29675"/>
            </a:xfrm>
            <a:custGeom>
              <a:avLst/>
              <a:gdLst>
                <a:gd name="connsiteX0" fmla="*/ 61167 w 71821"/>
                <a:gd name="connsiteY0" fmla="*/ 8624 h 29675"/>
                <a:gd name="connsiteX1" fmla="*/ 27219 w 71821"/>
                <a:gd name="connsiteY1" fmla="*/ 11 h 29675"/>
                <a:gd name="connsiteX2" fmla="*/ 2645 w 71821"/>
                <a:gd name="connsiteY2" fmla="*/ 11665 h 29675"/>
                <a:gd name="connsiteX3" fmla="*/ 30259 w 71821"/>
                <a:gd name="connsiteY3" fmla="*/ 26612 h 29675"/>
                <a:gd name="connsiteX4" fmla="*/ 66487 w 71821"/>
                <a:gd name="connsiteY4" fmla="*/ 27625 h 29675"/>
                <a:gd name="connsiteX5" fmla="*/ 68514 w 71821"/>
                <a:gd name="connsiteY5" fmla="*/ 21292 h 29675"/>
                <a:gd name="connsiteX6" fmla="*/ 61167 w 71821"/>
                <a:gd name="connsiteY6" fmla="*/ 8624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21" h="29675">
                  <a:moveTo>
                    <a:pt x="61167" y="8624"/>
                  </a:moveTo>
                  <a:cubicBezTo>
                    <a:pt x="49260" y="16985"/>
                    <a:pt x="38366" y="-496"/>
                    <a:pt x="27219" y="11"/>
                  </a:cubicBezTo>
                  <a:cubicBezTo>
                    <a:pt x="15819" y="2291"/>
                    <a:pt x="8725" y="3051"/>
                    <a:pt x="2645" y="11665"/>
                  </a:cubicBezTo>
                  <a:cubicBezTo>
                    <a:pt x="-10276" y="36492"/>
                    <a:pt x="28232" y="21038"/>
                    <a:pt x="30259" y="26612"/>
                  </a:cubicBezTo>
                  <a:cubicBezTo>
                    <a:pt x="41660" y="24078"/>
                    <a:pt x="62434" y="33705"/>
                    <a:pt x="66487" y="27625"/>
                  </a:cubicBezTo>
                  <a:cubicBezTo>
                    <a:pt x="68514" y="21292"/>
                    <a:pt x="76114" y="33959"/>
                    <a:pt x="68514" y="21292"/>
                  </a:cubicBezTo>
                  <a:cubicBezTo>
                    <a:pt x="61167" y="8624"/>
                    <a:pt x="61167" y="8624"/>
                    <a:pt x="61167" y="862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4" name="Freeform 289">
              <a:extLst>
                <a:ext uri="{FF2B5EF4-FFF2-40B4-BE49-F238E27FC236}">
                  <a16:creationId xmlns:a16="http://schemas.microsoft.com/office/drawing/2014/main" id="{D1AB2F86-A1A3-043F-B9BF-08177053AD78}"/>
                </a:ext>
              </a:extLst>
            </p:cNvPr>
            <p:cNvSpPr/>
            <p:nvPr/>
          </p:nvSpPr>
          <p:spPr>
            <a:xfrm>
              <a:off x="9603078" y="1985804"/>
              <a:ext cx="35535" cy="22147"/>
            </a:xfrm>
            <a:custGeom>
              <a:avLst/>
              <a:gdLst>
                <a:gd name="connsiteX0" fmla="*/ 29315 w 35535"/>
                <a:gd name="connsiteY0" fmla="*/ 12095 h 22147"/>
                <a:gd name="connsiteX1" fmla="*/ 180 w 35535"/>
                <a:gd name="connsiteY1" fmla="*/ 8802 h 22147"/>
                <a:gd name="connsiteX2" fmla="*/ 29315 w 35535"/>
                <a:gd name="connsiteY2" fmla="*/ 12095 h 22147"/>
              </a:gdLst>
              <a:ahLst/>
              <a:cxnLst>
                <a:cxn ang="0">
                  <a:pos x="connsiteX0" y="connsiteY0"/>
                </a:cxn>
                <a:cxn ang="0">
                  <a:pos x="connsiteX1" y="connsiteY1"/>
                </a:cxn>
                <a:cxn ang="0">
                  <a:pos x="connsiteX2" y="connsiteY2"/>
                </a:cxn>
              </a:cxnLst>
              <a:rect l="l" t="t" r="r" b="b"/>
              <a:pathLst>
                <a:path w="35535" h="22147">
                  <a:moveTo>
                    <a:pt x="29315" y="12095"/>
                  </a:moveTo>
                  <a:cubicBezTo>
                    <a:pt x="54143" y="-7666"/>
                    <a:pt x="-3620" y="948"/>
                    <a:pt x="180" y="8802"/>
                  </a:cubicBezTo>
                  <a:cubicBezTo>
                    <a:pt x="4487" y="30589"/>
                    <a:pt x="21461" y="21216"/>
                    <a:pt x="29315" y="1209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5" name="Freeform 290">
              <a:extLst>
                <a:ext uri="{FF2B5EF4-FFF2-40B4-BE49-F238E27FC236}">
                  <a16:creationId xmlns:a16="http://schemas.microsoft.com/office/drawing/2014/main" id="{BF1A7C40-32BA-FCEC-701F-BC3EBB8FBEE9}"/>
                </a:ext>
              </a:extLst>
            </p:cNvPr>
            <p:cNvSpPr/>
            <p:nvPr/>
          </p:nvSpPr>
          <p:spPr>
            <a:xfrm>
              <a:off x="9479388" y="1910872"/>
              <a:ext cx="23366" cy="21073"/>
            </a:xfrm>
            <a:custGeom>
              <a:avLst/>
              <a:gdLst>
                <a:gd name="connsiteX0" fmla="*/ 1506 w 23366"/>
                <a:gd name="connsiteY0" fmla="*/ 891 h 21073"/>
                <a:gd name="connsiteX1" fmla="*/ 19494 w 23366"/>
                <a:gd name="connsiteY1" fmla="*/ 15838 h 21073"/>
                <a:gd name="connsiteX2" fmla="*/ 21520 w 23366"/>
                <a:gd name="connsiteY2" fmla="*/ 10518 h 21073"/>
                <a:gd name="connsiteX3" fmla="*/ 1506 w 23366"/>
                <a:gd name="connsiteY3" fmla="*/ 891 h 21073"/>
              </a:gdLst>
              <a:ahLst/>
              <a:cxnLst>
                <a:cxn ang="0">
                  <a:pos x="connsiteX0" y="connsiteY0"/>
                </a:cxn>
                <a:cxn ang="0">
                  <a:pos x="connsiteX1" y="connsiteY1"/>
                </a:cxn>
                <a:cxn ang="0">
                  <a:pos x="connsiteX2" y="connsiteY2"/>
                </a:cxn>
                <a:cxn ang="0">
                  <a:pos x="connsiteX3" y="connsiteY3"/>
                </a:cxn>
              </a:cxnLst>
              <a:rect l="l" t="t" r="r" b="b"/>
              <a:pathLst>
                <a:path w="23366" h="21073">
                  <a:moveTo>
                    <a:pt x="1506" y="891"/>
                  </a:moveTo>
                  <a:cubicBezTo>
                    <a:pt x="-4321" y="6718"/>
                    <a:pt x="7840" y="31799"/>
                    <a:pt x="19494" y="15838"/>
                  </a:cubicBezTo>
                  <a:cubicBezTo>
                    <a:pt x="21520" y="10518"/>
                    <a:pt x="25827" y="20145"/>
                    <a:pt x="21520" y="10518"/>
                  </a:cubicBezTo>
                  <a:cubicBezTo>
                    <a:pt x="22534" y="-4683"/>
                    <a:pt x="5306" y="1144"/>
                    <a:pt x="1506" y="89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6" name="Freeform 291">
              <a:extLst>
                <a:ext uri="{FF2B5EF4-FFF2-40B4-BE49-F238E27FC236}">
                  <a16:creationId xmlns:a16="http://schemas.microsoft.com/office/drawing/2014/main" id="{17E19DF9-88D3-10BE-02DE-0195E1814C9D}"/>
                </a:ext>
              </a:extLst>
            </p:cNvPr>
            <p:cNvSpPr/>
            <p:nvPr/>
          </p:nvSpPr>
          <p:spPr>
            <a:xfrm>
              <a:off x="8265547" y="1578313"/>
              <a:ext cx="248008" cy="151107"/>
            </a:xfrm>
            <a:custGeom>
              <a:avLst/>
              <a:gdLst>
                <a:gd name="connsiteX0" fmla="*/ 145987 w 248008"/>
                <a:gd name="connsiteY0" fmla="*/ 5371 h 151107"/>
                <a:gd name="connsiteX1" fmla="*/ 123187 w 248008"/>
                <a:gd name="connsiteY1" fmla="*/ 811 h 151107"/>
                <a:gd name="connsiteX2" fmla="*/ 102666 w 248008"/>
                <a:gd name="connsiteY2" fmla="*/ 8918 h 151107"/>
                <a:gd name="connsiteX3" fmla="*/ 64918 w 248008"/>
                <a:gd name="connsiteY3" fmla="*/ 22598 h 151107"/>
                <a:gd name="connsiteX4" fmla="*/ 59091 w 248008"/>
                <a:gd name="connsiteY4" fmla="*/ 23612 h 151107"/>
                <a:gd name="connsiteX5" fmla="*/ 49971 w 248008"/>
                <a:gd name="connsiteY5" fmla="*/ 32732 h 151107"/>
                <a:gd name="connsiteX6" fmla="*/ 25903 w 248008"/>
                <a:gd name="connsiteY6" fmla="*/ 52240 h 151107"/>
                <a:gd name="connsiteX7" fmla="*/ 22357 w 248008"/>
                <a:gd name="connsiteY7" fmla="*/ 54520 h 151107"/>
                <a:gd name="connsiteX8" fmla="*/ 33757 w 248008"/>
                <a:gd name="connsiteY8" fmla="*/ 62627 h 151107"/>
                <a:gd name="connsiteX9" fmla="*/ 40597 w 248008"/>
                <a:gd name="connsiteY9" fmla="*/ 66173 h 151107"/>
                <a:gd name="connsiteX10" fmla="*/ 8676 w 248008"/>
                <a:gd name="connsiteY10" fmla="*/ 72000 h 151107"/>
                <a:gd name="connsiteX11" fmla="*/ 1836 w 248008"/>
                <a:gd name="connsiteY11" fmla="*/ 77827 h 151107"/>
                <a:gd name="connsiteX12" fmla="*/ 6396 w 248008"/>
                <a:gd name="connsiteY12" fmla="*/ 88214 h 151107"/>
                <a:gd name="connsiteX13" fmla="*/ 29197 w 248008"/>
                <a:gd name="connsiteY13" fmla="*/ 95054 h 151107"/>
                <a:gd name="connsiteX14" fmla="*/ 86199 w 248008"/>
                <a:gd name="connsiteY14" fmla="*/ 85934 h 151107"/>
                <a:gd name="connsiteX15" fmla="*/ 167269 w 248008"/>
                <a:gd name="connsiteY15" fmla="*/ 146483 h 151107"/>
                <a:gd name="connsiteX16" fmla="*/ 237951 w 248008"/>
                <a:gd name="connsiteY16" fmla="*/ 146483 h 151107"/>
                <a:gd name="connsiteX17" fmla="*/ 243778 w 248008"/>
                <a:gd name="connsiteY17" fmla="*/ 142936 h 151107"/>
                <a:gd name="connsiteX18" fmla="*/ 246058 w 248008"/>
                <a:gd name="connsiteY18" fmla="*/ 139389 h 151107"/>
                <a:gd name="connsiteX19" fmla="*/ 241498 w 248008"/>
                <a:gd name="connsiteY19" fmla="*/ 130269 h 151107"/>
                <a:gd name="connsiteX20" fmla="*/ 241498 w 248008"/>
                <a:gd name="connsiteY20" fmla="*/ 116589 h 151107"/>
                <a:gd name="connsiteX21" fmla="*/ 211856 w 248008"/>
                <a:gd name="connsiteY21" fmla="*/ 78841 h 151107"/>
                <a:gd name="connsiteX22" fmla="*/ 195896 w 248008"/>
                <a:gd name="connsiteY22" fmla="*/ 82387 h 151107"/>
                <a:gd name="connsiteX23" fmla="*/ 185509 w 248008"/>
                <a:gd name="connsiteY23" fmla="*/ 74280 h 151107"/>
                <a:gd name="connsiteX24" fmla="*/ 176388 w 248008"/>
                <a:gd name="connsiteY24" fmla="*/ 66173 h 151107"/>
                <a:gd name="connsiteX25" fmla="*/ 177655 w 248008"/>
                <a:gd name="connsiteY25" fmla="*/ 60347 h 151107"/>
                <a:gd name="connsiteX26" fmla="*/ 181202 w 248008"/>
                <a:gd name="connsiteY26" fmla="*/ 38559 h 151107"/>
                <a:gd name="connsiteX27" fmla="*/ 183482 w 248008"/>
                <a:gd name="connsiteY27" fmla="*/ 32732 h 151107"/>
                <a:gd name="connsiteX28" fmla="*/ 168535 w 248008"/>
                <a:gd name="connsiteY28" fmla="*/ 21332 h 151107"/>
                <a:gd name="connsiteX29" fmla="*/ 145987 w 248008"/>
                <a:gd name="connsiteY29" fmla="*/ 5371 h 15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008" h="151107">
                  <a:moveTo>
                    <a:pt x="145987" y="5371"/>
                  </a:moveTo>
                  <a:cubicBezTo>
                    <a:pt x="147254" y="-2229"/>
                    <a:pt x="126480" y="304"/>
                    <a:pt x="123187" y="811"/>
                  </a:cubicBezTo>
                  <a:cubicBezTo>
                    <a:pt x="118627" y="51"/>
                    <a:pt x="111533" y="8665"/>
                    <a:pt x="102666" y="8918"/>
                  </a:cubicBezTo>
                  <a:cubicBezTo>
                    <a:pt x="90759" y="6638"/>
                    <a:pt x="75051" y="18545"/>
                    <a:pt x="64918" y="22598"/>
                  </a:cubicBezTo>
                  <a:cubicBezTo>
                    <a:pt x="59091" y="23612"/>
                    <a:pt x="68465" y="14492"/>
                    <a:pt x="59091" y="23612"/>
                  </a:cubicBezTo>
                  <a:cubicBezTo>
                    <a:pt x="49971" y="32732"/>
                    <a:pt x="68211" y="16772"/>
                    <a:pt x="49971" y="32732"/>
                  </a:cubicBezTo>
                  <a:cubicBezTo>
                    <a:pt x="31730" y="48693"/>
                    <a:pt x="29450" y="49959"/>
                    <a:pt x="25903" y="52240"/>
                  </a:cubicBezTo>
                  <a:cubicBezTo>
                    <a:pt x="22357" y="54520"/>
                    <a:pt x="10956" y="46413"/>
                    <a:pt x="22357" y="54520"/>
                  </a:cubicBezTo>
                  <a:cubicBezTo>
                    <a:pt x="33757" y="62627"/>
                    <a:pt x="26916" y="59080"/>
                    <a:pt x="33757" y="62627"/>
                  </a:cubicBezTo>
                  <a:cubicBezTo>
                    <a:pt x="40597" y="66173"/>
                    <a:pt x="48704" y="61360"/>
                    <a:pt x="40597" y="66173"/>
                  </a:cubicBezTo>
                  <a:cubicBezTo>
                    <a:pt x="30970" y="76814"/>
                    <a:pt x="18303" y="66427"/>
                    <a:pt x="8676" y="72000"/>
                  </a:cubicBezTo>
                  <a:cubicBezTo>
                    <a:pt x="1836" y="77827"/>
                    <a:pt x="-2725" y="67440"/>
                    <a:pt x="1836" y="77827"/>
                  </a:cubicBezTo>
                  <a:cubicBezTo>
                    <a:pt x="6396" y="88214"/>
                    <a:pt x="-3991" y="81374"/>
                    <a:pt x="6396" y="88214"/>
                  </a:cubicBezTo>
                  <a:cubicBezTo>
                    <a:pt x="11716" y="98095"/>
                    <a:pt x="25903" y="94801"/>
                    <a:pt x="29197" y="95054"/>
                  </a:cubicBezTo>
                  <a:cubicBezTo>
                    <a:pt x="49971" y="123936"/>
                    <a:pt x="72265" y="80614"/>
                    <a:pt x="86199" y="85934"/>
                  </a:cubicBezTo>
                  <a:cubicBezTo>
                    <a:pt x="88479" y="138123"/>
                    <a:pt x="122934" y="149016"/>
                    <a:pt x="167269" y="146483"/>
                  </a:cubicBezTo>
                  <a:cubicBezTo>
                    <a:pt x="188803" y="145470"/>
                    <a:pt x="230351" y="157377"/>
                    <a:pt x="237951" y="146483"/>
                  </a:cubicBezTo>
                  <a:cubicBezTo>
                    <a:pt x="237951" y="146483"/>
                    <a:pt x="241498" y="146483"/>
                    <a:pt x="243778" y="142936"/>
                  </a:cubicBezTo>
                  <a:cubicBezTo>
                    <a:pt x="246058" y="139389"/>
                    <a:pt x="250618" y="148763"/>
                    <a:pt x="246058" y="139389"/>
                  </a:cubicBezTo>
                  <a:cubicBezTo>
                    <a:pt x="241498" y="130269"/>
                    <a:pt x="241498" y="130269"/>
                    <a:pt x="241498" y="130269"/>
                  </a:cubicBezTo>
                  <a:cubicBezTo>
                    <a:pt x="232631" y="126469"/>
                    <a:pt x="238457" y="124189"/>
                    <a:pt x="241498" y="116589"/>
                  </a:cubicBezTo>
                  <a:cubicBezTo>
                    <a:pt x="259992" y="93534"/>
                    <a:pt x="227311" y="72000"/>
                    <a:pt x="211856" y="78841"/>
                  </a:cubicBezTo>
                  <a:cubicBezTo>
                    <a:pt x="208056" y="83147"/>
                    <a:pt x="196909" y="82387"/>
                    <a:pt x="195896" y="82387"/>
                  </a:cubicBezTo>
                  <a:cubicBezTo>
                    <a:pt x="192856" y="74787"/>
                    <a:pt x="194630" y="81374"/>
                    <a:pt x="185509" y="74280"/>
                  </a:cubicBezTo>
                  <a:cubicBezTo>
                    <a:pt x="176388" y="66173"/>
                    <a:pt x="175122" y="72000"/>
                    <a:pt x="176388" y="66173"/>
                  </a:cubicBezTo>
                  <a:cubicBezTo>
                    <a:pt x="177655" y="60347"/>
                    <a:pt x="184496" y="74280"/>
                    <a:pt x="177655" y="60347"/>
                  </a:cubicBezTo>
                  <a:cubicBezTo>
                    <a:pt x="167015" y="46159"/>
                    <a:pt x="168535" y="34506"/>
                    <a:pt x="181202" y="38559"/>
                  </a:cubicBezTo>
                  <a:cubicBezTo>
                    <a:pt x="181202" y="38559"/>
                    <a:pt x="189309" y="37292"/>
                    <a:pt x="183482" y="32732"/>
                  </a:cubicBezTo>
                  <a:cubicBezTo>
                    <a:pt x="168535" y="21332"/>
                    <a:pt x="177655" y="23612"/>
                    <a:pt x="168535" y="21332"/>
                  </a:cubicBezTo>
                  <a:cubicBezTo>
                    <a:pt x="154601" y="19052"/>
                    <a:pt x="154601" y="12465"/>
                    <a:pt x="145987" y="537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7" name="Freeform 292">
              <a:extLst>
                <a:ext uri="{FF2B5EF4-FFF2-40B4-BE49-F238E27FC236}">
                  <a16:creationId xmlns:a16="http://schemas.microsoft.com/office/drawing/2014/main" id="{9D10C397-40DC-881B-9A14-C8F4E1C28535}"/>
                </a:ext>
              </a:extLst>
            </p:cNvPr>
            <p:cNvSpPr/>
            <p:nvPr/>
          </p:nvSpPr>
          <p:spPr>
            <a:xfrm>
              <a:off x="8496821" y="1693529"/>
              <a:ext cx="162187" cy="84639"/>
            </a:xfrm>
            <a:custGeom>
              <a:avLst/>
              <a:gdLst>
                <a:gd name="connsiteX0" fmla="*/ 17065 w 162187"/>
                <a:gd name="connsiteY0" fmla="*/ 84215 h 84639"/>
                <a:gd name="connsiteX1" fmla="*/ 74574 w 162187"/>
                <a:gd name="connsiteY1" fmla="*/ 71548 h 84639"/>
                <a:gd name="connsiteX2" fmla="*/ 138416 w 162187"/>
                <a:gd name="connsiteY2" fmla="*/ 65721 h 84639"/>
                <a:gd name="connsiteX3" fmla="*/ 152097 w 162187"/>
                <a:gd name="connsiteY3" fmla="*/ 61161 h 84639"/>
                <a:gd name="connsiteX4" fmla="*/ 158937 w 162187"/>
                <a:gd name="connsiteY4" fmla="*/ 55334 h 84639"/>
                <a:gd name="connsiteX5" fmla="*/ 152097 w 162187"/>
                <a:gd name="connsiteY5" fmla="*/ 34813 h 84639"/>
                <a:gd name="connsiteX6" fmla="*/ 104215 w 162187"/>
                <a:gd name="connsiteY6" fmla="*/ 21133 h 84639"/>
                <a:gd name="connsiteX7" fmla="*/ 92814 w 162187"/>
                <a:gd name="connsiteY7" fmla="*/ 24680 h 84639"/>
                <a:gd name="connsiteX8" fmla="*/ 89268 w 162187"/>
                <a:gd name="connsiteY8" fmla="*/ 18853 h 84639"/>
                <a:gd name="connsiteX9" fmla="*/ 93828 w 162187"/>
                <a:gd name="connsiteY9" fmla="*/ 10746 h 84639"/>
                <a:gd name="connsiteX10" fmla="*/ 93828 w 162187"/>
                <a:gd name="connsiteY10" fmla="*/ 10746 h 84639"/>
                <a:gd name="connsiteX11" fmla="*/ 78880 w 162187"/>
                <a:gd name="connsiteY11" fmla="*/ 1626 h 84639"/>
                <a:gd name="connsiteX12" fmla="*/ 43412 w 162187"/>
                <a:gd name="connsiteY12" fmla="*/ 38107 h 84639"/>
                <a:gd name="connsiteX13" fmla="*/ 10225 w 162187"/>
                <a:gd name="connsiteY13" fmla="*/ 65468 h 84639"/>
                <a:gd name="connsiteX14" fmla="*/ 17065 w 162187"/>
                <a:gd name="connsiteY14" fmla="*/ 84215 h 84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187" h="84639">
                  <a:moveTo>
                    <a:pt x="17065" y="84215"/>
                  </a:moveTo>
                  <a:cubicBezTo>
                    <a:pt x="40626" y="78895"/>
                    <a:pt x="53293" y="74335"/>
                    <a:pt x="74574" y="71548"/>
                  </a:cubicBezTo>
                  <a:cubicBezTo>
                    <a:pt x="107002" y="76615"/>
                    <a:pt x="113335" y="65975"/>
                    <a:pt x="138416" y="65721"/>
                  </a:cubicBezTo>
                  <a:cubicBezTo>
                    <a:pt x="147030" y="55081"/>
                    <a:pt x="146016" y="66481"/>
                    <a:pt x="152097" y="61161"/>
                  </a:cubicBezTo>
                  <a:cubicBezTo>
                    <a:pt x="158937" y="55334"/>
                    <a:pt x="158937" y="64708"/>
                    <a:pt x="158937" y="55334"/>
                  </a:cubicBezTo>
                  <a:cubicBezTo>
                    <a:pt x="159950" y="38360"/>
                    <a:pt x="168817" y="42667"/>
                    <a:pt x="152097" y="34813"/>
                  </a:cubicBezTo>
                  <a:cubicBezTo>
                    <a:pt x="137403" y="28480"/>
                    <a:pt x="116882" y="17080"/>
                    <a:pt x="104215" y="21133"/>
                  </a:cubicBezTo>
                  <a:cubicBezTo>
                    <a:pt x="92814" y="24680"/>
                    <a:pt x="96108" y="30253"/>
                    <a:pt x="92814" y="24680"/>
                  </a:cubicBezTo>
                  <a:cubicBezTo>
                    <a:pt x="89268" y="18853"/>
                    <a:pt x="84707" y="26960"/>
                    <a:pt x="89268" y="18853"/>
                  </a:cubicBezTo>
                  <a:cubicBezTo>
                    <a:pt x="93828" y="10746"/>
                    <a:pt x="93828" y="10746"/>
                    <a:pt x="93828" y="10746"/>
                  </a:cubicBezTo>
                  <a:cubicBezTo>
                    <a:pt x="93828" y="10746"/>
                    <a:pt x="102948" y="18853"/>
                    <a:pt x="93828" y="10746"/>
                  </a:cubicBezTo>
                  <a:cubicBezTo>
                    <a:pt x="84707" y="2639"/>
                    <a:pt x="84707" y="359"/>
                    <a:pt x="78880" y="1626"/>
                  </a:cubicBezTo>
                  <a:cubicBezTo>
                    <a:pt x="59373" y="-7748"/>
                    <a:pt x="45186" y="25947"/>
                    <a:pt x="43412" y="38107"/>
                  </a:cubicBezTo>
                  <a:cubicBezTo>
                    <a:pt x="31252" y="35067"/>
                    <a:pt x="17318" y="57614"/>
                    <a:pt x="10225" y="65468"/>
                  </a:cubicBezTo>
                  <a:cubicBezTo>
                    <a:pt x="-8523" y="83962"/>
                    <a:pt x="1358" y="85735"/>
                    <a:pt x="17065" y="8421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8" name="Freeform 293">
              <a:extLst>
                <a:ext uri="{FF2B5EF4-FFF2-40B4-BE49-F238E27FC236}">
                  <a16:creationId xmlns:a16="http://schemas.microsoft.com/office/drawing/2014/main" id="{D084FBA6-D356-DB5A-FF63-2C9514ED139F}"/>
                </a:ext>
              </a:extLst>
            </p:cNvPr>
            <p:cNvSpPr/>
            <p:nvPr/>
          </p:nvSpPr>
          <p:spPr>
            <a:xfrm>
              <a:off x="8242302" y="1577580"/>
              <a:ext cx="45038" cy="14464"/>
            </a:xfrm>
            <a:custGeom>
              <a:avLst/>
              <a:gdLst>
                <a:gd name="connsiteX0" fmla="*/ 11400 w 45038"/>
                <a:gd name="connsiteY0" fmla="*/ 14464 h 14464"/>
                <a:gd name="connsiteX1" fmla="*/ 39521 w 45038"/>
                <a:gd name="connsiteY1" fmla="*/ 14464 h 14464"/>
                <a:gd name="connsiteX2" fmla="*/ 39521 w 45038"/>
                <a:gd name="connsiteY2" fmla="*/ 6610 h 14464"/>
                <a:gd name="connsiteX3" fmla="*/ 23560 w 45038"/>
                <a:gd name="connsiteY3" fmla="*/ 784 h 14464"/>
                <a:gd name="connsiteX4" fmla="*/ 0 w 45038"/>
                <a:gd name="connsiteY4" fmla="*/ 7370 h 14464"/>
                <a:gd name="connsiteX5" fmla="*/ 11400 w 45038"/>
                <a:gd name="connsiteY5" fmla="*/ 14464 h 1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038" h="14464">
                  <a:moveTo>
                    <a:pt x="11400" y="14464"/>
                  </a:moveTo>
                  <a:cubicBezTo>
                    <a:pt x="12667" y="14464"/>
                    <a:pt x="40788" y="14464"/>
                    <a:pt x="39521" y="14464"/>
                  </a:cubicBezTo>
                  <a:cubicBezTo>
                    <a:pt x="39521" y="6610"/>
                    <a:pt x="51935" y="10917"/>
                    <a:pt x="39521" y="6610"/>
                  </a:cubicBezTo>
                  <a:cubicBezTo>
                    <a:pt x="27108" y="2304"/>
                    <a:pt x="26854" y="-1750"/>
                    <a:pt x="23560" y="784"/>
                  </a:cubicBezTo>
                  <a:cubicBezTo>
                    <a:pt x="25081" y="4584"/>
                    <a:pt x="1773" y="3824"/>
                    <a:pt x="0" y="7370"/>
                  </a:cubicBezTo>
                  <a:cubicBezTo>
                    <a:pt x="11400" y="14464"/>
                    <a:pt x="11400" y="14464"/>
                    <a:pt x="11400" y="1446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9" name="Freeform 294">
              <a:extLst>
                <a:ext uri="{FF2B5EF4-FFF2-40B4-BE49-F238E27FC236}">
                  <a16:creationId xmlns:a16="http://schemas.microsoft.com/office/drawing/2014/main" id="{F0455947-483D-AC43-127A-89943F460242}"/>
                </a:ext>
              </a:extLst>
            </p:cNvPr>
            <p:cNvSpPr/>
            <p:nvPr/>
          </p:nvSpPr>
          <p:spPr>
            <a:xfrm>
              <a:off x="7949432" y="1595329"/>
              <a:ext cx="34207" cy="11741"/>
            </a:xfrm>
            <a:custGeom>
              <a:avLst/>
              <a:gdLst>
                <a:gd name="connsiteX0" fmla="*/ 17740 w 34207"/>
                <a:gd name="connsiteY0" fmla="*/ 10902 h 11741"/>
                <a:gd name="connsiteX1" fmla="*/ 31927 w 34207"/>
                <a:gd name="connsiteY1" fmla="*/ 3048 h 11741"/>
                <a:gd name="connsiteX2" fmla="*/ 26607 w 34207"/>
                <a:gd name="connsiteY2" fmla="*/ 515 h 11741"/>
                <a:gd name="connsiteX3" fmla="*/ 17740 w 34207"/>
                <a:gd name="connsiteY3" fmla="*/ 10902 h 11741"/>
              </a:gdLst>
              <a:ahLst/>
              <a:cxnLst>
                <a:cxn ang="0">
                  <a:pos x="connsiteX0" y="connsiteY0"/>
                </a:cxn>
                <a:cxn ang="0">
                  <a:pos x="connsiteX1" y="connsiteY1"/>
                </a:cxn>
                <a:cxn ang="0">
                  <a:pos x="connsiteX2" y="connsiteY2"/>
                </a:cxn>
                <a:cxn ang="0">
                  <a:pos x="connsiteX3" y="connsiteY3"/>
                </a:cxn>
              </a:cxnLst>
              <a:rect l="l" t="t" r="r" b="b"/>
              <a:pathLst>
                <a:path w="34207" h="11741">
                  <a:moveTo>
                    <a:pt x="17740" y="10902"/>
                  </a:moveTo>
                  <a:cubicBezTo>
                    <a:pt x="22300" y="13182"/>
                    <a:pt x="40540" y="10902"/>
                    <a:pt x="31927" y="3048"/>
                  </a:cubicBezTo>
                  <a:cubicBezTo>
                    <a:pt x="26607" y="515"/>
                    <a:pt x="40794" y="515"/>
                    <a:pt x="26607" y="515"/>
                  </a:cubicBezTo>
                  <a:cubicBezTo>
                    <a:pt x="-4301" y="-2018"/>
                    <a:pt x="-9622" y="5329"/>
                    <a:pt x="17740" y="1090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0" name="Freeform 295">
              <a:extLst>
                <a:ext uri="{FF2B5EF4-FFF2-40B4-BE49-F238E27FC236}">
                  <a16:creationId xmlns:a16="http://schemas.microsoft.com/office/drawing/2014/main" id="{C01C595A-6CB1-F8FE-CA26-913C855E031D}"/>
                </a:ext>
              </a:extLst>
            </p:cNvPr>
            <p:cNvSpPr/>
            <p:nvPr/>
          </p:nvSpPr>
          <p:spPr>
            <a:xfrm>
              <a:off x="7496535" y="1577803"/>
              <a:ext cx="79158" cy="36901"/>
            </a:xfrm>
            <a:custGeom>
              <a:avLst/>
              <a:gdLst>
                <a:gd name="connsiteX0" fmla="*/ 15381 w 79158"/>
                <a:gd name="connsiteY0" fmla="*/ 35775 h 36901"/>
                <a:gd name="connsiteX1" fmla="*/ 29315 w 79158"/>
                <a:gd name="connsiteY1" fmla="*/ 35775 h 36901"/>
                <a:gd name="connsiteX2" fmla="*/ 35648 w 79158"/>
                <a:gd name="connsiteY2" fmla="*/ 33242 h 36901"/>
                <a:gd name="connsiteX3" fmla="*/ 63769 w 79158"/>
                <a:gd name="connsiteY3" fmla="*/ 29442 h 36901"/>
                <a:gd name="connsiteX4" fmla="*/ 76436 w 79158"/>
                <a:gd name="connsiteY4" fmla="*/ 21841 h 36901"/>
                <a:gd name="connsiteX5" fmla="*/ 75169 w 79158"/>
                <a:gd name="connsiteY5" fmla="*/ 15508 h 36901"/>
                <a:gd name="connsiteX6" fmla="*/ 66302 w 79158"/>
                <a:gd name="connsiteY6" fmla="*/ 5374 h 36901"/>
                <a:gd name="connsiteX7" fmla="*/ 58702 w 79158"/>
                <a:gd name="connsiteY7" fmla="*/ 1574 h 36901"/>
                <a:gd name="connsiteX8" fmla="*/ 35901 w 79158"/>
                <a:gd name="connsiteY8" fmla="*/ 18041 h 36901"/>
                <a:gd name="connsiteX9" fmla="*/ 15381 w 79158"/>
                <a:gd name="connsiteY9" fmla="*/ 35775 h 36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158" h="36901">
                  <a:moveTo>
                    <a:pt x="15381" y="35775"/>
                  </a:moveTo>
                  <a:cubicBezTo>
                    <a:pt x="15381" y="35775"/>
                    <a:pt x="22981" y="38309"/>
                    <a:pt x="29315" y="35775"/>
                  </a:cubicBezTo>
                  <a:cubicBezTo>
                    <a:pt x="35648" y="33242"/>
                    <a:pt x="7780" y="37042"/>
                    <a:pt x="35648" y="33242"/>
                  </a:cubicBezTo>
                  <a:cubicBezTo>
                    <a:pt x="63769" y="29442"/>
                    <a:pt x="63769" y="29442"/>
                    <a:pt x="63769" y="29442"/>
                  </a:cubicBezTo>
                  <a:cubicBezTo>
                    <a:pt x="66556" y="36282"/>
                    <a:pt x="78969" y="28935"/>
                    <a:pt x="76436" y="21841"/>
                  </a:cubicBezTo>
                  <a:cubicBezTo>
                    <a:pt x="75169" y="15508"/>
                    <a:pt x="84036" y="25642"/>
                    <a:pt x="75169" y="15508"/>
                  </a:cubicBezTo>
                  <a:cubicBezTo>
                    <a:pt x="66302" y="5374"/>
                    <a:pt x="73903" y="9174"/>
                    <a:pt x="66302" y="5374"/>
                  </a:cubicBezTo>
                  <a:cubicBezTo>
                    <a:pt x="58702" y="1574"/>
                    <a:pt x="70102" y="-2226"/>
                    <a:pt x="58702" y="1574"/>
                  </a:cubicBezTo>
                  <a:cubicBezTo>
                    <a:pt x="44515" y="2334"/>
                    <a:pt x="42742" y="13481"/>
                    <a:pt x="35901" y="18041"/>
                  </a:cubicBezTo>
                  <a:cubicBezTo>
                    <a:pt x="15634" y="16268"/>
                    <a:pt x="-20847" y="23615"/>
                    <a:pt x="15381" y="3577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1" name="Freeform 296">
              <a:extLst>
                <a:ext uri="{FF2B5EF4-FFF2-40B4-BE49-F238E27FC236}">
                  <a16:creationId xmlns:a16="http://schemas.microsoft.com/office/drawing/2014/main" id="{AF9CBF07-E9DA-B4BE-54A6-6C0186197851}"/>
                </a:ext>
              </a:extLst>
            </p:cNvPr>
            <p:cNvSpPr/>
            <p:nvPr/>
          </p:nvSpPr>
          <p:spPr>
            <a:xfrm>
              <a:off x="7404101" y="1600299"/>
              <a:ext cx="79793" cy="28434"/>
            </a:xfrm>
            <a:custGeom>
              <a:avLst/>
              <a:gdLst>
                <a:gd name="connsiteX0" fmla="*/ 43973 w 79793"/>
                <a:gd name="connsiteY0" fmla="*/ 27466 h 28434"/>
                <a:gd name="connsiteX1" fmla="*/ 77160 w 79793"/>
                <a:gd name="connsiteY1" fmla="*/ 9732 h 28434"/>
                <a:gd name="connsiteX2" fmla="*/ 74627 w 79793"/>
                <a:gd name="connsiteY2" fmla="*/ 5932 h 28434"/>
                <a:gd name="connsiteX3" fmla="*/ 63226 w 79793"/>
                <a:gd name="connsiteY3" fmla="*/ 2132 h 28434"/>
                <a:gd name="connsiteX4" fmla="*/ 41692 w 79793"/>
                <a:gd name="connsiteY4" fmla="*/ 7199 h 28434"/>
                <a:gd name="connsiteX5" fmla="*/ 43973 w 79793"/>
                <a:gd name="connsiteY5" fmla="*/ 27466 h 2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3" h="28434">
                  <a:moveTo>
                    <a:pt x="43973" y="27466"/>
                  </a:moveTo>
                  <a:cubicBezTo>
                    <a:pt x="62466" y="28226"/>
                    <a:pt x="82987" y="17079"/>
                    <a:pt x="77160" y="9732"/>
                  </a:cubicBezTo>
                  <a:cubicBezTo>
                    <a:pt x="74627" y="5932"/>
                    <a:pt x="86027" y="9732"/>
                    <a:pt x="74627" y="5932"/>
                  </a:cubicBezTo>
                  <a:cubicBezTo>
                    <a:pt x="63226" y="2132"/>
                    <a:pt x="84760" y="-2935"/>
                    <a:pt x="63226" y="2132"/>
                  </a:cubicBezTo>
                  <a:cubicBezTo>
                    <a:pt x="41692" y="7199"/>
                    <a:pt x="51826" y="7199"/>
                    <a:pt x="41692" y="7199"/>
                  </a:cubicBezTo>
                  <a:cubicBezTo>
                    <a:pt x="-31017" y="14799"/>
                    <a:pt x="5718" y="32786"/>
                    <a:pt x="43973" y="2746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2" name="Freeform 297">
              <a:extLst>
                <a:ext uri="{FF2B5EF4-FFF2-40B4-BE49-F238E27FC236}">
                  <a16:creationId xmlns:a16="http://schemas.microsoft.com/office/drawing/2014/main" id="{A382671E-2F15-786A-37D8-FD4E41F0E358}"/>
                </a:ext>
              </a:extLst>
            </p:cNvPr>
            <p:cNvSpPr/>
            <p:nvPr/>
          </p:nvSpPr>
          <p:spPr>
            <a:xfrm>
              <a:off x="7309564" y="1627486"/>
              <a:ext cx="75852" cy="28536"/>
            </a:xfrm>
            <a:custGeom>
              <a:avLst/>
              <a:gdLst>
                <a:gd name="connsiteX0" fmla="*/ 29065 w 75852"/>
                <a:gd name="connsiteY0" fmla="*/ 26880 h 28536"/>
                <a:gd name="connsiteX1" fmla="*/ 72387 w 75852"/>
                <a:gd name="connsiteY1" fmla="*/ 15480 h 28536"/>
                <a:gd name="connsiteX2" fmla="*/ 72387 w 75852"/>
                <a:gd name="connsiteY2" fmla="*/ 786 h 28536"/>
                <a:gd name="connsiteX3" fmla="*/ 11331 w 75852"/>
                <a:gd name="connsiteY3" fmla="*/ 13453 h 28536"/>
                <a:gd name="connsiteX4" fmla="*/ 2464 w 75852"/>
                <a:gd name="connsiteY4" fmla="*/ 11680 h 28536"/>
                <a:gd name="connsiteX5" fmla="*/ 29065 w 75852"/>
                <a:gd name="connsiteY5" fmla="*/ 26880 h 2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852" h="28536">
                  <a:moveTo>
                    <a:pt x="29065" y="26880"/>
                  </a:moveTo>
                  <a:cubicBezTo>
                    <a:pt x="38692" y="30680"/>
                    <a:pt x="64533" y="18267"/>
                    <a:pt x="72387" y="15480"/>
                  </a:cubicBezTo>
                  <a:cubicBezTo>
                    <a:pt x="74920" y="9146"/>
                    <a:pt x="78720" y="2559"/>
                    <a:pt x="72387" y="786"/>
                  </a:cubicBezTo>
                  <a:cubicBezTo>
                    <a:pt x="49332" y="-3521"/>
                    <a:pt x="29825" y="11173"/>
                    <a:pt x="11331" y="13453"/>
                  </a:cubicBezTo>
                  <a:cubicBezTo>
                    <a:pt x="2464" y="11680"/>
                    <a:pt x="4997" y="279"/>
                    <a:pt x="2464" y="11680"/>
                  </a:cubicBezTo>
                  <a:cubicBezTo>
                    <a:pt x="-9189" y="35240"/>
                    <a:pt x="23998" y="27387"/>
                    <a:pt x="29065" y="268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3" name="Freeform 298">
              <a:extLst>
                <a:ext uri="{FF2B5EF4-FFF2-40B4-BE49-F238E27FC236}">
                  <a16:creationId xmlns:a16="http://schemas.microsoft.com/office/drawing/2014/main" id="{5ECE3136-8823-1710-8235-1943F2D33941}"/>
                </a:ext>
              </a:extLst>
            </p:cNvPr>
            <p:cNvSpPr/>
            <p:nvPr/>
          </p:nvSpPr>
          <p:spPr>
            <a:xfrm>
              <a:off x="7015086" y="1598573"/>
              <a:ext cx="176390" cy="57617"/>
            </a:xfrm>
            <a:custGeom>
              <a:avLst/>
              <a:gdLst>
                <a:gd name="connsiteX0" fmla="*/ 119855 w 176390"/>
                <a:gd name="connsiteY0" fmla="*/ 36793 h 57617"/>
                <a:gd name="connsiteX1" fmla="*/ 126189 w 176390"/>
                <a:gd name="connsiteY1" fmla="*/ 36793 h 57617"/>
                <a:gd name="connsiteX2" fmla="*/ 135056 w 176390"/>
                <a:gd name="connsiteY2" fmla="*/ 31726 h 57617"/>
                <a:gd name="connsiteX3" fmla="*/ 143923 w 176390"/>
                <a:gd name="connsiteY3" fmla="*/ 27926 h 57617"/>
                <a:gd name="connsiteX4" fmla="*/ 164190 w 176390"/>
                <a:gd name="connsiteY4" fmla="*/ 27926 h 57617"/>
                <a:gd name="connsiteX5" fmla="*/ 171791 w 176390"/>
                <a:gd name="connsiteY5" fmla="*/ 17792 h 57617"/>
                <a:gd name="connsiteX6" fmla="*/ 173057 w 176390"/>
                <a:gd name="connsiteY6" fmla="*/ 11458 h 57617"/>
                <a:gd name="connsiteX7" fmla="*/ 160390 w 176390"/>
                <a:gd name="connsiteY7" fmla="*/ 1578 h 57617"/>
                <a:gd name="connsiteX8" fmla="*/ 118335 w 176390"/>
                <a:gd name="connsiteY8" fmla="*/ 19059 h 57617"/>
                <a:gd name="connsiteX9" fmla="*/ 108201 w 176390"/>
                <a:gd name="connsiteY9" fmla="*/ 24125 h 57617"/>
                <a:gd name="connsiteX10" fmla="*/ 104401 w 176390"/>
                <a:gd name="connsiteY10" fmla="*/ 13992 h 57617"/>
                <a:gd name="connsiteX11" fmla="*/ 84134 w 176390"/>
                <a:gd name="connsiteY11" fmla="*/ 15765 h 57617"/>
                <a:gd name="connsiteX12" fmla="*/ 77800 w 176390"/>
                <a:gd name="connsiteY12" fmla="*/ 6392 h 57617"/>
                <a:gd name="connsiteX13" fmla="*/ 57026 w 176390"/>
                <a:gd name="connsiteY13" fmla="*/ 13485 h 57617"/>
                <a:gd name="connsiteX14" fmla="*/ 12945 w 176390"/>
                <a:gd name="connsiteY14" fmla="*/ 19819 h 57617"/>
                <a:gd name="connsiteX15" fmla="*/ 5345 w 176390"/>
                <a:gd name="connsiteY15" fmla="*/ 29952 h 57617"/>
                <a:gd name="connsiteX16" fmla="*/ 28146 w 176390"/>
                <a:gd name="connsiteY16" fmla="*/ 29952 h 57617"/>
                <a:gd name="connsiteX17" fmla="*/ 44613 w 176390"/>
                <a:gd name="connsiteY17" fmla="*/ 29952 h 57617"/>
                <a:gd name="connsiteX18" fmla="*/ 63614 w 176390"/>
                <a:gd name="connsiteY18" fmla="*/ 29952 h 57617"/>
                <a:gd name="connsiteX19" fmla="*/ 87934 w 176390"/>
                <a:gd name="connsiteY19" fmla="*/ 52247 h 57617"/>
                <a:gd name="connsiteX20" fmla="*/ 91734 w 176390"/>
                <a:gd name="connsiteY20" fmla="*/ 50980 h 57617"/>
                <a:gd name="connsiteX21" fmla="*/ 119855 w 176390"/>
                <a:gd name="connsiteY21" fmla="*/ 36793 h 5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6390" h="57617">
                  <a:moveTo>
                    <a:pt x="119855" y="36793"/>
                  </a:moveTo>
                  <a:cubicBezTo>
                    <a:pt x="126189" y="36793"/>
                    <a:pt x="117322" y="41859"/>
                    <a:pt x="126189" y="36793"/>
                  </a:cubicBezTo>
                  <a:cubicBezTo>
                    <a:pt x="135056" y="31726"/>
                    <a:pt x="126189" y="35526"/>
                    <a:pt x="135056" y="31726"/>
                  </a:cubicBezTo>
                  <a:cubicBezTo>
                    <a:pt x="143923" y="27926"/>
                    <a:pt x="129989" y="29192"/>
                    <a:pt x="143923" y="27926"/>
                  </a:cubicBezTo>
                  <a:cubicBezTo>
                    <a:pt x="157857" y="26659"/>
                    <a:pt x="156590" y="37806"/>
                    <a:pt x="164190" y="27926"/>
                  </a:cubicBezTo>
                  <a:cubicBezTo>
                    <a:pt x="171791" y="17792"/>
                    <a:pt x="170524" y="24125"/>
                    <a:pt x="171791" y="17792"/>
                  </a:cubicBezTo>
                  <a:cubicBezTo>
                    <a:pt x="173057" y="11458"/>
                    <a:pt x="180658" y="15258"/>
                    <a:pt x="173057" y="11458"/>
                  </a:cubicBezTo>
                  <a:cubicBezTo>
                    <a:pt x="165457" y="7658"/>
                    <a:pt x="166724" y="-4249"/>
                    <a:pt x="160390" y="1578"/>
                  </a:cubicBezTo>
                  <a:cubicBezTo>
                    <a:pt x="138096" y="-449"/>
                    <a:pt x="141136" y="13738"/>
                    <a:pt x="118335" y="19059"/>
                  </a:cubicBezTo>
                  <a:cubicBezTo>
                    <a:pt x="108201" y="24125"/>
                    <a:pt x="112002" y="34259"/>
                    <a:pt x="108201" y="24125"/>
                  </a:cubicBezTo>
                  <a:cubicBezTo>
                    <a:pt x="104401" y="13992"/>
                    <a:pt x="114535" y="19059"/>
                    <a:pt x="104401" y="13992"/>
                  </a:cubicBezTo>
                  <a:cubicBezTo>
                    <a:pt x="94268" y="8925"/>
                    <a:pt x="90467" y="25139"/>
                    <a:pt x="84134" y="15765"/>
                  </a:cubicBezTo>
                  <a:cubicBezTo>
                    <a:pt x="77800" y="6392"/>
                    <a:pt x="94268" y="5125"/>
                    <a:pt x="77800" y="6392"/>
                  </a:cubicBezTo>
                  <a:cubicBezTo>
                    <a:pt x="64120" y="5631"/>
                    <a:pt x="60827" y="3605"/>
                    <a:pt x="57026" y="13485"/>
                  </a:cubicBezTo>
                  <a:cubicBezTo>
                    <a:pt x="47906" y="17792"/>
                    <a:pt x="18265" y="17539"/>
                    <a:pt x="12945" y="19819"/>
                  </a:cubicBezTo>
                  <a:cubicBezTo>
                    <a:pt x="24" y="23112"/>
                    <a:pt x="-4536" y="24886"/>
                    <a:pt x="5345" y="29952"/>
                  </a:cubicBezTo>
                  <a:cubicBezTo>
                    <a:pt x="18012" y="33246"/>
                    <a:pt x="18012" y="27926"/>
                    <a:pt x="28146" y="29952"/>
                  </a:cubicBezTo>
                  <a:cubicBezTo>
                    <a:pt x="38279" y="31979"/>
                    <a:pt x="39546" y="44646"/>
                    <a:pt x="44613" y="29952"/>
                  </a:cubicBezTo>
                  <a:cubicBezTo>
                    <a:pt x="49680" y="15258"/>
                    <a:pt x="82867" y="29952"/>
                    <a:pt x="63614" y="29952"/>
                  </a:cubicBezTo>
                  <a:cubicBezTo>
                    <a:pt x="6105" y="31472"/>
                    <a:pt x="83121" y="57820"/>
                    <a:pt x="87934" y="52247"/>
                  </a:cubicBezTo>
                  <a:cubicBezTo>
                    <a:pt x="91734" y="50980"/>
                    <a:pt x="78814" y="48446"/>
                    <a:pt x="91734" y="50980"/>
                  </a:cubicBezTo>
                  <a:cubicBezTo>
                    <a:pt x="116055" y="68967"/>
                    <a:pt x="114535" y="45660"/>
                    <a:pt x="119855" y="3679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4" name="Freeform 299">
              <a:extLst>
                <a:ext uri="{FF2B5EF4-FFF2-40B4-BE49-F238E27FC236}">
                  <a16:creationId xmlns:a16="http://schemas.microsoft.com/office/drawing/2014/main" id="{47D402CE-1939-67D9-C5FF-01D0B5E6D0D5}"/>
                </a:ext>
              </a:extLst>
            </p:cNvPr>
            <p:cNvSpPr/>
            <p:nvPr/>
          </p:nvSpPr>
          <p:spPr>
            <a:xfrm>
              <a:off x="7256803" y="1558148"/>
              <a:ext cx="143805" cy="87726"/>
            </a:xfrm>
            <a:custGeom>
              <a:avLst/>
              <a:gdLst>
                <a:gd name="connsiteX0" fmla="*/ 53199 w 143805"/>
                <a:gd name="connsiteY0" fmla="*/ 25029 h 87726"/>
                <a:gd name="connsiteX1" fmla="*/ 57505 w 143805"/>
                <a:gd name="connsiteY1" fmla="*/ 22496 h 87726"/>
                <a:gd name="connsiteX2" fmla="*/ 90693 w 143805"/>
                <a:gd name="connsiteY2" fmla="*/ 961 h 87726"/>
                <a:gd name="connsiteX3" fmla="*/ 142882 w 143805"/>
                <a:gd name="connsiteY3" fmla="*/ 19709 h 87726"/>
                <a:gd name="connsiteX4" fmla="*/ 140348 w 143805"/>
                <a:gd name="connsiteY4" fmla="*/ 20722 h 87726"/>
                <a:gd name="connsiteX5" fmla="*/ 135028 w 143805"/>
                <a:gd name="connsiteY5" fmla="*/ 40483 h 87726"/>
                <a:gd name="connsiteX6" fmla="*/ 124894 w 143805"/>
                <a:gd name="connsiteY6" fmla="*/ 41750 h 87726"/>
                <a:gd name="connsiteX7" fmla="*/ 47118 w 143805"/>
                <a:gd name="connsiteY7" fmla="*/ 56950 h 87726"/>
                <a:gd name="connsiteX8" fmla="*/ 15197 w 143805"/>
                <a:gd name="connsiteY8" fmla="*/ 83298 h 87726"/>
                <a:gd name="connsiteX9" fmla="*/ 2530 w 143805"/>
                <a:gd name="connsiteY9" fmla="*/ 83804 h 87726"/>
                <a:gd name="connsiteX10" fmla="*/ 15197 w 143805"/>
                <a:gd name="connsiteY10" fmla="*/ 51883 h 87726"/>
                <a:gd name="connsiteX11" fmla="*/ 53199 w 143805"/>
                <a:gd name="connsiteY11" fmla="*/ 25029 h 8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05" h="87726">
                  <a:moveTo>
                    <a:pt x="53199" y="25029"/>
                  </a:moveTo>
                  <a:cubicBezTo>
                    <a:pt x="57505" y="22496"/>
                    <a:pt x="52438" y="27562"/>
                    <a:pt x="57505" y="22496"/>
                  </a:cubicBezTo>
                  <a:cubicBezTo>
                    <a:pt x="55732" y="11602"/>
                    <a:pt x="86640" y="2988"/>
                    <a:pt x="90693" y="961"/>
                  </a:cubicBezTo>
                  <a:cubicBezTo>
                    <a:pt x="108680" y="-5372"/>
                    <a:pt x="123881" y="21736"/>
                    <a:pt x="142882" y="19709"/>
                  </a:cubicBezTo>
                  <a:cubicBezTo>
                    <a:pt x="145415" y="18695"/>
                    <a:pt x="142121" y="6028"/>
                    <a:pt x="140348" y="20722"/>
                  </a:cubicBezTo>
                  <a:cubicBezTo>
                    <a:pt x="138575" y="35416"/>
                    <a:pt x="145161" y="39216"/>
                    <a:pt x="135028" y="40483"/>
                  </a:cubicBezTo>
                  <a:cubicBezTo>
                    <a:pt x="124894" y="41750"/>
                    <a:pt x="141361" y="35416"/>
                    <a:pt x="124894" y="41750"/>
                  </a:cubicBezTo>
                  <a:cubicBezTo>
                    <a:pt x="96013" y="54417"/>
                    <a:pt x="72706" y="55937"/>
                    <a:pt x="47118" y="56950"/>
                  </a:cubicBezTo>
                  <a:cubicBezTo>
                    <a:pt x="32171" y="61764"/>
                    <a:pt x="29384" y="82538"/>
                    <a:pt x="15197" y="83298"/>
                  </a:cubicBezTo>
                  <a:cubicBezTo>
                    <a:pt x="2530" y="83804"/>
                    <a:pt x="8864" y="92671"/>
                    <a:pt x="2530" y="83804"/>
                  </a:cubicBezTo>
                  <a:cubicBezTo>
                    <a:pt x="-6844" y="69111"/>
                    <a:pt x="12664" y="56443"/>
                    <a:pt x="15197" y="51883"/>
                  </a:cubicBezTo>
                  <a:cubicBezTo>
                    <a:pt x="2530" y="25536"/>
                    <a:pt x="42811" y="28322"/>
                    <a:pt x="53199" y="250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5" name="Freeform 300">
              <a:extLst>
                <a:ext uri="{FF2B5EF4-FFF2-40B4-BE49-F238E27FC236}">
                  <a16:creationId xmlns:a16="http://schemas.microsoft.com/office/drawing/2014/main" id="{B008052C-7815-0967-94ED-D051848EB427}"/>
                </a:ext>
              </a:extLst>
            </p:cNvPr>
            <p:cNvSpPr/>
            <p:nvPr/>
          </p:nvSpPr>
          <p:spPr>
            <a:xfrm>
              <a:off x="6278706" y="1627932"/>
              <a:ext cx="252574" cy="80618"/>
            </a:xfrm>
            <a:custGeom>
              <a:avLst/>
              <a:gdLst>
                <a:gd name="connsiteX0" fmla="*/ 155997 w 252574"/>
                <a:gd name="connsiteY0" fmla="*/ 79890 h 80618"/>
                <a:gd name="connsiteX1" fmla="*/ 192985 w 252574"/>
                <a:gd name="connsiteY1" fmla="*/ 68489 h 80618"/>
                <a:gd name="connsiteX2" fmla="*/ 200585 w 252574"/>
                <a:gd name="connsiteY2" fmla="*/ 69756 h 80618"/>
                <a:gd name="connsiteX3" fmla="*/ 208185 w 252574"/>
                <a:gd name="connsiteY3" fmla="*/ 67982 h 80618"/>
                <a:gd name="connsiteX4" fmla="*/ 214519 w 252574"/>
                <a:gd name="connsiteY4" fmla="*/ 55822 h 80618"/>
                <a:gd name="connsiteX5" fmla="*/ 247707 w 252574"/>
                <a:gd name="connsiteY5" fmla="*/ 23901 h 80618"/>
                <a:gd name="connsiteX6" fmla="*/ 175251 w 252574"/>
                <a:gd name="connsiteY6" fmla="*/ 14527 h 80618"/>
                <a:gd name="connsiteX7" fmla="*/ 119262 w 252574"/>
                <a:gd name="connsiteY7" fmla="*/ 21367 h 80618"/>
                <a:gd name="connsiteX8" fmla="*/ 97728 w 252574"/>
                <a:gd name="connsiteY8" fmla="*/ 11234 h 80618"/>
                <a:gd name="connsiteX9" fmla="*/ 69607 w 252574"/>
                <a:gd name="connsiteY9" fmla="*/ 8447 h 80618"/>
                <a:gd name="connsiteX10" fmla="*/ 40219 w 252574"/>
                <a:gd name="connsiteY10" fmla="*/ 17314 h 80618"/>
                <a:gd name="connsiteX11" fmla="*/ 7031 w 252574"/>
                <a:gd name="connsiteY11" fmla="*/ 36315 h 80618"/>
                <a:gd name="connsiteX12" fmla="*/ 69353 w 252574"/>
                <a:gd name="connsiteY12" fmla="*/ 46448 h 80618"/>
                <a:gd name="connsiteX13" fmla="*/ 83287 w 252574"/>
                <a:gd name="connsiteY13" fmla="*/ 39101 h 80618"/>
                <a:gd name="connsiteX14" fmla="*/ 84554 w 252574"/>
                <a:gd name="connsiteY14" fmla="*/ 57849 h 80618"/>
                <a:gd name="connsiteX15" fmla="*/ 155997 w 252574"/>
                <a:gd name="connsiteY15" fmla="*/ 79890 h 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574" h="80618">
                  <a:moveTo>
                    <a:pt x="155997" y="79890"/>
                  </a:moveTo>
                  <a:cubicBezTo>
                    <a:pt x="172971" y="84703"/>
                    <a:pt x="175251" y="63929"/>
                    <a:pt x="192985" y="68489"/>
                  </a:cubicBezTo>
                  <a:cubicBezTo>
                    <a:pt x="200585" y="69756"/>
                    <a:pt x="200585" y="69756"/>
                    <a:pt x="200585" y="69756"/>
                  </a:cubicBezTo>
                  <a:cubicBezTo>
                    <a:pt x="200585" y="69756"/>
                    <a:pt x="201852" y="80143"/>
                    <a:pt x="208185" y="67982"/>
                  </a:cubicBezTo>
                  <a:cubicBezTo>
                    <a:pt x="214519" y="55822"/>
                    <a:pt x="214519" y="55822"/>
                    <a:pt x="214519" y="55822"/>
                  </a:cubicBezTo>
                  <a:cubicBezTo>
                    <a:pt x="224652" y="76596"/>
                    <a:pt x="266708" y="19847"/>
                    <a:pt x="247707" y="23901"/>
                  </a:cubicBezTo>
                  <a:cubicBezTo>
                    <a:pt x="233519" y="13007"/>
                    <a:pt x="188932" y="16301"/>
                    <a:pt x="175251" y="14527"/>
                  </a:cubicBezTo>
                  <a:cubicBezTo>
                    <a:pt x="160810" y="9207"/>
                    <a:pt x="121796" y="32768"/>
                    <a:pt x="119262" y="21367"/>
                  </a:cubicBezTo>
                  <a:cubicBezTo>
                    <a:pt x="127876" y="4140"/>
                    <a:pt x="108368" y="15541"/>
                    <a:pt x="97728" y="11234"/>
                  </a:cubicBezTo>
                  <a:cubicBezTo>
                    <a:pt x="91648" y="17061"/>
                    <a:pt x="73661" y="11234"/>
                    <a:pt x="69607" y="8447"/>
                  </a:cubicBezTo>
                  <a:cubicBezTo>
                    <a:pt x="57700" y="-11567"/>
                    <a:pt x="47566" y="9207"/>
                    <a:pt x="40219" y="17314"/>
                  </a:cubicBezTo>
                  <a:cubicBezTo>
                    <a:pt x="24512" y="31248"/>
                    <a:pt x="-16276" y="27194"/>
                    <a:pt x="7031" y="36315"/>
                  </a:cubicBezTo>
                  <a:cubicBezTo>
                    <a:pt x="29579" y="54809"/>
                    <a:pt x="46806" y="49742"/>
                    <a:pt x="69353" y="46448"/>
                  </a:cubicBezTo>
                  <a:cubicBezTo>
                    <a:pt x="76954" y="43915"/>
                    <a:pt x="84554" y="30488"/>
                    <a:pt x="83287" y="39101"/>
                  </a:cubicBezTo>
                  <a:cubicBezTo>
                    <a:pt x="83287" y="56075"/>
                    <a:pt x="68594" y="47208"/>
                    <a:pt x="84554" y="57849"/>
                  </a:cubicBezTo>
                  <a:cubicBezTo>
                    <a:pt x="114448" y="67982"/>
                    <a:pt x="135222" y="72036"/>
                    <a:pt x="155997" y="798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6" name="Freeform 301">
              <a:extLst>
                <a:ext uri="{FF2B5EF4-FFF2-40B4-BE49-F238E27FC236}">
                  <a16:creationId xmlns:a16="http://schemas.microsoft.com/office/drawing/2014/main" id="{FAB34C32-B27C-9CBB-A1A5-DB6C1FA26EF8}"/>
                </a:ext>
              </a:extLst>
            </p:cNvPr>
            <p:cNvSpPr/>
            <p:nvPr/>
          </p:nvSpPr>
          <p:spPr>
            <a:xfrm>
              <a:off x="6082564" y="1658982"/>
              <a:ext cx="384503" cy="205629"/>
            </a:xfrm>
            <a:custGeom>
              <a:avLst/>
              <a:gdLst>
                <a:gd name="connsiteX0" fmla="*/ 181385 w 384503"/>
                <a:gd name="connsiteY0" fmla="*/ 8558 h 205629"/>
                <a:gd name="connsiteX1" fmla="*/ 155798 w 384503"/>
                <a:gd name="connsiteY1" fmla="*/ 3238 h 205629"/>
                <a:gd name="connsiteX2" fmla="*/ 132997 w 384503"/>
                <a:gd name="connsiteY2" fmla="*/ 19705 h 205629"/>
                <a:gd name="connsiteX3" fmla="*/ 124130 w 384503"/>
                <a:gd name="connsiteY3" fmla="*/ 33639 h 205629"/>
                <a:gd name="connsiteX4" fmla="*/ 107663 w 384503"/>
                <a:gd name="connsiteY4" fmla="*/ 8558 h 205629"/>
                <a:gd name="connsiteX5" fmla="*/ 77008 w 384503"/>
                <a:gd name="connsiteY5" fmla="*/ 10838 h 205629"/>
                <a:gd name="connsiteX6" fmla="*/ 58008 w 384503"/>
                <a:gd name="connsiteY6" fmla="*/ 8558 h 205629"/>
                <a:gd name="connsiteX7" fmla="*/ 13419 w 384503"/>
                <a:gd name="connsiteY7" fmla="*/ 22999 h 205629"/>
                <a:gd name="connsiteX8" fmla="*/ 3286 w 384503"/>
                <a:gd name="connsiteY8" fmla="*/ 34906 h 205629"/>
                <a:gd name="connsiteX9" fmla="*/ 4552 w 384503"/>
                <a:gd name="connsiteY9" fmla="*/ 45040 h 205629"/>
                <a:gd name="connsiteX10" fmla="*/ 73208 w 384503"/>
                <a:gd name="connsiteY10" fmla="*/ 103562 h 205629"/>
                <a:gd name="connsiteX11" fmla="*/ 90689 w 384503"/>
                <a:gd name="connsiteY11" fmla="*/ 103562 h 205629"/>
                <a:gd name="connsiteX12" fmla="*/ 90689 w 384503"/>
                <a:gd name="connsiteY12" fmla="*/ 159551 h 205629"/>
                <a:gd name="connsiteX13" fmla="*/ 119063 w 384503"/>
                <a:gd name="connsiteY13" fmla="*/ 167151 h 205629"/>
                <a:gd name="connsiteX14" fmla="*/ 152251 w 384503"/>
                <a:gd name="connsiteY14" fmla="*/ 196539 h 205629"/>
                <a:gd name="connsiteX15" fmla="*/ 161118 w 384503"/>
                <a:gd name="connsiteY15" fmla="*/ 204139 h 205629"/>
                <a:gd name="connsiteX16" fmla="*/ 183919 w 384503"/>
                <a:gd name="connsiteY16" fmla="*/ 160817 h 205629"/>
                <a:gd name="connsiteX17" fmla="*/ 201653 w 384503"/>
                <a:gd name="connsiteY17" fmla="*/ 151950 h 205629"/>
                <a:gd name="connsiteX18" fmla="*/ 216853 w 384503"/>
                <a:gd name="connsiteY18" fmla="*/ 129149 h 205629"/>
                <a:gd name="connsiteX19" fmla="*/ 221920 w 384503"/>
                <a:gd name="connsiteY19" fmla="*/ 116482 h 205629"/>
                <a:gd name="connsiteX20" fmla="*/ 230787 w 384503"/>
                <a:gd name="connsiteY20" fmla="*/ 100015 h 205629"/>
                <a:gd name="connsiteX21" fmla="*/ 239654 w 384503"/>
                <a:gd name="connsiteY21" fmla="*/ 92415 h 205629"/>
                <a:gd name="connsiteX22" fmla="*/ 256121 w 384503"/>
                <a:gd name="connsiteY22" fmla="*/ 88615 h 205629"/>
                <a:gd name="connsiteX23" fmla="*/ 262455 w 384503"/>
                <a:gd name="connsiteY23" fmla="*/ 89881 h 205629"/>
                <a:gd name="connsiteX24" fmla="*/ 277655 w 384503"/>
                <a:gd name="connsiteY24" fmla="*/ 113949 h 205629"/>
                <a:gd name="connsiteX25" fmla="*/ 275122 w 384503"/>
                <a:gd name="connsiteY25" fmla="*/ 140803 h 205629"/>
                <a:gd name="connsiteX26" fmla="*/ 321484 w 384503"/>
                <a:gd name="connsiteY26" fmla="*/ 159804 h 205629"/>
                <a:gd name="connsiteX27" fmla="*/ 323511 w 384503"/>
                <a:gd name="connsiteY27" fmla="*/ 167404 h 205629"/>
                <a:gd name="connsiteX28" fmla="*/ 351631 w 384503"/>
                <a:gd name="connsiteY28" fmla="*/ 153470 h 205629"/>
                <a:gd name="connsiteX29" fmla="*/ 383553 w 384503"/>
                <a:gd name="connsiteY29" fmla="*/ 134470 h 205629"/>
                <a:gd name="connsiteX30" fmla="*/ 350365 w 384503"/>
                <a:gd name="connsiteY30" fmla="*/ 120536 h 205629"/>
                <a:gd name="connsiteX31" fmla="*/ 335164 w 384503"/>
                <a:gd name="connsiteY31" fmla="*/ 101535 h 205629"/>
                <a:gd name="connsiteX32" fmla="*/ 290576 w 384503"/>
                <a:gd name="connsiteY32" fmla="*/ 64547 h 205629"/>
                <a:gd name="connsiteX33" fmla="*/ 235854 w 384503"/>
                <a:gd name="connsiteY33" fmla="*/ 40226 h 205629"/>
                <a:gd name="connsiteX34" fmla="*/ 181385 w 384503"/>
                <a:gd name="connsiteY34" fmla="*/ 8558 h 20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84503" h="205629">
                  <a:moveTo>
                    <a:pt x="181385" y="8558"/>
                  </a:moveTo>
                  <a:cubicBezTo>
                    <a:pt x="181132" y="-2082"/>
                    <a:pt x="162132" y="5265"/>
                    <a:pt x="155798" y="3238"/>
                  </a:cubicBezTo>
                  <a:cubicBezTo>
                    <a:pt x="147184" y="-7402"/>
                    <a:pt x="128943" y="10838"/>
                    <a:pt x="132997" y="19705"/>
                  </a:cubicBezTo>
                  <a:cubicBezTo>
                    <a:pt x="150224" y="38706"/>
                    <a:pt x="140344" y="62014"/>
                    <a:pt x="124130" y="33639"/>
                  </a:cubicBezTo>
                  <a:cubicBezTo>
                    <a:pt x="109943" y="17932"/>
                    <a:pt x="120583" y="12612"/>
                    <a:pt x="107663" y="8558"/>
                  </a:cubicBezTo>
                  <a:cubicBezTo>
                    <a:pt x="98289" y="37693"/>
                    <a:pt x="46354" y="23759"/>
                    <a:pt x="77008" y="10838"/>
                  </a:cubicBezTo>
                  <a:cubicBezTo>
                    <a:pt x="77008" y="10838"/>
                    <a:pt x="66875" y="7798"/>
                    <a:pt x="58008" y="8558"/>
                  </a:cubicBezTo>
                  <a:cubicBezTo>
                    <a:pt x="37740" y="6532"/>
                    <a:pt x="26340" y="7038"/>
                    <a:pt x="13419" y="22999"/>
                  </a:cubicBezTo>
                  <a:cubicBezTo>
                    <a:pt x="7086" y="28572"/>
                    <a:pt x="2019" y="24772"/>
                    <a:pt x="3286" y="34906"/>
                  </a:cubicBezTo>
                  <a:cubicBezTo>
                    <a:pt x="4552" y="45040"/>
                    <a:pt x="-5581" y="37439"/>
                    <a:pt x="4552" y="45040"/>
                  </a:cubicBezTo>
                  <a:cubicBezTo>
                    <a:pt x="36220" y="65054"/>
                    <a:pt x="1259" y="91148"/>
                    <a:pt x="73208" y="103562"/>
                  </a:cubicBezTo>
                  <a:lnTo>
                    <a:pt x="90689" y="103562"/>
                  </a:lnTo>
                  <a:cubicBezTo>
                    <a:pt x="65608" y="124336"/>
                    <a:pt x="77515" y="138776"/>
                    <a:pt x="90689" y="159551"/>
                  </a:cubicBezTo>
                  <a:cubicBezTo>
                    <a:pt x="104876" y="174244"/>
                    <a:pt x="114503" y="160311"/>
                    <a:pt x="119063" y="167151"/>
                  </a:cubicBezTo>
                  <a:cubicBezTo>
                    <a:pt x="133250" y="180071"/>
                    <a:pt x="138064" y="180071"/>
                    <a:pt x="152251" y="196539"/>
                  </a:cubicBezTo>
                  <a:cubicBezTo>
                    <a:pt x="161118" y="204139"/>
                    <a:pt x="152251" y="207939"/>
                    <a:pt x="161118" y="204139"/>
                  </a:cubicBezTo>
                  <a:cubicBezTo>
                    <a:pt x="179358" y="203379"/>
                    <a:pt x="179612" y="171964"/>
                    <a:pt x="183919" y="160817"/>
                  </a:cubicBezTo>
                  <a:cubicBezTo>
                    <a:pt x="179866" y="159297"/>
                    <a:pt x="201400" y="149924"/>
                    <a:pt x="201653" y="151950"/>
                  </a:cubicBezTo>
                  <a:cubicBezTo>
                    <a:pt x="201146" y="139283"/>
                    <a:pt x="221667" y="126363"/>
                    <a:pt x="216853" y="129149"/>
                  </a:cubicBezTo>
                  <a:cubicBezTo>
                    <a:pt x="211280" y="126109"/>
                    <a:pt x="217613" y="121042"/>
                    <a:pt x="221920" y="116482"/>
                  </a:cubicBezTo>
                  <a:cubicBezTo>
                    <a:pt x="230787" y="108122"/>
                    <a:pt x="223693" y="107362"/>
                    <a:pt x="230787" y="100015"/>
                  </a:cubicBezTo>
                  <a:cubicBezTo>
                    <a:pt x="239654" y="92415"/>
                    <a:pt x="229520" y="93681"/>
                    <a:pt x="239654" y="92415"/>
                  </a:cubicBezTo>
                  <a:cubicBezTo>
                    <a:pt x="249788" y="91148"/>
                    <a:pt x="249788" y="87348"/>
                    <a:pt x="256121" y="88615"/>
                  </a:cubicBezTo>
                  <a:cubicBezTo>
                    <a:pt x="262455" y="89881"/>
                    <a:pt x="254855" y="78481"/>
                    <a:pt x="262455" y="89881"/>
                  </a:cubicBezTo>
                  <a:cubicBezTo>
                    <a:pt x="270055" y="101282"/>
                    <a:pt x="276389" y="108882"/>
                    <a:pt x="277655" y="113949"/>
                  </a:cubicBezTo>
                  <a:cubicBezTo>
                    <a:pt x="289056" y="140550"/>
                    <a:pt x="266762" y="132190"/>
                    <a:pt x="275122" y="140803"/>
                  </a:cubicBezTo>
                  <a:cubicBezTo>
                    <a:pt x="282976" y="167151"/>
                    <a:pt x="312110" y="145617"/>
                    <a:pt x="321484" y="159804"/>
                  </a:cubicBezTo>
                  <a:cubicBezTo>
                    <a:pt x="323511" y="167404"/>
                    <a:pt x="312110" y="171204"/>
                    <a:pt x="323511" y="167404"/>
                  </a:cubicBezTo>
                  <a:cubicBezTo>
                    <a:pt x="331871" y="168164"/>
                    <a:pt x="348845" y="152457"/>
                    <a:pt x="351631" y="153470"/>
                  </a:cubicBezTo>
                  <a:cubicBezTo>
                    <a:pt x="369112" y="135990"/>
                    <a:pt x="389126" y="143843"/>
                    <a:pt x="383553" y="134470"/>
                  </a:cubicBezTo>
                  <a:cubicBezTo>
                    <a:pt x="377219" y="107109"/>
                    <a:pt x="365565" y="122309"/>
                    <a:pt x="350365" y="120536"/>
                  </a:cubicBezTo>
                  <a:cubicBezTo>
                    <a:pt x="337191" y="113949"/>
                    <a:pt x="345551" y="100775"/>
                    <a:pt x="335164" y="101535"/>
                  </a:cubicBezTo>
                  <a:cubicBezTo>
                    <a:pt x="319204" y="116229"/>
                    <a:pt x="292096" y="61254"/>
                    <a:pt x="290576" y="64547"/>
                  </a:cubicBezTo>
                  <a:cubicBezTo>
                    <a:pt x="275629" y="61507"/>
                    <a:pt x="243961" y="44026"/>
                    <a:pt x="235854" y="40226"/>
                  </a:cubicBezTo>
                  <a:cubicBezTo>
                    <a:pt x="211533" y="33133"/>
                    <a:pt x="190252" y="33386"/>
                    <a:pt x="181385" y="855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7" name="Freeform 302">
              <a:extLst>
                <a:ext uri="{FF2B5EF4-FFF2-40B4-BE49-F238E27FC236}">
                  <a16:creationId xmlns:a16="http://schemas.microsoft.com/office/drawing/2014/main" id="{BE95C195-940D-77A8-8510-6AA9B2FEDD2A}"/>
                </a:ext>
              </a:extLst>
            </p:cNvPr>
            <p:cNvSpPr/>
            <p:nvPr/>
          </p:nvSpPr>
          <p:spPr>
            <a:xfrm>
              <a:off x="7191690" y="1839743"/>
              <a:ext cx="463616" cy="328479"/>
            </a:xfrm>
            <a:custGeom>
              <a:avLst/>
              <a:gdLst>
                <a:gd name="connsiteX0" fmla="*/ 463617 w 463616"/>
                <a:gd name="connsiteY0" fmla="*/ 2350 h 328479"/>
                <a:gd name="connsiteX1" fmla="*/ 394962 w 463616"/>
                <a:gd name="connsiteY1" fmla="*/ 3870 h 328479"/>
                <a:gd name="connsiteX2" fmla="*/ 389895 w 463616"/>
                <a:gd name="connsiteY2" fmla="*/ 14004 h 328479"/>
                <a:gd name="connsiteX3" fmla="*/ 376467 w 463616"/>
                <a:gd name="connsiteY3" fmla="*/ 27431 h 328479"/>
                <a:gd name="connsiteX4" fmla="*/ 227502 w 463616"/>
                <a:gd name="connsiteY4" fmla="*/ 54285 h 328479"/>
                <a:gd name="connsiteX5" fmla="*/ 108684 w 463616"/>
                <a:gd name="connsiteY5" fmla="*/ 129528 h 328479"/>
                <a:gd name="connsiteX6" fmla="*/ 33442 w 463616"/>
                <a:gd name="connsiteY6" fmla="*/ 241759 h 328479"/>
                <a:gd name="connsiteX7" fmla="*/ 0 w 463616"/>
                <a:gd name="connsiteY7" fmla="*/ 270133 h 328479"/>
                <a:gd name="connsiteX8" fmla="*/ 43322 w 463616"/>
                <a:gd name="connsiteY8" fmla="*/ 288627 h 328479"/>
                <a:gd name="connsiteX9" fmla="*/ 143646 w 463616"/>
                <a:gd name="connsiteY9" fmla="*/ 326882 h 328479"/>
                <a:gd name="connsiteX10" fmla="*/ 155806 w 463616"/>
                <a:gd name="connsiteY10" fmla="*/ 306868 h 328479"/>
                <a:gd name="connsiteX11" fmla="*/ 140352 w 463616"/>
                <a:gd name="connsiteY11" fmla="*/ 298507 h 328479"/>
                <a:gd name="connsiteX12" fmla="*/ 130218 w 463616"/>
                <a:gd name="connsiteY12" fmla="*/ 291921 h 328479"/>
                <a:gd name="connsiteX13" fmla="*/ 115271 w 463616"/>
                <a:gd name="connsiteY13" fmla="*/ 278493 h 328479"/>
                <a:gd name="connsiteX14" fmla="*/ 168726 w 463616"/>
                <a:gd name="connsiteY14" fmla="*/ 199957 h 328479"/>
                <a:gd name="connsiteX15" fmla="*/ 215595 w 463616"/>
                <a:gd name="connsiteY15" fmla="*/ 146502 h 328479"/>
                <a:gd name="connsiteX16" fmla="*/ 230542 w 463616"/>
                <a:gd name="connsiteY16" fmla="*/ 131555 h 328479"/>
                <a:gd name="connsiteX17" fmla="*/ 253850 w 463616"/>
                <a:gd name="connsiteY17" fmla="*/ 123194 h 328479"/>
                <a:gd name="connsiteX18" fmla="*/ 330866 w 463616"/>
                <a:gd name="connsiteY18" fmla="*/ 84686 h 328479"/>
                <a:gd name="connsiteX19" fmla="*/ 402815 w 463616"/>
                <a:gd name="connsiteY19" fmla="*/ 64672 h 328479"/>
                <a:gd name="connsiteX20" fmla="*/ 417762 w 463616"/>
                <a:gd name="connsiteY20" fmla="*/ 62899 h 328479"/>
                <a:gd name="connsiteX21" fmla="*/ 446137 w 463616"/>
                <a:gd name="connsiteY21" fmla="*/ 47952 h 328479"/>
                <a:gd name="connsiteX22" fmla="*/ 462857 w 463616"/>
                <a:gd name="connsiteY22" fmla="*/ 34524 h 328479"/>
                <a:gd name="connsiteX23" fmla="*/ 463617 w 463616"/>
                <a:gd name="connsiteY23" fmla="*/ 2350 h 32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616" h="328479">
                  <a:moveTo>
                    <a:pt x="463617" y="2350"/>
                  </a:moveTo>
                  <a:cubicBezTo>
                    <a:pt x="447403" y="7924"/>
                    <a:pt x="409908" y="-6517"/>
                    <a:pt x="394962" y="3870"/>
                  </a:cubicBezTo>
                  <a:cubicBezTo>
                    <a:pt x="389895" y="14004"/>
                    <a:pt x="403322" y="830"/>
                    <a:pt x="389895" y="14004"/>
                  </a:cubicBezTo>
                  <a:cubicBezTo>
                    <a:pt x="376467" y="27431"/>
                    <a:pt x="414975" y="22364"/>
                    <a:pt x="376467" y="27431"/>
                  </a:cubicBezTo>
                  <a:cubicBezTo>
                    <a:pt x="302491" y="40605"/>
                    <a:pt x="274624" y="22617"/>
                    <a:pt x="227502" y="54285"/>
                  </a:cubicBezTo>
                  <a:cubicBezTo>
                    <a:pt x="188994" y="62646"/>
                    <a:pt x="133765" y="96593"/>
                    <a:pt x="108684" y="129528"/>
                  </a:cubicBezTo>
                  <a:cubicBezTo>
                    <a:pt x="75243" y="165756"/>
                    <a:pt x="62576" y="204011"/>
                    <a:pt x="33442" y="241759"/>
                  </a:cubicBezTo>
                  <a:cubicBezTo>
                    <a:pt x="31921" y="260506"/>
                    <a:pt x="1520" y="263040"/>
                    <a:pt x="0" y="270133"/>
                  </a:cubicBezTo>
                  <a:cubicBezTo>
                    <a:pt x="1774" y="292681"/>
                    <a:pt x="33442" y="288881"/>
                    <a:pt x="43322" y="288627"/>
                  </a:cubicBezTo>
                  <a:cubicBezTo>
                    <a:pt x="109697" y="307374"/>
                    <a:pt x="-9374" y="330682"/>
                    <a:pt x="143646" y="326882"/>
                  </a:cubicBezTo>
                  <a:cubicBezTo>
                    <a:pt x="151753" y="333722"/>
                    <a:pt x="169740" y="317001"/>
                    <a:pt x="155806" y="306868"/>
                  </a:cubicBezTo>
                  <a:cubicBezTo>
                    <a:pt x="140352" y="298507"/>
                    <a:pt x="150232" y="305094"/>
                    <a:pt x="140352" y="298507"/>
                  </a:cubicBezTo>
                  <a:cubicBezTo>
                    <a:pt x="130471" y="291921"/>
                    <a:pt x="145419" y="305094"/>
                    <a:pt x="130218" y="291921"/>
                  </a:cubicBezTo>
                  <a:cubicBezTo>
                    <a:pt x="115271" y="278493"/>
                    <a:pt x="111724" y="298507"/>
                    <a:pt x="115271" y="278493"/>
                  </a:cubicBezTo>
                  <a:cubicBezTo>
                    <a:pt x="112484" y="247586"/>
                    <a:pt x="150232" y="216931"/>
                    <a:pt x="168726" y="199957"/>
                  </a:cubicBezTo>
                  <a:cubicBezTo>
                    <a:pt x="183673" y="204011"/>
                    <a:pt x="205715" y="154862"/>
                    <a:pt x="215595" y="146502"/>
                  </a:cubicBezTo>
                  <a:cubicBezTo>
                    <a:pt x="230542" y="131555"/>
                    <a:pt x="207234" y="139915"/>
                    <a:pt x="230542" y="131555"/>
                  </a:cubicBezTo>
                  <a:cubicBezTo>
                    <a:pt x="253850" y="123194"/>
                    <a:pt x="253850" y="123194"/>
                    <a:pt x="253850" y="123194"/>
                  </a:cubicBezTo>
                  <a:cubicBezTo>
                    <a:pt x="274877" y="123194"/>
                    <a:pt x="315919" y="91527"/>
                    <a:pt x="330866" y="84686"/>
                  </a:cubicBezTo>
                  <a:cubicBezTo>
                    <a:pt x="360000" y="75313"/>
                    <a:pt x="375961" y="70246"/>
                    <a:pt x="402815" y="64672"/>
                  </a:cubicBezTo>
                  <a:cubicBezTo>
                    <a:pt x="417762" y="62899"/>
                    <a:pt x="389388" y="78099"/>
                    <a:pt x="417762" y="62899"/>
                  </a:cubicBezTo>
                  <a:cubicBezTo>
                    <a:pt x="446137" y="47952"/>
                    <a:pt x="437776" y="54539"/>
                    <a:pt x="446137" y="47952"/>
                  </a:cubicBezTo>
                  <a:cubicBezTo>
                    <a:pt x="454497" y="41365"/>
                    <a:pt x="462857" y="66446"/>
                    <a:pt x="462857" y="34524"/>
                  </a:cubicBezTo>
                  <a:cubicBezTo>
                    <a:pt x="463617" y="2350"/>
                    <a:pt x="463617" y="2350"/>
                    <a:pt x="463617" y="235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8" name="Freeform 303">
              <a:extLst>
                <a:ext uri="{FF2B5EF4-FFF2-40B4-BE49-F238E27FC236}">
                  <a16:creationId xmlns:a16="http://schemas.microsoft.com/office/drawing/2014/main" id="{E219FCB0-546A-E803-36B7-EFFEED5A87E8}"/>
                </a:ext>
              </a:extLst>
            </p:cNvPr>
            <p:cNvSpPr/>
            <p:nvPr/>
          </p:nvSpPr>
          <p:spPr>
            <a:xfrm>
              <a:off x="7104003" y="2227062"/>
              <a:ext cx="50952" cy="36847"/>
            </a:xfrm>
            <a:custGeom>
              <a:avLst/>
              <a:gdLst>
                <a:gd name="connsiteX0" fmla="*/ 24099 w 50952"/>
                <a:gd name="connsiteY0" fmla="*/ 36847 h 36847"/>
                <a:gd name="connsiteX1" fmla="*/ 50952 w 50952"/>
                <a:gd name="connsiteY1" fmla="*/ 20127 h 36847"/>
                <a:gd name="connsiteX2" fmla="*/ 36005 w 50952"/>
                <a:gd name="connsiteY2" fmla="*/ 5179 h 36847"/>
                <a:gd name="connsiteX3" fmla="*/ 12698 w 50952"/>
                <a:gd name="connsiteY3" fmla="*/ 5179 h 36847"/>
                <a:gd name="connsiteX4" fmla="*/ 24099 w 50952"/>
                <a:gd name="connsiteY4" fmla="*/ 36847 h 36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52" h="36847">
                  <a:moveTo>
                    <a:pt x="24099" y="36847"/>
                  </a:moveTo>
                  <a:lnTo>
                    <a:pt x="50952" y="20127"/>
                  </a:lnTo>
                  <a:cubicBezTo>
                    <a:pt x="36005" y="5179"/>
                    <a:pt x="49179" y="5179"/>
                    <a:pt x="36005" y="5179"/>
                  </a:cubicBezTo>
                  <a:cubicBezTo>
                    <a:pt x="22832" y="5179"/>
                    <a:pt x="17511" y="-6474"/>
                    <a:pt x="12698" y="5179"/>
                  </a:cubicBezTo>
                  <a:cubicBezTo>
                    <a:pt x="-14409" y="25954"/>
                    <a:pt x="7884" y="35327"/>
                    <a:pt x="24099" y="3684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9" name="Freeform 304">
              <a:extLst>
                <a:ext uri="{FF2B5EF4-FFF2-40B4-BE49-F238E27FC236}">
                  <a16:creationId xmlns:a16="http://schemas.microsoft.com/office/drawing/2014/main" id="{7D8CC9B2-980D-16DE-59B5-A4191C6E75A0}"/>
                </a:ext>
              </a:extLst>
            </p:cNvPr>
            <p:cNvSpPr/>
            <p:nvPr/>
          </p:nvSpPr>
          <p:spPr>
            <a:xfrm>
              <a:off x="6756954" y="3022811"/>
              <a:ext cx="1013" cy="112"/>
            </a:xfrm>
            <a:custGeom>
              <a:avLst/>
              <a:gdLst>
                <a:gd name="connsiteX0" fmla="*/ 1013 w 1013"/>
                <a:gd name="connsiteY0" fmla="*/ 113 h 112"/>
                <a:gd name="connsiteX1" fmla="*/ 1013 w 1013"/>
                <a:gd name="connsiteY1" fmla="*/ 113 h 112"/>
                <a:gd name="connsiteX2" fmla="*/ 1013 w 1013"/>
                <a:gd name="connsiteY2" fmla="*/ 113 h 112"/>
              </a:gdLst>
              <a:ahLst/>
              <a:cxnLst>
                <a:cxn ang="0">
                  <a:pos x="connsiteX0" y="connsiteY0"/>
                </a:cxn>
                <a:cxn ang="0">
                  <a:pos x="connsiteX1" y="connsiteY1"/>
                </a:cxn>
                <a:cxn ang="0">
                  <a:pos x="connsiteX2" y="connsiteY2"/>
                </a:cxn>
              </a:cxnLst>
              <a:rect l="l" t="t" r="r" b="b"/>
              <a:pathLst>
                <a:path w="1013" h="112">
                  <a:moveTo>
                    <a:pt x="1013" y="113"/>
                  </a:moveTo>
                  <a:cubicBezTo>
                    <a:pt x="1013" y="113"/>
                    <a:pt x="1013" y="-141"/>
                    <a:pt x="1013" y="113"/>
                  </a:cubicBezTo>
                  <a:cubicBezTo>
                    <a:pt x="-1267" y="113"/>
                    <a:pt x="1013" y="113"/>
                    <a:pt x="1013" y="1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0" name="Freeform 305">
              <a:extLst>
                <a:ext uri="{FF2B5EF4-FFF2-40B4-BE49-F238E27FC236}">
                  <a16:creationId xmlns:a16="http://schemas.microsoft.com/office/drawing/2014/main" id="{1CD06A8E-7082-7FA6-6F27-663E78AC3F9B}"/>
                </a:ext>
              </a:extLst>
            </p:cNvPr>
            <p:cNvSpPr/>
            <p:nvPr/>
          </p:nvSpPr>
          <p:spPr>
            <a:xfrm>
              <a:off x="10679550" y="2560320"/>
              <a:ext cx="668" cy="959"/>
            </a:xfrm>
            <a:custGeom>
              <a:avLst/>
              <a:gdLst>
                <a:gd name="connsiteX0" fmla="*/ 668 w 668"/>
                <a:gd name="connsiteY0" fmla="*/ 0 h 959"/>
                <a:gd name="connsiteX1" fmla="*/ 668 w 668"/>
                <a:gd name="connsiteY1" fmla="*/ 0 h 959"/>
                <a:gd name="connsiteX2" fmla="*/ 668 w 668"/>
                <a:gd name="connsiteY2" fmla="*/ 0 h 959"/>
              </a:gdLst>
              <a:ahLst/>
              <a:cxnLst>
                <a:cxn ang="0">
                  <a:pos x="connsiteX0" y="connsiteY0"/>
                </a:cxn>
                <a:cxn ang="0">
                  <a:pos x="connsiteX1" y="connsiteY1"/>
                </a:cxn>
                <a:cxn ang="0">
                  <a:pos x="connsiteX2" y="connsiteY2"/>
                </a:cxn>
              </a:cxnLst>
              <a:rect l="l" t="t" r="r" b="b"/>
              <a:pathLst>
                <a:path w="668" h="959">
                  <a:moveTo>
                    <a:pt x="668" y="0"/>
                  </a:moveTo>
                  <a:cubicBezTo>
                    <a:pt x="-91" y="1013"/>
                    <a:pt x="-345" y="1520"/>
                    <a:pt x="668" y="0"/>
                  </a:cubicBezTo>
                  <a:lnTo>
                    <a:pt x="668"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1" name="Freeform 306">
              <a:extLst>
                <a:ext uri="{FF2B5EF4-FFF2-40B4-BE49-F238E27FC236}">
                  <a16:creationId xmlns:a16="http://schemas.microsoft.com/office/drawing/2014/main" id="{67846CBA-DBE4-BCDE-3787-C03E7593C584}"/>
                </a:ext>
              </a:extLst>
            </p:cNvPr>
            <p:cNvSpPr/>
            <p:nvPr/>
          </p:nvSpPr>
          <p:spPr>
            <a:xfrm>
              <a:off x="6587215" y="2591734"/>
              <a:ext cx="2533" cy="189"/>
            </a:xfrm>
            <a:custGeom>
              <a:avLst/>
              <a:gdLst>
                <a:gd name="connsiteX0" fmla="*/ 0 w 2533"/>
                <a:gd name="connsiteY0" fmla="*/ 0 h 189"/>
                <a:gd name="connsiteX1" fmla="*/ 0 w 2533"/>
                <a:gd name="connsiteY1" fmla="*/ 0 h 189"/>
                <a:gd name="connsiteX2" fmla="*/ 0 w 2533"/>
                <a:gd name="connsiteY2" fmla="*/ 0 h 189"/>
              </a:gdLst>
              <a:ahLst/>
              <a:cxnLst>
                <a:cxn ang="0">
                  <a:pos x="connsiteX0" y="connsiteY0"/>
                </a:cxn>
                <a:cxn ang="0">
                  <a:pos x="connsiteX1" y="connsiteY1"/>
                </a:cxn>
                <a:cxn ang="0">
                  <a:pos x="connsiteX2" y="connsiteY2"/>
                </a:cxn>
              </a:cxnLst>
              <a:rect l="l" t="t" r="r" b="b"/>
              <a:pathLst>
                <a:path w="2533" h="189">
                  <a:moveTo>
                    <a:pt x="0" y="0"/>
                  </a:moveTo>
                  <a:cubicBezTo>
                    <a:pt x="0" y="0"/>
                    <a:pt x="0" y="0"/>
                    <a:pt x="0" y="0"/>
                  </a:cubicBezTo>
                  <a:cubicBezTo>
                    <a:pt x="0" y="253"/>
                    <a:pt x="0" y="253"/>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2" name="Freeform 307">
              <a:extLst>
                <a:ext uri="{FF2B5EF4-FFF2-40B4-BE49-F238E27FC236}">
                  <a16:creationId xmlns:a16="http://schemas.microsoft.com/office/drawing/2014/main" id="{FE9F77D1-5050-2E39-4FD9-5010BD68C226}"/>
                </a:ext>
              </a:extLst>
            </p:cNvPr>
            <p:cNvSpPr/>
            <p:nvPr/>
          </p:nvSpPr>
          <p:spPr>
            <a:xfrm>
              <a:off x="6750621" y="2373100"/>
              <a:ext cx="189" cy="2533"/>
            </a:xfrm>
            <a:custGeom>
              <a:avLst/>
              <a:gdLst>
                <a:gd name="connsiteX0" fmla="*/ 0 w 189"/>
                <a:gd name="connsiteY0" fmla="*/ 0 h 2533"/>
                <a:gd name="connsiteX1" fmla="*/ 0 w 189"/>
                <a:gd name="connsiteY1" fmla="*/ 0 h 2533"/>
                <a:gd name="connsiteX2" fmla="*/ 0 w 189"/>
                <a:gd name="connsiteY2" fmla="*/ 0 h 2533"/>
              </a:gdLst>
              <a:ahLst/>
              <a:cxnLst>
                <a:cxn ang="0">
                  <a:pos x="connsiteX0" y="connsiteY0"/>
                </a:cxn>
                <a:cxn ang="0">
                  <a:pos x="connsiteX1" y="connsiteY1"/>
                </a:cxn>
                <a:cxn ang="0">
                  <a:pos x="connsiteX2" y="connsiteY2"/>
                </a:cxn>
              </a:cxnLst>
              <a:rect l="l" t="t" r="r" b="b"/>
              <a:pathLst>
                <a:path w="189" h="2533">
                  <a:moveTo>
                    <a:pt x="0" y="0"/>
                  </a:moveTo>
                  <a:cubicBezTo>
                    <a:pt x="253" y="0"/>
                    <a:pt x="253" y="0"/>
                    <a:pt x="0" y="0"/>
                  </a:cubicBezTo>
                  <a:lnTo>
                    <a:pt x="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3" name="Freeform 308">
              <a:extLst>
                <a:ext uri="{FF2B5EF4-FFF2-40B4-BE49-F238E27FC236}">
                  <a16:creationId xmlns:a16="http://schemas.microsoft.com/office/drawing/2014/main" id="{59CFF9D0-1618-F949-1D35-688C4487BAF1}"/>
                </a:ext>
              </a:extLst>
            </p:cNvPr>
            <p:cNvSpPr/>
            <p:nvPr/>
          </p:nvSpPr>
          <p:spPr>
            <a:xfrm>
              <a:off x="10680218" y="2558546"/>
              <a:ext cx="1013" cy="1773"/>
            </a:xfrm>
            <a:custGeom>
              <a:avLst/>
              <a:gdLst>
                <a:gd name="connsiteX0" fmla="*/ 1014 w 1013"/>
                <a:gd name="connsiteY0" fmla="*/ 0 h 1773"/>
                <a:gd name="connsiteX1" fmla="*/ 0 w 1013"/>
                <a:gd name="connsiteY1" fmla="*/ 1773 h 1773"/>
                <a:gd name="connsiteX2" fmla="*/ 1014 w 1013"/>
                <a:gd name="connsiteY2" fmla="*/ 0 h 1773"/>
              </a:gdLst>
              <a:ahLst/>
              <a:cxnLst>
                <a:cxn ang="0">
                  <a:pos x="connsiteX0" y="connsiteY0"/>
                </a:cxn>
                <a:cxn ang="0">
                  <a:pos x="connsiteX1" y="connsiteY1"/>
                </a:cxn>
                <a:cxn ang="0">
                  <a:pos x="connsiteX2" y="connsiteY2"/>
                </a:cxn>
              </a:cxnLst>
              <a:rect l="l" t="t" r="r" b="b"/>
              <a:pathLst>
                <a:path w="1013" h="1773">
                  <a:moveTo>
                    <a:pt x="1014" y="0"/>
                  </a:moveTo>
                  <a:cubicBezTo>
                    <a:pt x="507" y="760"/>
                    <a:pt x="254" y="1267"/>
                    <a:pt x="0" y="1773"/>
                  </a:cubicBezTo>
                  <a:cubicBezTo>
                    <a:pt x="254" y="1267"/>
                    <a:pt x="507" y="507"/>
                    <a:pt x="101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4" name="Freeform 309">
              <a:extLst>
                <a:ext uri="{FF2B5EF4-FFF2-40B4-BE49-F238E27FC236}">
                  <a16:creationId xmlns:a16="http://schemas.microsoft.com/office/drawing/2014/main" id="{29223485-6AB8-679C-85AF-9BA20AD02B41}"/>
                </a:ext>
              </a:extLst>
            </p:cNvPr>
            <p:cNvSpPr/>
            <p:nvPr/>
          </p:nvSpPr>
          <p:spPr>
            <a:xfrm>
              <a:off x="10626509" y="2449102"/>
              <a:ext cx="506" cy="253"/>
            </a:xfrm>
            <a:custGeom>
              <a:avLst/>
              <a:gdLst>
                <a:gd name="connsiteX0" fmla="*/ 507 w 506"/>
                <a:gd name="connsiteY0" fmla="*/ 253 h 253"/>
                <a:gd name="connsiteX1" fmla="*/ 0 w 506"/>
                <a:gd name="connsiteY1" fmla="*/ 0 h 253"/>
                <a:gd name="connsiteX2" fmla="*/ 507 w 506"/>
                <a:gd name="connsiteY2" fmla="*/ 253 h 253"/>
              </a:gdLst>
              <a:ahLst/>
              <a:cxnLst>
                <a:cxn ang="0">
                  <a:pos x="connsiteX0" y="connsiteY0"/>
                </a:cxn>
                <a:cxn ang="0">
                  <a:pos x="connsiteX1" y="connsiteY1"/>
                </a:cxn>
                <a:cxn ang="0">
                  <a:pos x="connsiteX2" y="connsiteY2"/>
                </a:cxn>
              </a:cxnLst>
              <a:rect l="l" t="t" r="r" b="b"/>
              <a:pathLst>
                <a:path w="506" h="253">
                  <a:moveTo>
                    <a:pt x="507" y="253"/>
                  </a:moveTo>
                  <a:cubicBezTo>
                    <a:pt x="254" y="253"/>
                    <a:pt x="254" y="253"/>
                    <a:pt x="0" y="0"/>
                  </a:cubicBezTo>
                  <a:cubicBezTo>
                    <a:pt x="0" y="0"/>
                    <a:pt x="254" y="253"/>
                    <a:pt x="507" y="25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5" name="Freeform 310">
              <a:extLst>
                <a:ext uri="{FF2B5EF4-FFF2-40B4-BE49-F238E27FC236}">
                  <a16:creationId xmlns:a16="http://schemas.microsoft.com/office/drawing/2014/main" id="{8432F698-7FB9-9D10-052D-266CBF84C74A}"/>
                </a:ext>
              </a:extLst>
            </p:cNvPr>
            <p:cNvSpPr/>
            <p:nvPr/>
          </p:nvSpPr>
          <p:spPr>
            <a:xfrm>
              <a:off x="10680978" y="2558040"/>
              <a:ext cx="506" cy="759"/>
            </a:xfrm>
            <a:custGeom>
              <a:avLst/>
              <a:gdLst>
                <a:gd name="connsiteX0" fmla="*/ 507 w 506"/>
                <a:gd name="connsiteY0" fmla="*/ 0 h 759"/>
                <a:gd name="connsiteX1" fmla="*/ 0 w 506"/>
                <a:gd name="connsiteY1" fmla="*/ 760 h 759"/>
                <a:gd name="connsiteX2" fmla="*/ 507 w 506"/>
                <a:gd name="connsiteY2" fmla="*/ 0 h 759"/>
              </a:gdLst>
              <a:ahLst/>
              <a:cxnLst>
                <a:cxn ang="0">
                  <a:pos x="connsiteX0" y="connsiteY0"/>
                </a:cxn>
                <a:cxn ang="0">
                  <a:pos x="connsiteX1" y="connsiteY1"/>
                </a:cxn>
                <a:cxn ang="0">
                  <a:pos x="connsiteX2" y="connsiteY2"/>
                </a:cxn>
              </a:cxnLst>
              <a:rect l="l" t="t" r="r" b="b"/>
              <a:pathLst>
                <a:path w="506" h="759">
                  <a:moveTo>
                    <a:pt x="507" y="0"/>
                  </a:moveTo>
                  <a:cubicBezTo>
                    <a:pt x="507" y="0"/>
                    <a:pt x="254" y="253"/>
                    <a:pt x="0" y="760"/>
                  </a:cubicBezTo>
                  <a:cubicBezTo>
                    <a:pt x="254" y="253"/>
                    <a:pt x="254" y="253"/>
                    <a:pt x="50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6" name="Freeform 311">
              <a:extLst>
                <a:ext uri="{FF2B5EF4-FFF2-40B4-BE49-F238E27FC236}">
                  <a16:creationId xmlns:a16="http://schemas.microsoft.com/office/drawing/2014/main" id="{18ECA187-2F1F-0D43-E1EE-44775B0F46F7}"/>
                </a:ext>
              </a:extLst>
            </p:cNvPr>
            <p:cNvSpPr/>
            <p:nvPr/>
          </p:nvSpPr>
          <p:spPr>
            <a:xfrm>
              <a:off x="10049840" y="2606175"/>
              <a:ext cx="1835" cy="1835"/>
            </a:xfrm>
            <a:custGeom>
              <a:avLst/>
              <a:gdLst>
                <a:gd name="connsiteX0" fmla="*/ 1835 w 1835"/>
                <a:gd name="connsiteY0" fmla="*/ 0 h 1835"/>
                <a:gd name="connsiteX1" fmla="*/ 1835 w 1835"/>
                <a:gd name="connsiteY1" fmla="*/ 0 h 1835"/>
                <a:gd name="connsiteX2" fmla="*/ 1835 w 1835"/>
                <a:gd name="connsiteY2" fmla="*/ 0 h 1835"/>
              </a:gdLst>
              <a:ahLst/>
              <a:cxnLst>
                <a:cxn ang="0">
                  <a:pos x="connsiteX0" y="connsiteY0"/>
                </a:cxn>
                <a:cxn ang="0">
                  <a:pos x="connsiteX1" y="connsiteY1"/>
                </a:cxn>
                <a:cxn ang="0">
                  <a:pos x="connsiteX2" y="connsiteY2"/>
                </a:cxn>
              </a:cxnLst>
              <a:rect l="l" t="t" r="r" b="b"/>
              <a:pathLst>
                <a:path w="1835" h="1835">
                  <a:moveTo>
                    <a:pt x="1835" y="0"/>
                  </a:moveTo>
                  <a:cubicBezTo>
                    <a:pt x="62" y="1773"/>
                    <a:pt x="-1205" y="3040"/>
                    <a:pt x="1835" y="0"/>
                  </a:cubicBezTo>
                  <a:lnTo>
                    <a:pt x="1835"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7" name="Freeform 312">
              <a:extLst>
                <a:ext uri="{FF2B5EF4-FFF2-40B4-BE49-F238E27FC236}">
                  <a16:creationId xmlns:a16="http://schemas.microsoft.com/office/drawing/2014/main" id="{0F5D25F0-205A-4494-7734-8A7637290450}"/>
                </a:ext>
              </a:extLst>
            </p:cNvPr>
            <p:cNvSpPr/>
            <p:nvPr/>
          </p:nvSpPr>
          <p:spPr>
            <a:xfrm>
              <a:off x="8152176" y="1968984"/>
              <a:ext cx="190" cy="1047"/>
            </a:xfrm>
            <a:custGeom>
              <a:avLst/>
              <a:gdLst>
                <a:gd name="connsiteX0" fmla="*/ 190 w 190"/>
                <a:gd name="connsiteY0" fmla="*/ 1047 h 1047"/>
                <a:gd name="connsiteX1" fmla="*/ 190 w 190"/>
                <a:gd name="connsiteY1" fmla="*/ 1047 h 1047"/>
                <a:gd name="connsiteX2" fmla="*/ 190 w 190"/>
                <a:gd name="connsiteY2" fmla="*/ 1047 h 1047"/>
              </a:gdLst>
              <a:ahLst/>
              <a:cxnLst>
                <a:cxn ang="0">
                  <a:pos x="connsiteX0" y="connsiteY0"/>
                </a:cxn>
                <a:cxn ang="0">
                  <a:pos x="connsiteX1" y="connsiteY1"/>
                </a:cxn>
                <a:cxn ang="0">
                  <a:pos x="connsiteX2" y="connsiteY2"/>
                </a:cxn>
              </a:cxnLst>
              <a:rect l="l" t="t" r="r" b="b"/>
              <a:pathLst>
                <a:path w="190" h="1047">
                  <a:moveTo>
                    <a:pt x="190" y="1047"/>
                  </a:moveTo>
                  <a:cubicBezTo>
                    <a:pt x="-63" y="-473"/>
                    <a:pt x="-63" y="-220"/>
                    <a:pt x="190" y="1047"/>
                  </a:cubicBezTo>
                  <a:lnTo>
                    <a:pt x="190" y="1047"/>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8" name="Freeform 313">
              <a:extLst>
                <a:ext uri="{FF2B5EF4-FFF2-40B4-BE49-F238E27FC236}">
                  <a16:creationId xmlns:a16="http://schemas.microsoft.com/office/drawing/2014/main" id="{24E5F623-F82F-5C18-8910-5A2E5700DE7A}"/>
                </a:ext>
              </a:extLst>
            </p:cNvPr>
            <p:cNvSpPr/>
            <p:nvPr/>
          </p:nvSpPr>
          <p:spPr>
            <a:xfrm>
              <a:off x="8153885" y="1975352"/>
              <a:ext cx="2533" cy="506"/>
            </a:xfrm>
            <a:custGeom>
              <a:avLst/>
              <a:gdLst>
                <a:gd name="connsiteX0" fmla="*/ 0 w 2533"/>
                <a:gd name="connsiteY0" fmla="*/ 507 h 506"/>
                <a:gd name="connsiteX1" fmla="*/ 0 w 2533"/>
                <a:gd name="connsiteY1" fmla="*/ 0 h 506"/>
                <a:gd name="connsiteX2" fmla="*/ 0 w 2533"/>
                <a:gd name="connsiteY2" fmla="*/ 507 h 506"/>
              </a:gdLst>
              <a:ahLst/>
              <a:cxnLst>
                <a:cxn ang="0">
                  <a:pos x="connsiteX0" y="connsiteY0"/>
                </a:cxn>
                <a:cxn ang="0">
                  <a:pos x="connsiteX1" y="connsiteY1"/>
                </a:cxn>
                <a:cxn ang="0">
                  <a:pos x="connsiteX2" y="connsiteY2"/>
                </a:cxn>
              </a:cxnLst>
              <a:rect l="l" t="t" r="r" b="b"/>
              <a:pathLst>
                <a:path w="2533" h="506">
                  <a:moveTo>
                    <a:pt x="0" y="507"/>
                  </a:moveTo>
                  <a:cubicBezTo>
                    <a:pt x="0" y="253"/>
                    <a:pt x="0" y="253"/>
                    <a:pt x="0" y="0"/>
                  </a:cubicBezTo>
                  <a:cubicBezTo>
                    <a:pt x="0" y="253"/>
                    <a:pt x="0" y="507"/>
                    <a:pt x="0" y="50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9" name="Freeform 314">
              <a:extLst>
                <a:ext uri="{FF2B5EF4-FFF2-40B4-BE49-F238E27FC236}">
                  <a16:creationId xmlns:a16="http://schemas.microsoft.com/office/drawing/2014/main" id="{71E5BF16-0B22-190A-8B1E-249EBB459ABB}"/>
                </a:ext>
              </a:extLst>
            </p:cNvPr>
            <p:cNvSpPr/>
            <p:nvPr/>
          </p:nvSpPr>
          <p:spPr>
            <a:xfrm>
              <a:off x="8152366" y="1969778"/>
              <a:ext cx="252" cy="1013"/>
            </a:xfrm>
            <a:custGeom>
              <a:avLst/>
              <a:gdLst>
                <a:gd name="connsiteX0" fmla="*/ 253 w 252"/>
                <a:gd name="connsiteY0" fmla="*/ 1013 h 1013"/>
                <a:gd name="connsiteX1" fmla="*/ 0 w 252"/>
                <a:gd name="connsiteY1" fmla="*/ 0 h 1013"/>
                <a:gd name="connsiteX2" fmla="*/ 253 w 252"/>
                <a:gd name="connsiteY2" fmla="*/ 1013 h 1013"/>
              </a:gdLst>
              <a:ahLst/>
              <a:cxnLst>
                <a:cxn ang="0">
                  <a:pos x="connsiteX0" y="connsiteY0"/>
                </a:cxn>
                <a:cxn ang="0">
                  <a:pos x="connsiteX1" y="connsiteY1"/>
                </a:cxn>
                <a:cxn ang="0">
                  <a:pos x="connsiteX2" y="connsiteY2"/>
                </a:cxn>
              </a:cxnLst>
              <a:rect l="l" t="t" r="r" b="b"/>
              <a:pathLst>
                <a:path w="252" h="1013">
                  <a:moveTo>
                    <a:pt x="253" y="1013"/>
                  </a:moveTo>
                  <a:cubicBezTo>
                    <a:pt x="253" y="760"/>
                    <a:pt x="0" y="253"/>
                    <a:pt x="0" y="0"/>
                  </a:cubicBezTo>
                  <a:cubicBezTo>
                    <a:pt x="253" y="507"/>
                    <a:pt x="253" y="760"/>
                    <a:pt x="253" y="10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0" name="Freeform 315">
              <a:extLst>
                <a:ext uri="{FF2B5EF4-FFF2-40B4-BE49-F238E27FC236}">
                  <a16:creationId xmlns:a16="http://schemas.microsoft.com/office/drawing/2014/main" id="{D4133B1B-BB07-338C-DAA7-F1FAA557ED35}"/>
                </a:ext>
              </a:extLst>
            </p:cNvPr>
            <p:cNvSpPr/>
            <p:nvPr/>
          </p:nvSpPr>
          <p:spPr>
            <a:xfrm>
              <a:off x="8152619" y="1970791"/>
              <a:ext cx="1013" cy="4306"/>
            </a:xfrm>
            <a:custGeom>
              <a:avLst/>
              <a:gdLst>
                <a:gd name="connsiteX0" fmla="*/ 1014 w 1013"/>
                <a:gd name="connsiteY0" fmla="*/ 4307 h 4306"/>
                <a:gd name="connsiteX1" fmla="*/ 0 w 1013"/>
                <a:gd name="connsiteY1" fmla="*/ 0 h 4306"/>
                <a:gd name="connsiteX2" fmla="*/ 1014 w 1013"/>
                <a:gd name="connsiteY2" fmla="*/ 4307 h 4306"/>
              </a:gdLst>
              <a:ahLst/>
              <a:cxnLst>
                <a:cxn ang="0">
                  <a:pos x="connsiteX0" y="connsiteY0"/>
                </a:cxn>
                <a:cxn ang="0">
                  <a:pos x="connsiteX1" y="connsiteY1"/>
                </a:cxn>
                <a:cxn ang="0">
                  <a:pos x="connsiteX2" y="connsiteY2"/>
                </a:cxn>
              </a:cxnLst>
              <a:rect l="l" t="t" r="r" b="b"/>
              <a:pathLst>
                <a:path w="1013" h="4306">
                  <a:moveTo>
                    <a:pt x="1014" y="4307"/>
                  </a:moveTo>
                  <a:cubicBezTo>
                    <a:pt x="507" y="2533"/>
                    <a:pt x="254" y="1013"/>
                    <a:pt x="0" y="0"/>
                  </a:cubicBezTo>
                  <a:cubicBezTo>
                    <a:pt x="507" y="1520"/>
                    <a:pt x="760" y="3294"/>
                    <a:pt x="1014" y="430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1" name="Freeform 316">
              <a:extLst>
                <a:ext uri="{FF2B5EF4-FFF2-40B4-BE49-F238E27FC236}">
                  <a16:creationId xmlns:a16="http://schemas.microsoft.com/office/drawing/2014/main" id="{8251322C-3DAF-4A6A-BF94-C567A9E8A746}"/>
                </a:ext>
              </a:extLst>
            </p:cNvPr>
            <p:cNvSpPr/>
            <p:nvPr/>
          </p:nvSpPr>
          <p:spPr>
            <a:xfrm>
              <a:off x="8153885" y="1975239"/>
              <a:ext cx="2533" cy="112"/>
            </a:xfrm>
            <a:custGeom>
              <a:avLst/>
              <a:gdLst>
                <a:gd name="connsiteX0" fmla="*/ 0 w 2533"/>
                <a:gd name="connsiteY0" fmla="*/ 113 h 112"/>
                <a:gd name="connsiteX1" fmla="*/ 0 w 2533"/>
                <a:gd name="connsiteY1" fmla="*/ 113 h 112"/>
                <a:gd name="connsiteX2" fmla="*/ 0 w 2533"/>
                <a:gd name="connsiteY2" fmla="*/ 113 h 112"/>
              </a:gdLst>
              <a:ahLst/>
              <a:cxnLst>
                <a:cxn ang="0">
                  <a:pos x="connsiteX0" y="connsiteY0"/>
                </a:cxn>
                <a:cxn ang="0">
                  <a:pos x="connsiteX1" y="connsiteY1"/>
                </a:cxn>
                <a:cxn ang="0">
                  <a:pos x="connsiteX2" y="connsiteY2"/>
                </a:cxn>
              </a:cxnLst>
              <a:rect l="l" t="t" r="r" b="b"/>
              <a:pathLst>
                <a:path w="2533" h="112">
                  <a:moveTo>
                    <a:pt x="0" y="113"/>
                  </a:moveTo>
                  <a:cubicBezTo>
                    <a:pt x="0" y="113"/>
                    <a:pt x="0" y="-141"/>
                    <a:pt x="0" y="113"/>
                  </a:cubicBezTo>
                  <a:cubicBezTo>
                    <a:pt x="0" y="-141"/>
                    <a:pt x="0" y="113"/>
                    <a:pt x="0" y="1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2" name="Freeform 317">
              <a:extLst>
                <a:ext uri="{FF2B5EF4-FFF2-40B4-BE49-F238E27FC236}">
                  <a16:creationId xmlns:a16="http://schemas.microsoft.com/office/drawing/2014/main" id="{FC25D121-44BA-F259-6971-B2AC49BF731C}"/>
                </a:ext>
              </a:extLst>
            </p:cNvPr>
            <p:cNvSpPr/>
            <p:nvPr/>
          </p:nvSpPr>
          <p:spPr>
            <a:xfrm>
              <a:off x="7154702" y="3741403"/>
              <a:ext cx="252" cy="506"/>
            </a:xfrm>
            <a:custGeom>
              <a:avLst/>
              <a:gdLst>
                <a:gd name="connsiteX0" fmla="*/ 0 w 252"/>
                <a:gd name="connsiteY0" fmla="*/ 0 h 506"/>
                <a:gd name="connsiteX1" fmla="*/ 253 w 252"/>
                <a:gd name="connsiteY1" fmla="*/ 507 h 506"/>
                <a:gd name="connsiteX2" fmla="*/ 0 w 252"/>
                <a:gd name="connsiteY2" fmla="*/ 0 h 506"/>
              </a:gdLst>
              <a:ahLst/>
              <a:cxnLst>
                <a:cxn ang="0">
                  <a:pos x="connsiteX0" y="connsiteY0"/>
                </a:cxn>
                <a:cxn ang="0">
                  <a:pos x="connsiteX1" y="connsiteY1"/>
                </a:cxn>
                <a:cxn ang="0">
                  <a:pos x="connsiteX2" y="connsiteY2"/>
                </a:cxn>
              </a:cxnLst>
              <a:rect l="l" t="t" r="r" b="b"/>
              <a:pathLst>
                <a:path w="252" h="506">
                  <a:moveTo>
                    <a:pt x="0" y="0"/>
                  </a:moveTo>
                  <a:cubicBezTo>
                    <a:pt x="0" y="0"/>
                    <a:pt x="253" y="253"/>
                    <a:pt x="253" y="507"/>
                  </a:cubicBezTo>
                  <a:cubicBezTo>
                    <a:pt x="0" y="253"/>
                    <a:pt x="0" y="0"/>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3" name="Freeform 318">
              <a:extLst>
                <a:ext uri="{FF2B5EF4-FFF2-40B4-BE49-F238E27FC236}">
                  <a16:creationId xmlns:a16="http://schemas.microsoft.com/office/drawing/2014/main" id="{23040FEB-1CB3-0791-27A7-526E2BC74C35}"/>
                </a:ext>
              </a:extLst>
            </p:cNvPr>
            <p:cNvSpPr/>
            <p:nvPr/>
          </p:nvSpPr>
          <p:spPr>
            <a:xfrm>
              <a:off x="9366953" y="3212170"/>
              <a:ext cx="190" cy="1063"/>
            </a:xfrm>
            <a:custGeom>
              <a:avLst/>
              <a:gdLst>
                <a:gd name="connsiteX0" fmla="*/ 190 w 190"/>
                <a:gd name="connsiteY0" fmla="*/ 0 h 1063"/>
                <a:gd name="connsiteX1" fmla="*/ 190 w 190"/>
                <a:gd name="connsiteY1" fmla="*/ 0 h 1063"/>
                <a:gd name="connsiteX2" fmla="*/ 190 w 190"/>
                <a:gd name="connsiteY2" fmla="*/ 0 h 1063"/>
              </a:gdLst>
              <a:ahLst/>
              <a:cxnLst>
                <a:cxn ang="0">
                  <a:pos x="connsiteX0" y="connsiteY0"/>
                </a:cxn>
                <a:cxn ang="0">
                  <a:pos x="connsiteX1" y="connsiteY1"/>
                </a:cxn>
                <a:cxn ang="0">
                  <a:pos x="connsiteX2" y="connsiteY2"/>
                </a:cxn>
              </a:cxnLst>
              <a:rect l="l" t="t" r="r" b="b"/>
              <a:pathLst>
                <a:path w="190" h="1063">
                  <a:moveTo>
                    <a:pt x="190" y="0"/>
                  </a:moveTo>
                  <a:cubicBezTo>
                    <a:pt x="-63" y="1013"/>
                    <a:pt x="-63" y="1773"/>
                    <a:pt x="190" y="0"/>
                  </a:cubicBezTo>
                  <a:lnTo>
                    <a:pt x="19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4" name="Freeform 319">
              <a:extLst>
                <a:ext uri="{FF2B5EF4-FFF2-40B4-BE49-F238E27FC236}">
                  <a16:creationId xmlns:a16="http://schemas.microsoft.com/office/drawing/2014/main" id="{EF7AA866-F5F0-5E63-E628-F3247D7D94B4}"/>
                </a:ext>
              </a:extLst>
            </p:cNvPr>
            <p:cNvSpPr/>
            <p:nvPr/>
          </p:nvSpPr>
          <p:spPr>
            <a:xfrm>
              <a:off x="9367143" y="3211664"/>
              <a:ext cx="252" cy="506"/>
            </a:xfrm>
            <a:custGeom>
              <a:avLst/>
              <a:gdLst>
                <a:gd name="connsiteX0" fmla="*/ 253 w 252"/>
                <a:gd name="connsiteY0" fmla="*/ 0 h 506"/>
                <a:gd name="connsiteX1" fmla="*/ 0 w 252"/>
                <a:gd name="connsiteY1" fmla="*/ 507 h 506"/>
                <a:gd name="connsiteX2" fmla="*/ 253 w 252"/>
                <a:gd name="connsiteY2" fmla="*/ 0 h 506"/>
              </a:gdLst>
              <a:ahLst/>
              <a:cxnLst>
                <a:cxn ang="0">
                  <a:pos x="connsiteX0" y="connsiteY0"/>
                </a:cxn>
                <a:cxn ang="0">
                  <a:pos x="connsiteX1" y="connsiteY1"/>
                </a:cxn>
                <a:cxn ang="0">
                  <a:pos x="connsiteX2" y="connsiteY2"/>
                </a:cxn>
              </a:cxnLst>
              <a:rect l="l" t="t" r="r" b="b"/>
              <a:pathLst>
                <a:path w="252" h="506">
                  <a:moveTo>
                    <a:pt x="253" y="0"/>
                  </a:moveTo>
                  <a:cubicBezTo>
                    <a:pt x="253" y="253"/>
                    <a:pt x="253" y="507"/>
                    <a:pt x="0" y="507"/>
                  </a:cubicBezTo>
                  <a:cubicBezTo>
                    <a:pt x="0" y="507"/>
                    <a:pt x="253" y="253"/>
                    <a:pt x="25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5" name="Freeform 320">
              <a:extLst>
                <a:ext uri="{FF2B5EF4-FFF2-40B4-BE49-F238E27FC236}">
                  <a16:creationId xmlns:a16="http://schemas.microsoft.com/office/drawing/2014/main" id="{5DF15181-8ECE-C25C-DD21-4B825C1516B8}"/>
                </a:ext>
              </a:extLst>
            </p:cNvPr>
            <p:cNvSpPr/>
            <p:nvPr/>
          </p:nvSpPr>
          <p:spPr>
            <a:xfrm>
              <a:off x="9367396" y="3211410"/>
              <a:ext cx="2533" cy="506"/>
            </a:xfrm>
            <a:custGeom>
              <a:avLst/>
              <a:gdLst>
                <a:gd name="connsiteX0" fmla="*/ 0 w 2533"/>
                <a:gd name="connsiteY0" fmla="*/ 0 h 506"/>
                <a:gd name="connsiteX1" fmla="*/ 0 w 2533"/>
                <a:gd name="connsiteY1" fmla="*/ 507 h 506"/>
                <a:gd name="connsiteX2" fmla="*/ 0 w 2533"/>
                <a:gd name="connsiteY2" fmla="*/ 0 h 506"/>
              </a:gdLst>
              <a:ahLst/>
              <a:cxnLst>
                <a:cxn ang="0">
                  <a:pos x="connsiteX0" y="connsiteY0"/>
                </a:cxn>
                <a:cxn ang="0">
                  <a:pos x="connsiteX1" y="connsiteY1"/>
                </a:cxn>
                <a:cxn ang="0">
                  <a:pos x="connsiteX2" y="connsiteY2"/>
                </a:cxn>
              </a:cxnLst>
              <a:rect l="l" t="t" r="r" b="b"/>
              <a:pathLst>
                <a:path w="2533" h="506">
                  <a:moveTo>
                    <a:pt x="0" y="0"/>
                  </a:moveTo>
                  <a:cubicBezTo>
                    <a:pt x="0" y="0"/>
                    <a:pt x="0" y="253"/>
                    <a:pt x="0" y="507"/>
                  </a:cubicBezTo>
                  <a:cubicBezTo>
                    <a:pt x="0" y="253"/>
                    <a:pt x="0" y="0"/>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6" name="Freeform 321">
              <a:extLst>
                <a:ext uri="{FF2B5EF4-FFF2-40B4-BE49-F238E27FC236}">
                  <a16:creationId xmlns:a16="http://schemas.microsoft.com/office/drawing/2014/main" id="{17A32062-DECF-30D0-3AAD-98F47A37C64E}"/>
                </a:ext>
              </a:extLst>
            </p:cNvPr>
            <p:cNvSpPr/>
            <p:nvPr/>
          </p:nvSpPr>
          <p:spPr>
            <a:xfrm>
              <a:off x="8576207" y="4169805"/>
              <a:ext cx="2533" cy="2533"/>
            </a:xfrm>
            <a:custGeom>
              <a:avLst/>
              <a:gdLst>
                <a:gd name="connsiteX0" fmla="*/ 0 w 2533"/>
                <a:gd name="connsiteY0" fmla="*/ 0 h 2533"/>
                <a:gd name="connsiteX1" fmla="*/ 0 w 2533"/>
                <a:gd name="connsiteY1" fmla="*/ 0 h 2533"/>
                <a:gd name="connsiteX2" fmla="*/ 0 w 2533"/>
                <a:gd name="connsiteY2" fmla="*/ 0 h 2533"/>
              </a:gdLst>
              <a:ahLst/>
              <a:cxnLst>
                <a:cxn ang="0">
                  <a:pos x="connsiteX0" y="connsiteY0"/>
                </a:cxn>
                <a:cxn ang="0">
                  <a:pos x="connsiteX1" y="connsiteY1"/>
                </a:cxn>
                <a:cxn ang="0">
                  <a:pos x="connsiteX2" y="connsiteY2"/>
                </a:cxn>
              </a:cxnLst>
              <a:rect l="l" t="t" r="r" b="b"/>
              <a:pathLst>
                <a:path w="2533" h="2533">
                  <a:moveTo>
                    <a:pt x="0" y="0"/>
                  </a:moveTo>
                  <a:cubicBezTo>
                    <a:pt x="0" y="0"/>
                    <a:pt x="0" y="0"/>
                    <a:pt x="0" y="0"/>
                  </a:cubicBezTo>
                  <a:cubicBezTo>
                    <a:pt x="0" y="0"/>
                    <a:pt x="0" y="0"/>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7" name="Freeform 322">
              <a:extLst>
                <a:ext uri="{FF2B5EF4-FFF2-40B4-BE49-F238E27FC236}">
                  <a16:creationId xmlns:a16="http://schemas.microsoft.com/office/drawing/2014/main" id="{2356725D-CA84-C272-EB97-EC19E27FB9B1}"/>
                </a:ext>
              </a:extLst>
            </p:cNvPr>
            <p:cNvSpPr/>
            <p:nvPr/>
          </p:nvSpPr>
          <p:spPr>
            <a:xfrm>
              <a:off x="7154955" y="3741656"/>
              <a:ext cx="2787" cy="2786"/>
            </a:xfrm>
            <a:custGeom>
              <a:avLst/>
              <a:gdLst>
                <a:gd name="connsiteX0" fmla="*/ 0 w 2787"/>
                <a:gd name="connsiteY0" fmla="*/ 0 h 2786"/>
                <a:gd name="connsiteX1" fmla="*/ 2787 w 2787"/>
                <a:gd name="connsiteY1" fmla="*/ 2787 h 2786"/>
                <a:gd name="connsiteX2" fmla="*/ 0 w 2787"/>
                <a:gd name="connsiteY2" fmla="*/ 0 h 2786"/>
              </a:gdLst>
              <a:ahLst/>
              <a:cxnLst>
                <a:cxn ang="0">
                  <a:pos x="connsiteX0" y="connsiteY0"/>
                </a:cxn>
                <a:cxn ang="0">
                  <a:pos x="connsiteX1" y="connsiteY1"/>
                </a:cxn>
                <a:cxn ang="0">
                  <a:pos x="connsiteX2" y="connsiteY2"/>
                </a:cxn>
              </a:cxnLst>
              <a:rect l="l" t="t" r="r" b="b"/>
              <a:pathLst>
                <a:path w="2787" h="2786">
                  <a:moveTo>
                    <a:pt x="0" y="0"/>
                  </a:moveTo>
                  <a:cubicBezTo>
                    <a:pt x="1014" y="1013"/>
                    <a:pt x="2027" y="2027"/>
                    <a:pt x="2787" y="2787"/>
                  </a:cubicBezTo>
                  <a:cubicBezTo>
                    <a:pt x="1520" y="1773"/>
                    <a:pt x="507" y="507"/>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8" name="Freeform 323">
              <a:extLst>
                <a:ext uri="{FF2B5EF4-FFF2-40B4-BE49-F238E27FC236}">
                  <a16:creationId xmlns:a16="http://schemas.microsoft.com/office/drawing/2014/main" id="{678A32CE-A959-B004-E3D9-88EDA964F5E2}"/>
                </a:ext>
              </a:extLst>
            </p:cNvPr>
            <p:cNvSpPr/>
            <p:nvPr/>
          </p:nvSpPr>
          <p:spPr>
            <a:xfrm>
              <a:off x="7291760" y="4032747"/>
              <a:ext cx="1013" cy="1773"/>
            </a:xfrm>
            <a:custGeom>
              <a:avLst/>
              <a:gdLst>
                <a:gd name="connsiteX0" fmla="*/ 1014 w 1013"/>
                <a:gd name="connsiteY0" fmla="*/ 0 h 1773"/>
                <a:gd name="connsiteX1" fmla="*/ 0 w 1013"/>
                <a:gd name="connsiteY1" fmla="*/ 1773 h 1773"/>
                <a:gd name="connsiteX2" fmla="*/ 1014 w 1013"/>
                <a:gd name="connsiteY2" fmla="*/ 0 h 1773"/>
              </a:gdLst>
              <a:ahLst/>
              <a:cxnLst>
                <a:cxn ang="0">
                  <a:pos x="connsiteX0" y="connsiteY0"/>
                </a:cxn>
                <a:cxn ang="0">
                  <a:pos x="connsiteX1" y="connsiteY1"/>
                </a:cxn>
                <a:cxn ang="0">
                  <a:pos x="connsiteX2" y="connsiteY2"/>
                </a:cxn>
              </a:cxnLst>
              <a:rect l="l" t="t" r="r" b="b"/>
              <a:pathLst>
                <a:path w="1013" h="1773">
                  <a:moveTo>
                    <a:pt x="1014" y="0"/>
                  </a:moveTo>
                  <a:cubicBezTo>
                    <a:pt x="507" y="760"/>
                    <a:pt x="254" y="1520"/>
                    <a:pt x="0" y="1773"/>
                  </a:cubicBezTo>
                  <a:cubicBezTo>
                    <a:pt x="0" y="1267"/>
                    <a:pt x="507" y="760"/>
                    <a:pt x="101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9" name="Freeform 324">
              <a:extLst>
                <a:ext uri="{FF2B5EF4-FFF2-40B4-BE49-F238E27FC236}">
                  <a16:creationId xmlns:a16="http://schemas.microsoft.com/office/drawing/2014/main" id="{FB7EA6EE-4750-8480-6991-4C09746AE401}"/>
                </a:ext>
              </a:extLst>
            </p:cNvPr>
            <p:cNvSpPr/>
            <p:nvPr/>
          </p:nvSpPr>
          <p:spPr>
            <a:xfrm>
              <a:off x="7292774" y="4030214"/>
              <a:ext cx="1266" cy="2279"/>
            </a:xfrm>
            <a:custGeom>
              <a:avLst/>
              <a:gdLst>
                <a:gd name="connsiteX0" fmla="*/ 1267 w 1266"/>
                <a:gd name="connsiteY0" fmla="*/ 0 h 2279"/>
                <a:gd name="connsiteX1" fmla="*/ 0 w 1266"/>
                <a:gd name="connsiteY1" fmla="*/ 2280 h 2279"/>
                <a:gd name="connsiteX2" fmla="*/ 1267 w 1266"/>
                <a:gd name="connsiteY2" fmla="*/ 0 h 2279"/>
              </a:gdLst>
              <a:ahLst/>
              <a:cxnLst>
                <a:cxn ang="0">
                  <a:pos x="connsiteX0" y="connsiteY0"/>
                </a:cxn>
                <a:cxn ang="0">
                  <a:pos x="connsiteX1" y="connsiteY1"/>
                </a:cxn>
                <a:cxn ang="0">
                  <a:pos x="connsiteX2" y="connsiteY2"/>
                </a:cxn>
              </a:cxnLst>
              <a:rect l="l" t="t" r="r" b="b"/>
              <a:pathLst>
                <a:path w="1266" h="2279">
                  <a:moveTo>
                    <a:pt x="1267" y="0"/>
                  </a:moveTo>
                  <a:cubicBezTo>
                    <a:pt x="760" y="1013"/>
                    <a:pt x="253" y="1773"/>
                    <a:pt x="0" y="2280"/>
                  </a:cubicBezTo>
                  <a:cubicBezTo>
                    <a:pt x="253" y="1520"/>
                    <a:pt x="760" y="760"/>
                    <a:pt x="126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0" name="Freeform 325">
              <a:extLst>
                <a:ext uri="{FF2B5EF4-FFF2-40B4-BE49-F238E27FC236}">
                  <a16:creationId xmlns:a16="http://schemas.microsoft.com/office/drawing/2014/main" id="{90EA5737-EB92-5530-F7AB-5AE9462A7A2A}"/>
                </a:ext>
              </a:extLst>
            </p:cNvPr>
            <p:cNvSpPr/>
            <p:nvPr/>
          </p:nvSpPr>
          <p:spPr>
            <a:xfrm>
              <a:off x="7291507" y="4034520"/>
              <a:ext cx="252" cy="253"/>
            </a:xfrm>
            <a:custGeom>
              <a:avLst/>
              <a:gdLst>
                <a:gd name="connsiteX0" fmla="*/ 253 w 252"/>
                <a:gd name="connsiteY0" fmla="*/ 0 h 253"/>
                <a:gd name="connsiteX1" fmla="*/ 0 w 252"/>
                <a:gd name="connsiteY1" fmla="*/ 253 h 253"/>
                <a:gd name="connsiteX2" fmla="*/ 253 w 252"/>
                <a:gd name="connsiteY2" fmla="*/ 0 h 253"/>
              </a:gdLst>
              <a:ahLst/>
              <a:cxnLst>
                <a:cxn ang="0">
                  <a:pos x="connsiteX0" y="connsiteY0"/>
                </a:cxn>
                <a:cxn ang="0">
                  <a:pos x="connsiteX1" y="connsiteY1"/>
                </a:cxn>
                <a:cxn ang="0">
                  <a:pos x="connsiteX2" y="connsiteY2"/>
                </a:cxn>
              </a:cxnLst>
              <a:rect l="l" t="t" r="r" b="b"/>
              <a:pathLst>
                <a:path w="252" h="253">
                  <a:moveTo>
                    <a:pt x="253" y="0"/>
                  </a:moveTo>
                  <a:cubicBezTo>
                    <a:pt x="253" y="0"/>
                    <a:pt x="253" y="253"/>
                    <a:pt x="0" y="253"/>
                  </a:cubicBezTo>
                  <a:cubicBezTo>
                    <a:pt x="0" y="253"/>
                    <a:pt x="0" y="0"/>
                    <a:pt x="25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1" name="Freeform 326">
              <a:extLst>
                <a:ext uri="{FF2B5EF4-FFF2-40B4-BE49-F238E27FC236}">
                  <a16:creationId xmlns:a16="http://schemas.microsoft.com/office/drawing/2014/main" id="{66E1BEE6-4F37-6C19-8FC5-401CEF8B67B7}"/>
                </a:ext>
              </a:extLst>
            </p:cNvPr>
            <p:cNvSpPr/>
            <p:nvPr/>
          </p:nvSpPr>
          <p:spPr>
            <a:xfrm>
              <a:off x="7294041" y="4029707"/>
              <a:ext cx="252" cy="506"/>
            </a:xfrm>
            <a:custGeom>
              <a:avLst/>
              <a:gdLst>
                <a:gd name="connsiteX0" fmla="*/ 253 w 252"/>
                <a:gd name="connsiteY0" fmla="*/ 0 h 506"/>
                <a:gd name="connsiteX1" fmla="*/ 0 w 252"/>
                <a:gd name="connsiteY1" fmla="*/ 507 h 506"/>
                <a:gd name="connsiteX2" fmla="*/ 253 w 252"/>
                <a:gd name="connsiteY2" fmla="*/ 0 h 506"/>
              </a:gdLst>
              <a:ahLst/>
              <a:cxnLst>
                <a:cxn ang="0">
                  <a:pos x="connsiteX0" y="connsiteY0"/>
                </a:cxn>
                <a:cxn ang="0">
                  <a:pos x="connsiteX1" y="connsiteY1"/>
                </a:cxn>
                <a:cxn ang="0">
                  <a:pos x="connsiteX2" y="connsiteY2"/>
                </a:cxn>
              </a:cxnLst>
              <a:rect l="l" t="t" r="r" b="b"/>
              <a:pathLst>
                <a:path w="252" h="506">
                  <a:moveTo>
                    <a:pt x="253" y="0"/>
                  </a:moveTo>
                  <a:cubicBezTo>
                    <a:pt x="253" y="253"/>
                    <a:pt x="0" y="253"/>
                    <a:pt x="0" y="507"/>
                  </a:cubicBezTo>
                  <a:cubicBezTo>
                    <a:pt x="0" y="507"/>
                    <a:pt x="0" y="253"/>
                    <a:pt x="25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2" name="Freeform 327">
              <a:extLst>
                <a:ext uri="{FF2B5EF4-FFF2-40B4-BE49-F238E27FC236}">
                  <a16:creationId xmlns:a16="http://schemas.microsoft.com/office/drawing/2014/main" id="{9B0B23C9-675C-CAE2-0074-18EE1E54ABE8}"/>
                </a:ext>
              </a:extLst>
            </p:cNvPr>
            <p:cNvSpPr/>
            <p:nvPr/>
          </p:nvSpPr>
          <p:spPr>
            <a:xfrm>
              <a:off x="7157742" y="3744443"/>
              <a:ext cx="2787" cy="2786"/>
            </a:xfrm>
            <a:custGeom>
              <a:avLst/>
              <a:gdLst>
                <a:gd name="connsiteX0" fmla="*/ 0 w 2787"/>
                <a:gd name="connsiteY0" fmla="*/ 0 h 2786"/>
                <a:gd name="connsiteX1" fmla="*/ 2787 w 2787"/>
                <a:gd name="connsiteY1" fmla="*/ 2787 h 2786"/>
                <a:gd name="connsiteX2" fmla="*/ 0 w 2787"/>
                <a:gd name="connsiteY2" fmla="*/ 0 h 2786"/>
              </a:gdLst>
              <a:ahLst/>
              <a:cxnLst>
                <a:cxn ang="0">
                  <a:pos x="connsiteX0" y="connsiteY0"/>
                </a:cxn>
                <a:cxn ang="0">
                  <a:pos x="connsiteX1" y="connsiteY1"/>
                </a:cxn>
                <a:cxn ang="0">
                  <a:pos x="connsiteX2" y="connsiteY2"/>
                </a:cxn>
              </a:cxnLst>
              <a:rect l="l" t="t" r="r" b="b"/>
              <a:pathLst>
                <a:path w="2787" h="2786">
                  <a:moveTo>
                    <a:pt x="0" y="0"/>
                  </a:moveTo>
                  <a:cubicBezTo>
                    <a:pt x="1013" y="1013"/>
                    <a:pt x="2027" y="2027"/>
                    <a:pt x="2787" y="2787"/>
                  </a:cubicBezTo>
                  <a:cubicBezTo>
                    <a:pt x="2027" y="2280"/>
                    <a:pt x="1267" y="1267"/>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3" name="Freeform 328">
              <a:extLst>
                <a:ext uri="{FF2B5EF4-FFF2-40B4-BE49-F238E27FC236}">
                  <a16:creationId xmlns:a16="http://schemas.microsoft.com/office/drawing/2014/main" id="{FD908EEF-E3F0-0271-A8A6-C860DE779060}"/>
                </a:ext>
              </a:extLst>
            </p:cNvPr>
            <p:cNvSpPr/>
            <p:nvPr/>
          </p:nvSpPr>
          <p:spPr>
            <a:xfrm>
              <a:off x="7291507" y="4034774"/>
              <a:ext cx="2533" cy="189"/>
            </a:xfrm>
            <a:custGeom>
              <a:avLst/>
              <a:gdLst>
                <a:gd name="connsiteX0" fmla="*/ 0 w 2533"/>
                <a:gd name="connsiteY0" fmla="*/ 0 h 189"/>
                <a:gd name="connsiteX1" fmla="*/ 0 w 2533"/>
                <a:gd name="connsiteY1" fmla="*/ 0 h 189"/>
                <a:gd name="connsiteX2" fmla="*/ 0 w 2533"/>
                <a:gd name="connsiteY2" fmla="*/ 0 h 189"/>
              </a:gdLst>
              <a:ahLst/>
              <a:cxnLst>
                <a:cxn ang="0">
                  <a:pos x="connsiteX0" y="connsiteY0"/>
                </a:cxn>
                <a:cxn ang="0">
                  <a:pos x="connsiteX1" y="connsiteY1"/>
                </a:cxn>
                <a:cxn ang="0">
                  <a:pos x="connsiteX2" y="connsiteY2"/>
                </a:cxn>
              </a:cxnLst>
              <a:rect l="l" t="t" r="r" b="b"/>
              <a:pathLst>
                <a:path w="2533" h="189">
                  <a:moveTo>
                    <a:pt x="0" y="0"/>
                  </a:moveTo>
                  <a:cubicBezTo>
                    <a:pt x="0" y="253"/>
                    <a:pt x="0" y="253"/>
                    <a:pt x="0" y="0"/>
                  </a:cubicBezTo>
                  <a:lnTo>
                    <a:pt x="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4" name="Freeform 329">
              <a:extLst>
                <a:ext uri="{FF2B5EF4-FFF2-40B4-BE49-F238E27FC236}">
                  <a16:creationId xmlns:a16="http://schemas.microsoft.com/office/drawing/2014/main" id="{018CE873-B8AC-7CA4-1D1C-CF1F57B39EA7}"/>
                </a:ext>
              </a:extLst>
            </p:cNvPr>
            <p:cNvSpPr/>
            <p:nvPr/>
          </p:nvSpPr>
          <p:spPr>
            <a:xfrm>
              <a:off x="7160276" y="3747230"/>
              <a:ext cx="668" cy="668"/>
            </a:xfrm>
            <a:custGeom>
              <a:avLst/>
              <a:gdLst>
                <a:gd name="connsiteX0" fmla="*/ 0 w 668"/>
                <a:gd name="connsiteY0" fmla="*/ 0 h 668"/>
                <a:gd name="connsiteX1" fmla="*/ 0 w 668"/>
                <a:gd name="connsiteY1" fmla="*/ 0 h 668"/>
                <a:gd name="connsiteX2" fmla="*/ 0 w 668"/>
                <a:gd name="connsiteY2" fmla="*/ 0 h 668"/>
              </a:gdLst>
              <a:ahLst/>
              <a:cxnLst>
                <a:cxn ang="0">
                  <a:pos x="connsiteX0" y="connsiteY0"/>
                </a:cxn>
                <a:cxn ang="0">
                  <a:pos x="connsiteX1" y="connsiteY1"/>
                </a:cxn>
                <a:cxn ang="0">
                  <a:pos x="connsiteX2" y="connsiteY2"/>
                </a:cxn>
              </a:cxnLst>
              <a:rect l="l" t="t" r="r" b="b"/>
              <a:pathLst>
                <a:path w="668" h="668">
                  <a:moveTo>
                    <a:pt x="0" y="0"/>
                  </a:moveTo>
                  <a:cubicBezTo>
                    <a:pt x="1013" y="1013"/>
                    <a:pt x="760" y="760"/>
                    <a:pt x="0" y="0"/>
                  </a:cubicBezTo>
                  <a:lnTo>
                    <a:pt x="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5" name="Freeform 330">
              <a:extLst>
                <a:ext uri="{FF2B5EF4-FFF2-40B4-BE49-F238E27FC236}">
                  <a16:creationId xmlns:a16="http://schemas.microsoft.com/office/drawing/2014/main" id="{36591B36-2C98-ED75-EDA2-6987FF06D6F1}"/>
                </a:ext>
              </a:extLst>
            </p:cNvPr>
            <p:cNvSpPr/>
            <p:nvPr/>
          </p:nvSpPr>
          <p:spPr>
            <a:xfrm>
              <a:off x="7294294" y="4029200"/>
              <a:ext cx="253" cy="506"/>
            </a:xfrm>
            <a:custGeom>
              <a:avLst/>
              <a:gdLst>
                <a:gd name="connsiteX0" fmla="*/ 254 w 253"/>
                <a:gd name="connsiteY0" fmla="*/ 0 h 506"/>
                <a:gd name="connsiteX1" fmla="*/ 0 w 253"/>
                <a:gd name="connsiteY1" fmla="*/ 507 h 506"/>
                <a:gd name="connsiteX2" fmla="*/ 254 w 253"/>
                <a:gd name="connsiteY2" fmla="*/ 0 h 506"/>
              </a:gdLst>
              <a:ahLst/>
              <a:cxnLst>
                <a:cxn ang="0">
                  <a:pos x="connsiteX0" y="connsiteY0"/>
                </a:cxn>
                <a:cxn ang="0">
                  <a:pos x="connsiteX1" y="connsiteY1"/>
                </a:cxn>
                <a:cxn ang="0">
                  <a:pos x="connsiteX2" y="connsiteY2"/>
                </a:cxn>
              </a:cxnLst>
              <a:rect l="l" t="t" r="r" b="b"/>
              <a:pathLst>
                <a:path w="253" h="506">
                  <a:moveTo>
                    <a:pt x="254" y="0"/>
                  </a:moveTo>
                  <a:cubicBezTo>
                    <a:pt x="254" y="253"/>
                    <a:pt x="0" y="253"/>
                    <a:pt x="0" y="507"/>
                  </a:cubicBezTo>
                  <a:cubicBezTo>
                    <a:pt x="0" y="253"/>
                    <a:pt x="0" y="253"/>
                    <a:pt x="25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6" name="Freeform 331">
              <a:extLst>
                <a:ext uri="{FF2B5EF4-FFF2-40B4-BE49-F238E27FC236}">
                  <a16:creationId xmlns:a16="http://schemas.microsoft.com/office/drawing/2014/main" id="{12BAD3BF-6DD4-BA27-A648-8CCEA034D8B3}"/>
                </a:ext>
              </a:extLst>
            </p:cNvPr>
            <p:cNvSpPr/>
            <p:nvPr/>
          </p:nvSpPr>
          <p:spPr>
            <a:xfrm>
              <a:off x="7294294" y="4028947"/>
              <a:ext cx="253" cy="253"/>
            </a:xfrm>
            <a:custGeom>
              <a:avLst/>
              <a:gdLst>
                <a:gd name="connsiteX0" fmla="*/ 254 w 253"/>
                <a:gd name="connsiteY0" fmla="*/ 0 h 253"/>
                <a:gd name="connsiteX1" fmla="*/ 0 w 253"/>
                <a:gd name="connsiteY1" fmla="*/ 253 h 253"/>
                <a:gd name="connsiteX2" fmla="*/ 254 w 253"/>
                <a:gd name="connsiteY2" fmla="*/ 0 h 253"/>
              </a:gdLst>
              <a:ahLst/>
              <a:cxnLst>
                <a:cxn ang="0">
                  <a:pos x="connsiteX0" y="connsiteY0"/>
                </a:cxn>
                <a:cxn ang="0">
                  <a:pos x="connsiteX1" y="connsiteY1"/>
                </a:cxn>
                <a:cxn ang="0">
                  <a:pos x="connsiteX2" y="connsiteY2"/>
                </a:cxn>
              </a:cxnLst>
              <a:rect l="l" t="t" r="r" b="b"/>
              <a:pathLst>
                <a:path w="253" h="253">
                  <a:moveTo>
                    <a:pt x="254" y="0"/>
                  </a:moveTo>
                  <a:cubicBezTo>
                    <a:pt x="254" y="0"/>
                    <a:pt x="254" y="0"/>
                    <a:pt x="0" y="253"/>
                  </a:cubicBezTo>
                  <a:cubicBezTo>
                    <a:pt x="254" y="253"/>
                    <a:pt x="254" y="0"/>
                    <a:pt x="25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7" name="Freeform 332">
              <a:extLst>
                <a:ext uri="{FF2B5EF4-FFF2-40B4-BE49-F238E27FC236}">
                  <a16:creationId xmlns:a16="http://schemas.microsoft.com/office/drawing/2014/main" id="{9CC4F38B-282E-18E0-605A-5273F4021617}"/>
                </a:ext>
              </a:extLst>
            </p:cNvPr>
            <p:cNvSpPr/>
            <p:nvPr/>
          </p:nvSpPr>
          <p:spPr>
            <a:xfrm>
              <a:off x="9331019" y="3194793"/>
              <a:ext cx="418993" cy="443354"/>
            </a:xfrm>
            <a:custGeom>
              <a:avLst/>
              <a:gdLst>
                <a:gd name="connsiteX0" fmla="*/ 368510 w 418993"/>
                <a:gd name="connsiteY0" fmla="*/ 38152 h 443354"/>
                <a:gd name="connsiteX1" fmla="*/ 318602 w 418993"/>
                <a:gd name="connsiteY1" fmla="*/ 27765 h 443354"/>
                <a:gd name="connsiteX2" fmla="*/ 318348 w 418993"/>
                <a:gd name="connsiteY2" fmla="*/ 43725 h 443354"/>
                <a:gd name="connsiteX3" fmla="*/ 307454 w 418993"/>
                <a:gd name="connsiteY3" fmla="*/ 66273 h 443354"/>
                <a:gd name="connsiteX4" fmla="*/ 293267 w 418993"/>
                <a:gd name="connsiteY4" fmla="*/ 65766 h 443354"/>
                <a:gd name="connsiteX5" fmla="*/ 279080 w 418993"/>
                <a:gd name="connsiteY5" fmla="*/ 82233 h 443354"/>
                <a:gd name="connsiteX6" fmla="*/ 265653 w 418993"/>
                <a:gd name="connsiteY6" fmla="*/ 93887 h 443354"/>
                <a:gd name="connsiteX7" fmla="*/ 273000 w 418993"/>
                <a:gd name="connsiteY7" fmla="*/ 106047 h 443354"/>
                <a:gd name="connsiteX8" fmla="*/ 276547 w 418993"/>
                <a:gd name="connsiteY8" fmla="*/ 127835 h 443354"/>
                <a:gd name="connsiteX9" fmla="*/ 276040 w 418993"/>
                <a:gd name="connsiteY9" fmla="*/ 164823 h 443354"/>
                <a:gd name="connsiteX10" fmla="*/ 270467 w 418993"/>
                <a:gd name="connsiteY10" fmla="*/ 207638 h 443354"/>
                <a:gd name="connsiteX11" fmla="*/ 265400 w 418993"/>
                <a:gd name="connsiteY11" fmla="*/ 220558 h 443354"/>
                <a:gd name="connsiteX12" fmla="*/ 240572 w 418993"/>
                <a:gd name="connsiteY12" fmla="*/ 253493 h 443354"/>
                <a:gd name="connsiteX13" fmla="*/ 199531 w 418993"/>
                <a:gd name="connsiteY13" fmla="*/ 275534 h 443354"/>
                <a:gd name="connsiteX14" fmla="*/ 164569 w 418993"/>
                <a:gd name="connsiteY14" fmla="*/ 302388 h 443354"/>
                <a:gd name="connsiteX15" fmla="*/ 164569 w 418993"/>
                <a:gd name="connsiteY15" fmla="*/ 307201 h 443354"/>
                <a:gd name="connsiteX16" fmla="*/ 164569 w 418993"/>
                <a:gd name="connsiteY16" fmla="*/ 309735 h 443354"/>
                <a:gd name="connsiteX17" fmla="*/ 155449 w 418993"/>
                <a:gd name="connsiteY17" fmla="*/ 317589 h 443354"/>
                <a:gd name="connsiteX18" fmla="*/ 134675 w 418993"/>
                <a:gd name="connsiteY18" fmla="*/ 310242 h 443354"/>
                <a:gd name="connsiteX19" fmla="*/ 47272 w 418993"/>
                <a:gd name="connsiteY19" fmla="*/ 342669 h 443354"/>
                <a:gd name="connsiteX20" fmla="*/ 910 w 418993"/>
                <a:gd name="connsiteY20" fmla="*/ 381684 h 443354"/>
                <a:gd name="connsiteX21" fmla="*/ 15097 w 418993"/>
                <a:gd name="connsiteY21" fmla="*/ 400685 h 443354"/>
                <a:gd name="connsiteX22" fmla="*/ 5977 w 418993"/>
                <a:gd name="connsiteY22" fmla="*/ 420952 h 443354"/>
                <a:gd name="connsiteX23" fmla="*/ 14591 w 418993"/>
                <a:gd name="connsiteY23" fmla="*/ 441726 h 443354"/>
                <a:gd name="connsiteX24" fmla="*/ 34098 w 418993"/>
                <a:gd name="connsiteY24" fmla="*/ 434379 h 443354"/>
                <a:gd name="connsiteX25" fmla="*/ 38911 w 418993"/>
                <a:gd name="connsiteY25" fmla="*/ 431339 h 443354"/>
                <a:gd name="connsiteX26" fmla="*/ 56645 w 418993"/>
                <a:gd name="connsiteY26" fmla="*/ 395871 h 443354"/>
                <a:gd name="connsiteX27" fmla="*/ 56645 w 418993"/>
                <a:gd name="connsiteY27" fmla="*/ 367244 h 443354"/>
                <a:gd name="connsiteX28" fmla="*/ 65766 w 418993"/>
                <a:gd name="connsiteY28" fmla="*/ 377631 h 443354"/>
                <a:gd name="connsiteX29" fmla="*/ 68299 w 418993"/>
                <a:gd name="connsiteY29" fmla="*/ 388524 h 443354"/>
                <a:gd name="connsiteX30" fmla="*/ 78179 w 418993"/>
                <a:gd name="connsiteY30" fmla="*/ 398911 h 443354"/>
                <a:gd name="connsiteX31" fmla="*/ 91606 w 418993"/>
                <a:gd name="connsiteY31" fmla="*/ 389791 h 443354"/>
                <a:gd name="connsiteX32" fmla="*/ 111114 w 418993"/>
                <a:gd name="connsiteY32" fmla="*/ 383711 h 443354"/>
                <a:gd name="connsiteX33" fmla="*/ 137968 w 418993"/>
                <a:gd name="connsiteY33" fmla="*/ 370284 h 443354"/>
                <a:gd name="connsiteX34" fmla="*/ 172170 w 418993"/>
                <a:gd name="connsiteY34" fmla="*/ 368510 h 443354"/>
                <a:gd name="connsiteX35" fmla="*/ 174703 w 418993"/>
                <a:gd name="connsiteY35" fmla="*/ 366737 h 443354"/>
                <a:gd name="connsiteX36" fmla="*/ 180783 w 418993"/>
                <a:gd name="connsiteY36" fmla="*/ 356350 h 443354"/>
                <a:gd name="connsiteX37" fmla="*/ 204090 w 418993"/>
                <a:gd name="connsiteY37" fmla="*/ 341149 h 443354"/>
                <a:gd name="connsiteX38" fmla="*/ 242092 w 418993"/>
                <a:gd name="connsiteY38" fmla="*/ 333296 h 443354"/>
                <a:gd name="connsiteX39" fmla="*/ 294027 w 418993"/>
                <a:gd name="connsiteY39" fmla="*/ 296561 h 443354"/>
                <a:gd name="connsiteX40" fmla="*/ 300868 w 418993"/>
                <a:gd name="connsiteY40" fmla="*/ 277054 h 443354"/>
                <a:gd name="connsiteX41" fmla="*/ 301374 w 418993"/>
                <a:gd name="connsiteY41" fmla="*/ 269200 h 443354"/>
                <a:gd name="connsiteX42" fmla="*/ 305681 w 418993"/>
                <a:gd name="connsiteY42" fmla="*/ 261346 h 443354"/>
                <a:gd name="connsiteX43" fmla="*/ 306188 w 418993"/>
                <a:gd name="connsiteY43" fmla="*/ 249186 h 443354"/>
                <a:gd name="connsiteX44" fmla="*/ 301881 w 418993"/>
                <a:gd name="connsiteY44" fmla="*/ 241839 h 443354"/>
                <a:gd name="connsiteX45" fmla="*/ 335576 w 418993"/>
                <a:gd name="connsiteY45" fmla="*/ 186864 h 443354"/>
                <a:gd name="connsiteX46" fmla="*/ 315308 w 418993"/>
                <a:gd name="connsiteY46" fmla="*/ 145822 h 443354"/>
                <a:gd name="connsiteX47" fmla="*/ 287187 w 418993"/>
                <a:gd name="connsiteY47" fmla="*/ 123275 h 443354"/>
                <a:gd name="connsiteX48" fmla="*/ 301881 w 418993"/>
                <a:gd name="connsiteY48" fmla="*/ 120235 h 443354"/>
                <a:gd name="connsiteX49" fmla="*/ 291494 w 418993"/>
                <a:gd name="connsiteY49" fmla="*/ 95660 h 443354"/>
                <a:gd name="connsiteX50" fmla="*/ 297068 w 418993"/>
                <a:gd name="connsiteY50" fmla="*/ 95660 h 443354"/>
                <a:gd name="connsiteX51" fmla="*/ 314802 w 418993"/>
                <a:gd name="connsiteY51" fmla="*/ 97434 h 443354"/>
                <a:gd name="connsiteX52" fmla="*/ 318602 w 418993"/>
                <a:gd name="connsiteY52" fmla="*/ 94394 h 443354"/>
                <a:gd name="connsiteX53" fmla="*/ 364203 w 418993"/>
                <a:gd name="connsiteY53" fmla="*/ 112128 h 443354"/>
                <a:gd name="connsiteX54" fmla="*/ 413858 w 418993"/>
                <a:gd name="connsiteY54" fmla="*/ 77166 h 443354"/>
                <a:gd name="connsiteX55" fmla="*/ 415631 w 418993"/>
                <a:gd name="connsiteY55" fmla="*/ 55125 h 443354"/>
                <a:gd name="connsiteX56" fmla="*/ 368510 w 418993"/>
                <a:gd name="connsiteY56" fmla="*/ 38152 h 44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8993" h="443354">
                  <a:moveTo>
                    <a:pt x="368510" y="38152"/>
                  </a:moveTo>
                  <a:cubicBezTo>
                    <a:pt x="351029" y="17884"/>
                    <a:pt x="317588" y="-30504"/>
                    <a:pt x="318602" y="27765"/>
                  </a:cubicBezTo>
                  <a:cubicBezTo>
                    <a:pt x="322402" y="36378"/>
                    <a:pt x="322655" y="33338"/>
                    <a:pt x="318348" y="43725"/>
                  </a:cubicBezTo>
                  <a:cubicBezTo>
                    <a:pt x="300108" y="64752"/>
                    <a:pt x="320628" y="67539"/>
                    <a:pt x="307454" y="66273"/>
                  </a:cubicBezTo>
                  <a:cubicBezTo>
                    <a:pt x="293267" y="65766"/>
                    <a:pt x="299601" y="61966"/>
                    <a:pt x="293267" y="65766"/>
                  </a:cubicBezTo>
                  <a:cubicBezTo>
                    <a:pt x="276293" y="71339"/>
                    <a:pt x="291747" y="72606"/>
                    <a:pt x="279080" y="82233"/>
                  </a:cubicBezTo>
                  <a:cubicBezTo>
                    <a:pt x="267426" y="90087"/>
                    <a:pt x="264386" y="89073"/>
                    <a:pt x="265653" y="93887"/>
                  </a:cubicBezTo>
                  <a:cubicBezTo>
                    <a:pt x="270720" y="117448"/>
                    <a:pt x="274267" y="88313"/>
                    <a:pt x="273000" y="106047"/>
                  </a:cubicBezTo>
                  <a:cubicBezTo>
                    <a:pt x="272493" y="122008"/>
                    <a:pt x="274267" y="129102"/>
                    <a:pt x="276547" y="127835"/>
                  </a:cubicBezTo>
                  <a:cubicBezTo>
                    <a:pt x="288707" y="136195"/>
                    <a:pt x="274773" y="155196"/>
                    <a:pt x="276040" y="164823"/>
                  </a:cubicBezTo>
                  <a:cubicBezTo>
                    <a:pt x="286680" y="179263"/>
                    <a:pt x="273507" y="191931"/>
                    <a:pt x="270467" y="207638"/>
                  </a:cubicBezTo>
                  <a:cubicBezTo>
                    <a:pt x="259319" y="216758"/>
                    <a:pt x="272493" y="213971"/>
                    <a:pt x="265400" y="220558"/>
                  </a:cubicBezTo>
                  <a:cubicBezTo>
                    <a:pt x="253746" y="227398"/>
                    <a:pt x="249185" y="245892"/>
                    <a:pt x="240572" y="253493"/>
                  </a:cubicBezTo>
                  <a:cubicBezTo>
                    <a:pt x="233225" y="261853"/>
                    <a:pt x="208144" y="279080"/>
                    <a:pt x="199531" y="275534"/>
                  </a:cubicBezTo>
                  <a:cubicBezTo>
                    <a:pt x="205864" y="246146"/>
                    <a:pt x="168622" y="292001"/>
                    <a:pt x="164569" y="302388"/>
                  </a:cubicBezTo>
                  <a:cubicBezTo>
                    <a:pt x="165076" y="304161"/>
                    <a:pt x="164569" y="304921"/>
                    <a:pt x="164569" y="307201"/>
                  </a:cubicBezTo>
                  <a:cubicBezTo>
                    <a:pt x="164569" y="309735"/>
                    <a:pt x="171409" y="302388"/>
                    <a:pt x="164569" y="309735"/>
                  </a:cubicBezTo>
                  <a:cubicBezTo>
                    <a:pt x="157729" y="317082"/>
                    <a:pt x="167103" y="321389"/>
                    <a:pt x="155449" y="317589"/>
                  </a:cubicBezTo>
                  <a:cubicBezTo>
                    <a:pt x="140755" y="316322"/>
                    <a:pt x="144555" y="308975"/>
                    <a:pt x="134675" y="310242"/>
                  </a:cubicBezTo>
                  <a:cubicBezTo>
                    <a:pt x="107567" y="323415"/>
                    <a:pt x="70326" y="314042"/>
                    <a:pt x="47272" y="342669"/>
                  </a:cubicBezTo>
                  <a:cubicBezTo>
                    <a:pt x="28777" y="356603"/>
                    <a:pt x="16364" y="365724"/>
                    <a:pt x="910" y="381684"/>
                  </a:cubicBezTo>
                  <a:cubicBezTo>
                    <a:pt x="-4410" y="385484"/>
                    <a:pt x="15350" y="395618"/>
                    <a:pt x="15097" y="400685"/>
                  </a:cubicBezTo>
                  <a:cubicBezTo>
                    <a:pt x="21177" y="404992"/>
                    <a:pt x="6230" y="415632"/>
                    <a:pt x="5977" y="420952"/>
                  </a:cubicBezTo>
                  <a:cubicBezTo>
                    <a:pt x="5470" y="428046"/>
                    <a:pt x="6230" y="441473"/>
                    <a:pt x="14591" y="441726"/>
                  </a:cubicBezTo>
                  <a:cubicBezTo>
                    <a:pt x="24217" y="447047"/>
                    <a:pt x="26751" y="437926"/>
                    <a:pt x="34098" y="434379"/>
                  </a:cubicBezTo>
                  <a:cubicBezTo>
                    <a:pt x="38911" y="431339"/>
                    <a:pt x="26244" y="447807"/>
                    <a:pt x="38911" y="431339"/>
                  </a:cubicBezTo>
                  <a:cubicBezTo>
                    <a:pt x="56392" y="415885"/>
                    <a:pt x="52085" y="407778"/>
                    <a:pt x="56645" y="395871"/>
                  </a:cubicBezTo>
                  <a:cubicBezTo>
                    <a:pt x="54365" y="385231"/>
                    <a:pt x="32578" y="377631"/>
                    <a:pt x="56645" y="367244"/>
                  </a:cubicBezTo>
                  <a:cubicBezTo>
                    <a:pt x="58418" y="364457"/>
                    <a:pt x="65766" y="373324"/>
                    <a:pt x="65766" y="377631"/>
                  </a:cubicBezTo>
                  <a:cubicBezTo>
                    <a:pt x="66779" y="384471"/>
                    <a:pt x="65005" y="382697"/>
                    <a:pt x="68299" y="388524"/>
                  </a:cubicBezTo>
                  <a:cubicBezTo>
                    <a:pt x="73366" y="393591"/>
                    <a:pt x="74886" y="401192"/>
                    <a:pt x="78179" y="398911"/>
                  </a:cubicBezTo>
                  <a:cubicBezTo>
                    <a:pt x="90593" y="396631"/>
                    <a:pt x="84260" y="394858"/>
                    <a:pt x="91606" y="389791"/>
                  </a:cubicBezTo>
                  <a:cubicBezTo>
                    <a:pt x="110101" y="384471"/>
                    <a:pt x="94140" y="380671"/>
                    <a:pt x="111114" y="383711"/>
                  </a:cubicBezTo>
                  <a:cubicBezTo>
                    <a:pt x="127835" y="387511"/>
                    <a:pt x="124541" y="367497"/>
                    <a:pt x="137968" y="370284"/>
                  </a:cubicBezTo>
                  <a:cubicBezTo>
                    <a:pt x="150635" y="377631"/>
                    <a:pt x="158742" y="378897"/>
                    <a:pt x="172170" y="368510"/>
                  </a:cubicBezTo>
                  <a:cubicBezTo>
                    <a:pt x="174703" y="366737"/>
                    <a:pt x="168622" y="377124"/>
                    <a:pt x="174703" y="366737"/>
                  </a:cubicBezTo>
                  <a:cubicBezTo>
                    <a:pt x="180783" y="356350"/>
                    <a:pt x="179010" y="359390"/>
                    <a:pt x="180783" y="356350"/>
                  </a:cubicBezTo>
                  <a:cubicBezTo>
                    <a:pt x="186864" y="340896"/>
                    <a:pt x="180530" y="339123"/>
                    <a:pt x="204090" y="341149"/>
                  </a:cubicBezTo>
                  <a:cubicBezTo>
                    <a:pt x="223598" y="341149"/>
                    <a:pt x="228411" y="347990"/>
                    <a:pt x="242092" y="333296"/>
                  </a:cubicBezTo>
                  <a:cubicBezTo>
                    <a:pt x="251972" y="353056"/>
                    <a:pt x="296307" y="315055"/>
                    <a:pt x="294027" y="296561"/>
                  </a:cubicBezTo>
                  <a:cubicBezTo>
                    <a:pt x="293267" y="286681"/>
                    <a:pt x="297827" y="285414"/>
                    <a:pt x="300868" y="277054"/>
                  </a:cubicBezTo>
                  <a:cubicBezTo>
                    <a:pt x="301374" y="271480"/>
                    <a:pt x="297321" y="277054"/>
                    <a:pt x="301374" y="269200"/>
                  </a:cubicBezTo>
                  <a:cubicBezTo>
                    <a:pt x="305681" y="261346"/>
                    <a:pt x="304921" y="273507"/>
                    <a:pt x="305681" y="261346"/>
                  </a:cubicBezTo>
                  <a:cubicBezTo>
                    <a:pt x="306188" y="249186"/>
                    <a:pt x="309228" y="253999"/>
                    <a:pt x="306188" y="249186"/>
                  </a:cubicBezTo>
                  <a:cubicBezTo>
                    <a:pt x="303148" y="244372"/>
                    <a:pt x="300614" y="249693"/>
                    <a:pt x="301881" y="241839"/>
                  </a:cubicBezTo>
                  <a:cubicBezTo>
                    <a:pt x="303908" y="222838"/>
                    <a:pt x="337349" y="205864"/>
                    <a:pt x="335576" y="186864"/>
                  </a:cubicBezTo>
                  <a:cubicBezTo>
                    <a:pt x="328228" y="148356"/>
                    <a:pt x="317842" y="167103"/>
                    <a:pt x="315308" y="145822"/>
                  </a:cubicBezTo>
                  <a:cubicBezTo>
                    <a:pt x="319615" y="128088"/>
                    <a:pt x="277813" y="138475"/>
                    <a:pt x="287187" y="123275"/>
                  </a:cubicBezTo>
                  <a:cubicBezTo>
                    <a:pt x="288960" y="119728"/>
                    <a:pt x="299347" y="121248"/>
                    <a:pt x="301881" y="120235"/>
                  </a:cubicBezTo>
                  <a:cubicBezTo>
                    <a:pt x="305681" y="112381"/>
                    <a:pt x="271986" y="98194"/>
                    <a:pt x="291494" y="95660"/>
                  </a:cubicBezTo>
                  <a:cubicBezTo>
                    <a:pt x="297068" y="95660"/>
                    <a:pt x="292001" y="93127"/>
                    <a:pt x="297068" y="95660"/>
                  </a:cubicBezTo>
                  <a:cubicBezTo>
                    <a:pt x="298587" y="104781"/>
                    <a:pt x="313535" y="96927"/>
                    <a:pt x="314802" y="97434"/>
                  </a:cubicBezTo>
                  <a:cubicBezTo>
                    <a:pt x="314802" y="97434"/>
                    <a:pt x="313281" y="94394"/>
                    <a:pt x="318602" y="94394"/>
                  </a:cubicBezTo>
                  <a:cubicBezTo>
                    <a:pt x="330002" y="87807"/>
                    <a:pt x="357616" y="124541"/>
                    <a:pt x="364203" y="112128"/>
                  </a:cubicBezTo>
                  <a:cubicBezTo>
                    <a:pt x="372817" y="77926"/>
                    <a:pt x="387764" y="83247"/>
                    <a:pt x="413858" y="77166"/>
                  </a:cubicBezTo>
                  <a:cubicBezTo>
                    <a:pt x="425259" y="76406"/>
                    <a:pt x="413858" y="61966"/>
                    <a:pt x="415631" y="55125"/>
                  </a:cubicBezTo>
                  <a:cubicBezTo>
                    <a:pt x="420698" y="41698"/>
                    <a:pt x="372817" y="43218"/>
                    <a:pt x="368510" y="3815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8" name="Freeform 333">
              <a:extLst>
                <a:ext uri="{FF2B5EF4-FFF2-40B4-BE49-F238E27FC236}">
                  <a16:creationId xmlns:a16="http://schemas.microsoft.com/office/drawing/2014/main" id="{A25FB097-37B1-017F-21A7-7F17FEABD654}"/>
                </a:ext>
              </a:extLst>
            </p:cNvPr>
            <p:cNvSpPr/>
            <p:nvPr/>
          </p:nvSpPr>
          <p:spPr>
            <a:xfrm>
              <a:off x="9061643" y="3821727"/>
              <a:ext cx="48637" cy="90454"/>
            </a:xfrm>
            <a:custGeom>
              <a:avLst/>
              <a:gdLst>
                <a:gd name="connsiteX0" fmla="*/ 26316 w 48637"/>
                <a:gd name="connsiteY0" fmla="*/ 6319 h 90454"/>
                <a:gd name="connsiteX1" fmla="*/ 12129 w 48637"/>
                <a:gd name="connsiteY1" fmla="*/ 31147 h 90454"/>
                <a:gd name="connsiteX2" fmla="*/ 5796 w 48637"/>
                <a:gd name="connsiteY2" fmla="*/ 37480 h 90454"/>
                <a:gd name="connsiteX3" fmla="*/ 4276 w 48637"/>
                <a:gd name="connsiteY3" fmla="*/ 62815 h 90454"/>
                <a:gd name="connsiteX4" fmla="*/ 7063 w 48637"/>
                <a:gd name="connsiteY4" fmla="*/ 77002 h 90454"/>
                <a:gd name="connsiteX5" fmla="*/ 22010 w 48637"/>
                <a:gd name="connsiteY5" fmla="*/ 90429 h 90454"/>
                <a:gd name="connsiteX6" fmla="*/ 26316 w 48637"/>
                <a:gd name="connsiteY6" fmla="*/ 83335 h 90454"/>
                <a:gd name="connsiteX7" fmla="*/ 34170 w 48637"/>
                <a:gd name="connsiteY7" fmla="*/ 68388 h 90454"/>
                <a:gd name="connsiteX8" fmla="*/ 44050 w 48637"/>
                <a:gd name="connsiteY8" fmla="*/ 45081 h 90454"/>
                <a:gd name="connsiteX9" fmla="*/ 47597 w 48637"/>
                <a:gd name="connsiteY9" fmla="*/ 33173 h 90454"/>
                <a:gd name="connsiteX10" fmla="*/ 48358 w 48637"/>
                <a:gd name="connsiteY10" fmla="*/ 26840 h 90454"/>
                <a:gd name="connsiteX11" fmla="*/ 26316 w 48637"/>
                <a:gd name="connsiteY11" fmla="*/ 6319 h 9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637" h="90454">
                  <a:moveTo>
                    <a:pt x="26316" y="6319"/>
                  </a:moveTo>
                  <a:cubicBezTo>
                    <a:pt x="17956" y="15186"/>
                    <a:pt x="16690" y="23800"/>
                    <a:pt x="12129" y="31147"/>
                  </a:cubicBezTo>
                  <a:cubicBezTo>
                    <a:pt x="5796" y="37480"/>
                    <a:pt x="10103" y="28360"/>
                    <a:pt x="5796" y="37480"/>
                  </a:cubicBezTo>
                  <a:cubicBezTo>
                    <a:pt x="-2565" y="59774"/>
                    <a:pt x="-791" y="40267"/>
                    <a:pt x="4276" y="62815"/>
                  </a:cubicBezTo>
                  <a:cubicBezTo>
                    <a:pt x="7063" y="77002"/>
                    <a:pt x="3515" y="72695"/>
                    <a:pt x="7063" y="77002"/>
                  </a:cubicBezTo>
                  <a:cubicBezTo>
                    <a:pt x="11623" y="83842"/>
                    <a:pt x="16690" y="90936"/>
                    <a:pt x="22010" y="90429"/>
                  </a:cubicBezTo>
                  <a:cubicBezTo>
                    <a:pt x="26316" y="87642"/>
                    <a:pt x="18463" y="91949"/>
                    <a:pt x="26316" y="83335"/>
                  </a:cubicBezTo>
                  <a:cubicBezTo>
                    <a:pt x="40757" y="68641"/>
                    <a:pt x="28597" y="80295"/>
                    <a:pt x="34170" y="68388"/>
                  </a:cubicBezTo>
                  <a:cubicBezTo>
                    <a:pt x="43544" y="60281"/>
                    <a:pt x="39997" y="59521"/>
                    <a:pt x="44050" y="45081"/>
                  </a:cubicBezTo>
                  <a:cubicBezTo>
                    <a:pt x="47597" y="33173"/>
                    <a:pt x="46837" y="39507"/>
                    <a:pt x="47597" y="33173"/>
                  </a:cubicBezTo>
                  <a:cubicBezTo>
                    <a:pt x="48358" y="26840"/>
                    <a:pt x="48358" y="49387"/>
                    <a:pt x="48358" y="26840"/>
                  </a:cubicBezTo>
                  <a:cubicBezTo>
                    <a:pt x="50384" y="-6095"/>
                    <a:pt x="41264" y="-3055"/>
                    <a:pt x="26316" y="631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9" name="Freeform 334">
              <a:extLst>
                <a:ext uri="{FF2B5EF4-FFF2-40B4-BE49-F238E27FC236}">
                  <a16:creationId xmlns:a16="http://schemas.microsoft.com/office/drawing/2014/main" id="{E3449A07-12DE-B6EF-94D8-331B4A2E3D19}"/>
                </a:ext>
              </a:extLst>
            </p:cNvPr>
            <p:cNvSpPr/>
            <p:nvPr/>
          </p:nvSpPr>
          <p:spPr>
            <a:xfrm>
              <a:off x="8745880" y="3968576"/>
              <a:ext cx="67977" cy="49898"/>
            </a:xfrm>
            <a:custGeom>
              <a:avLst/>
              <a:gdLst>
                <a:gd name="connsiteX0" fmla="*/ 29201 w 67977"/>
                <a:gd name="connsiteY0" fmla="*/ 1848 h 49898"/>
                <a:gd name="connsiteX1" fmla="*/ 5387 w 67977"/>
                <a:gd name="connsiteY1" fmla="*/ 31743 h 49898"/>
                <a:gd name="connsiteX2" fmla="*/ 4121 w 67977"/>
                <a:gd name="connsiteY2" fmla="*/ 42383 h 49898"/>
                <a:gd name="connsiteX3" fmla="*/ 13748 w 67977"/>
                <a:gd name="connsiteY3" fmla="*/ 47197 h 49898"/>
                <a:gd name="connsiteX4" fmla="*/ 30468 w 67977"/>
                <a:gd name="connsiteY4" fmla="*/ 47197 h 49898"/>
                <a:gd name="connsiteX5" fmla="*/ 67456 w 67977"/>
                <a:gd name="connsiteY5" fmla="*/ 13756 h 49898"/>
                <a:gd name="connsiteX6" fmla="*/ 29201 w 67977"/>
                <a:gd name="connsiteY6" fmla="*/ 1848 h 4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77" h="49898">
                  <a:moveTo>
                    <a:pt x="29201" y="1848"/>
                  </a:moveTo>
                  <a:cubicBezTo>
                    <a:pt x="13748" y="13756"/>
                    <a:pt x="7161" y="11729"/>
                    <a:pt x="5387" y="31743"/>
                  </a:cubicBezTo>
                  <a:cubicBezTo>
                    <a:pt x="4121" y="42383"/>
                    <a:pt x="-5253" y="37823"/>
                    <a:pt x="4121" y="42383"/>
                  </a:cubicBezTo>
                  <a:cubicBezTo>
                    <a:pt x="13748" y="47197"/>
                    <a:pt x="1841" y="47197"/>
                    <a:pt x="13748" y="47197"/>
                  </a:cubicBezTo>
                  <a:cubicBezTo>
                    <a:pt x="25655" y="47197"/>
                    <a:pt x="18561" y="53277"/>
                    <a:pt x="30468" y="47197"/>
                  </a:cubicBezTo>
                  <a:cubicBezTo>
                    <a:pt x="44909" y="43650"/>
                    <a:pt x="62136" y="23636"/>
                    <a:pt x="67456" y="13756"/>
                  </a:cubicBezTo>
                  <a:cubicBezTo>
                    <a:pt x="72777" y="3369"/>
                    <a:pt x="35788" y="-3472"/>
                    <a:pt x="29201" y="184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0" name="Freeform 335">
              <a:extLst>
                <a:ext uri="{FF2B5EF4-FFF2-40B4-BE49-F238E27FC236}">
                  <a16:creationId xmlns:a16="http://schemas.microsoft.com/office/drawing/2014/main" id="{307BBB19-AAA7-763F-A425-42B429205429}"/>
                </a:ext>
              </a:extLst>
            </p:cNvPr>
            <p:cNvSpPr/>
            <p:nvPr/>
          </p:nvSpPr>
          <p:spPr>
            <a:xfrm>
              <a:off x="9052716" y="4002628"/>
              <a:ext cx="189265" cy="368399"/>
            </a:xfrm>
            <a:custGeom>
              <a:avLst/>
              <a:gdLst>
                <a:gd name="connsiteX0" fmla="*/ 23337 w 189265"/>
                <a:gd name="connsiteY0" fmla="*/ 15931 h 368399"/>
                <a:gd name="connsiteX1" fmla="*/ 22830 w 189265"/>
                <a:gd name="connsiteY1" fmla="*/ 40759 h 368399"/>
                <a:gd name="connsiteX2" fmla="*/ 17510 w 189265"/>
                <a:gd name="connsiteY2" fmla="*/ 62293 h 368399"/>
                <a:gd name="connsiteX3" fmla="*/ 9656 w 189265"/>
                <a:gd name="connsiteY3" fmla="*/ 88641 h 368399"/>
                <a:gd name="connsiteX4" fmla="*/ 5603 w 189265"/>
                <a:gd name="connsiteY4" fmla="*/ 97001 h 368399"/>
                <a:gd name="connsiteX5" fmla="*/ 18776 w 189265"/>
                <a:gd name="connsiteY5" fmla="*/ 110175 h 368399"/>
                <a:gd name="connsiteX6" fmla="*/ 33470 w 189265"/>
                <a:gd name="connsiteY6" fmla="*/ 120815 h 368399"/>
                <a:gd name="connsiteX7" fmla="*/ 17763 w 189265"/>
                <a:gd name="connsiteY7" fmla="*/ 135256 h 368399"/>
                <a:gd name="connsiteX8" fmla="*/ 33217 w 189265"/>
                <a:gd name="connsiteY8" fmla="*/ 165150 h 368399"/>
                <a:gd name="connsiteX9" fmla="*/ 47658 w 189265"/>
                <a:gd name="connsiteY9" fmla="*/ 179591 h 368399"/>
                <a:gd name="connsiteX10" fmla="*/ 57538 w 189265"/>
                <a:gd name="connsiteY10" fmla="*/ 166417 h 368399"/>
                <a:gd name="connsiteX11" fmla="*/ 57031 w 189265"/>
                <a:gd name="connsiteY11" fmla="*/ 154510 h 368399"/>
                <a:gd name="connsiteX12" fmla="*/ 70205 w 189265"/>
                <a:gd name="connsiteY12" fmla="*/ 152230 h 368399"/>
                <a:gd name="connsiteX13" fmla="*/ 66658 w 189265"/>
                <a:gd name="connsiteY13" fmla="*/ 191498 h 368399"/>
                <a:gd name="connsiteX14" fmla="*/ 56018 w 189265"/>
                <a:gd name="connsiteY14" fmla="*/ 213032 h 368399"/>
                <a:gd name="connsiteX15" fmla="*/ 76286 w 189265"/>
                <a:gd name="connsiteY15" fmla="*/ 254833 h 368399"/>
                <a:gd name="connsiteX16" fmla="*/ 101366 w 189265"/>
                <a:gd name="connsiteY16" fmla="*/ 285995 h 368399"/>
                <a:gd name="connsiteX17" fmla="*/ 90726 w 189265"/>
                <a:gd name="connsiteY17" fmla="*/ 295621 h 368399"/>
                <a:gd name="connsiteX18" fmla="*/ 63365 w 189265"/>
                <a:gd name="connsiteY18" fmla="*/ 315889 h 368399"/>
                <a:gd name="connsiteX19" fmla="*/ 59818 w 189265"/>
                <a:gd name="connsiteY19" fmla="*/ 324249 h 368399"/>
                <a:gd name="connsiteX20" fmla="*/ 88446 w 189265"/>
                <a:gd name="connsiteY20" fmla="*/ 318169 h 368399"/>
                <a:gd name="connsiteX21" fmla="*/ 133794 w 189265"/>
                <a:gd name="connsiteY21" fmla="*/ 353890 h 368399"/>
                <a:gd name="connsiteX22" fmla="*/ 161155 w 189265"/>
                <a:gd name="connsiteY22" fmla="*/ 359971 h 368399"/>
                <a:gd name="connsiteX23" fmla="*/ 175596 w 189265"/>
                <a:gd name="connsiteY23" fmla="*/ 328809 h 368399"/>
                <a:gd name="connsiteX24" fmla="*/ 188769 w 189265"/>
                <a:gd name="connsiteY24" fmla="*/ 284728 h 368399"/>
                <a:gd name="connsiteX25" fmla="*/ 164956 w 189265"/>
                <a:gd name="connsiteY25" fmla="*/ 247740 h 368399"/>
                <a:gd name="connsiteX26" fmla="*/ 151781 w 189265"/>
                <a:gd name="connsiteY26" fmla="*/ 186937 h 368399"/>
                <a:gd name="connsiteX27" fmla="*/ 144688 w 189265"/>
                <a:gd name="connsiteY27" fmla="*/ 175030 h 368399"/>
                <a:gd name="connsiteX28" fmla="*/ 117327 w 189265"/>
                <a:gd name="connsiteY28" fmla="*/ 154763 h 368399"/>
                <a:gd name="connsiteX29" fmla="*/ 95793 w 189265"/>
                <a:gd name="connsiteY29" fmla="*/ 128415 h 368399"/>
                <a:gd name="connsiteX30" fmla="*/ 58044 w 189265"/>
                <a:gd name="connsiteY30" fmla="*/ 115242 h 368399"/>
                <a:gd name="connsiteX31" fmla="*/ 52978 w 189265"/>
                <a:gd name="connsiteY31" fmla="*/ 113975 h 368399"/>
                <a:gd name="connsiteX32" fmla="*/ 50698 w 189265"/>
                <a:gd name="connsiteY32" fmla="*/ 103334 h 368399"/>
                <a:gd name="connsiteX33" fmla="*/ 65138 w 189265"/>
                <a:gd name="connsiteY33" fmla="*/ 76987 h 368399"/>
                <a:gd name="connsiteX34" fmla="*/ 68685 w 189265"/>
                <a:gd name="connsiteY34" fmla="*/ 70907 h 368399"/>
                <a:gd name="connsiteX35" fmla="*/ 69952 w 189265"/>
                <a:gd name="connsiteY35" fmla="*/ 42279 h 368399"/>
                <a:gd name="connsiteX36" fmla="*/ 69952 w 189265"/>
                <a:gd name="connsiteY36" fmla="*/ 30372 h 368399"/>
                <a:gd name="connsiteX37" fmla="*/ 62858 w 189265"/>
                <a:gd name="connsiteY37" fmla="*/ 19731 h 368399"/>
                <a:gd name="connsiteX38" fmla="*/ 67672 w 189265"/>
                <a:gd name="connsiteY38" fmla="*/ 6558 h 368399"/>
                <a:gd name="connsiteX39" fmla="*/ 58552 w 189265"/>
                <a:gd name="connsiteY39" fmla="*/ 1744 h 368399"/>
                <a:gd name="connsiteX40" fmla="*/ 23337 w 189265"/>
                <a:gd name="connsiteY40" fmla="*/ 15931 h 3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9265" h="368399">
                  <a:moveTo>
                    <a:pt x="23337" y="15931"/>
                  </a:moveTo>
                  <a:cubicBezTo>
                    <a:pt x="19537" y="37212"/>
                    <a:pt x="28910" y="21252"/>
                    <a:pt x="22830" y="40759"/>
                  </a:cubicBezTo>
                  <a:cubicBezTo>
                    <a:pt x="15483" y="45826"/>
                    <a:pt x="17510" y="60266"/>
                    <a:pt x="17510" y="62293"/>
                  </a:cubicBezTo>
                  <a:cubicBezTo>
                    <a:pt x="4843" y="67360"/>
                    <a:pt x="12443" y="75974"/>
                    <a:pt x="9656" y="88641"/>
                  </a:cubicBezTo>
                  <a:cubicBezTo>
                    <a:pt x="5603" y="97001"/>
                    <a:pt x="-7317" y="83827"/>
                    <a:pt x="5603" y="97001"/>
                  </a:cubicBezTo>
                  <a:cubicBezTo>
                    <a:pt x="18776" y="110175"/>
                    <a:pt x="11683" y="103081"/>
                    <a:pt x="18776" y="110175"/>
                  </a:cubicBezTo>
                  <a:cubicBezTo>
                    <a:pt x="25870" y="117268"/>
                    <a:pt x="41071" y="111442"/>
                    <a:pt x="33470" y="120815"/>
                  </a:cubicBezTo>
                  <a:cubicBezTo>
                    <a:pt x="25870" y="130442"/>
                    <a:pt x="17763" y="135256"/>
                    <a:pt x="17763" y="135256"/>
                  </a:cubicBezTo>
                  <a:cubicBezTo>
                    <a:pt x="18523" y="162870"/>
                    <a:pt x="14470" y="147923"/>
                    <a:pt x="33217" y="165150"/>
                  </a:cubicBezTo>
                  <a:cubicBezTo>
                    <a:pt x="47658" y="179591"/>
                    <a:pt x="40310" y="177057"/>
                    <a:pt x="47658" y="179591"/>
                  </a:cubicBezTo>
                  <a:cubicBezTo>
                    <a:pt x="54751" y="181871"/>
                    <a:pt x="57538" y="166417"/>
                    <a:pt x="57538" y="166417"/>
                  </a:cubicBezTo>
                  <a:cubicBezTo>
                    <a:pt x="57031" y="154510"/>
                    <a:pt x="44111" y="156790"/>
                    <a:pt x="57031" y="154510"/>
                  </a:cubicBezTo>
                  <a:cubicBezTo>
                    <a:pt x="70205" y="152230"/>
                    <a:pt x="59311" y="144883"/>
                    <a:pt x="70205" y="152230"/>
                  </a:cubicBezTo>
                  <a:cubicBezTo>
                    <a:pt x="110233" y="180604"/>
                    <a:pt x="76539" y="169710"/>
                    <a:pt x="66658" y="191498"/>
                  </a:cubicBezTo>
                  <a:cubicBezTo>
                    <a:pt x="56018" y="213032"/>
                    <a:pt x="49938" y="206952"/>
                    <a:pt x="56018" y="213032"/>
                  </a:cubicBezTo>
                  <a:cubicBezTo>
                    <a:pt x="73245" y="224432"/>
                    <a:pt x="88446" y="237099"/>
                    <a:pt x="76286" y="254833"/>
                  </a:cubicBezTo>
                  <a:cubicBezTo>
                    <a:pt x="93259" y="265220"/>
                    <a:pt x="108967" y="278141"/>
                    <a:pt x="101366" y="285995"/>
                  </a:cubicBezTo>
                  <a:cubicBezTo>
                    <a:pt x="90726" y="295621"/>
                    <a:pt x="104913" y="289541"/>
                    <a:pt x="90726" y="295621"/>
                  </a:cubicBezTo>
                  <a:cubicBezTo>
                    <a:pt x="74765" y="300182"/>
                    <a:pt x="70459" y="304488"/>
                    <a:pt x="63365" y="315889"/>
                  </a:cubicBezTo>
                  <a:cubicBezTo>
                    <a:pt x="59818" y="324249"/>
                    <a:pt x="50191" y="320702"/>
                    <a:pt x="59818" y="324249"/>
                  </a:cubicBezTo>
                  <a:cubicBezTo>
                    <a:pt x="71219" y="332609"/>
                    <a:pt x="79579" y="322729"/>
                    <a:pt x="88446" y="318169"/>
                  </a:cubicBezTo>
                  <a:cubicBezTo>
                    <a:pt x="133288" y="299929"/>
                    <a:pt x="116820" y="328303"/>
                    <a:pt x="133794" y="353890"/>
                  </a:cubicBezTo>
                  <a:cubicBezTo>
                    <a:pt x="141648" y="337930"/>
                    <a:pt x="157608" y="387332"/>
                    <a:pt x="161155" y="359971"/>
                  </a:cubicBezTo>
                  <a:cubicBezTo>
                    <a:pt x="175596" y="329823"/>
                    <a:pt x="147728" y="328303"/>
                    <a:pt x="175596" y="328809"/>
                  </a:cubicBezTo>
                  <a:cubicBezTo>
                    <a:pt x="189276" y="350850"/>
                    <a:pt x="190036" y="284981"/>
                    <a:pt x="188769" y="284728"/>
                  </a:cubicBezTo>
                  <a:cubicBezTo>
                    <a:pt x="193330" y="277381"/>
                    <a:pt x="164956" y="249260"/>
                    <a:pt x="164956" y="247740"/>
                  </a:cubicBezTo>
                  <a:cubicBezTo>
                    <a:pt x="128221" y="196311"/>
                    <a:pt x="181676" y="228993"/>
                    <a:pt x="151781" y="186937"/>
                  </a:cubicBezTo>
                  <a:cubicBezTo>
                    <a:pt x="144688" y="175030"/>
                    <a:pt x="161408" y="190484"/>
                    <a:pt x="144688" y="175030"/>
                  </a:cubicBezTo>
                  <a:cubicBezTo>
                    <a:pt x="129488" y="157803"/>
                    <a:pt x="127714" y="159323"/>
                    <a:pt x="117327" y="154763"/>
                  </a:cubicBezTo>
                  <a:cubicBezTo>
                    <a:pt x="95033" y="125882"/>
                    <a:pt x="121127" y="137789"/>
                    <a:pt x="95793" y="128415"/>
                  </a:cubicBezTo>
                  <a:cubicBezTo>
                    <a:pt x="65898" y="117775"/>
                    <a:pt x="63111" y="116508"/>
                    <a:pt x="58044" y="115242"/>
                  </a:cubicBezTo>
                  <a:cubicBezTo>
                    <a:pt x="52978" y="113975"/>
                    <a:pt x="55258" y="124869"/>
                    <a:pt x="52978" y="113975"/>
                  </a:cubicBezTo>
                  <a:cubicBezTo>
                    <a:pt x="50698" y="103334"/>
                    <a:pt x="49431" y="110428"/>
                    <a:pt x="50698" y="103334"/>
                  </a:cubicBezTo>
                  <a:cubicBezTo>
                    <a:pt x="51204" y="91174"/>
                    <a:pt x="56271" y="87374"/>
                    <a:pt x="65138" y="76987"/>
                  </a:cubicBezTo>
                  <a:cubicBezTo>
                    <a:pt x="68685" y="70907"/>
                    <a:pt x="60325" y="97254"/>
                    <a:pt x="68685" y="70907"/>
                  </a:cubicBezTo>
                  <a:cubicBezTo>
                    <a:pt x="77045" y="44559"/>
                    <a:pt x="70965" y="45826"/>
                    <a:pt x="69952" y="42279"/>
                  </a:cubicBezTo>
                  <a:cubicBezTo>
                    <a:pt x="68938" y="38732"/>
                    <a:pt x="77045" y="41012"/>
                    <a:pt x="69952" y="30372"/>
                  </a:cubicBezTo>
                  <a:cubicBezTo>
                    <a:pt x="62858" y="19731"/>
                    <a:pt x="58044" y="32652"/>
                    <a:pt x="62858" y="19731"/>
                  </a:cubicBezTo>
                  <a:cubicBezTo>
                    <a:pt x="67672" y="6558"/>
                    <a:pt x="67672" y="6558"/>
                    <a:pt x="67672" y="6558"/>
                  </a:cubicBezTo>
                  <a:cubicBezTo>
                    <a:pt x="67672" y="6558"/>
                    <a:pt x="82366" y="-4083"/>
                    <a:pt x="58552" y="1744"/>
                  </a:cubicBezTo>
                  <a:cubicBezTo>
                    <a:pt x="33217" y="7318"/>
                    <a:pt x="24603" y="7824"/>
                    <a:pt x="23337" y="1593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1" name="Freeform 336">
              <a:extLst>
                <a:ext uri="{FF2B5EF4-FFF2-40B4-BE49-F238E27FC236}">
                  <a16:creationId xmlns:a16="http://schemas.microsoft.com/office/drawing/2014/main" id="{5595A441-2417-7E78-9F96-F96B848434FB}"/>
                </a:ext>
              </a:extLst>
            </p:cNvPr>
            <p:cNvSpPr/>
            <p:nvPr/>
          </p:nvSpPr>
          <p:spPr>
            <a:xfrm>
              <a:off x="8750833" y="4332473"/>
              <a:ext cx="282183" cy="302589"/>
            </a:xfrm>
            <a:custGeom>
              <a:avLst/>
              <a:gdLst>
                <a:gd name="connsiteX0" fmla="*/ 279617 w 282183"/>
                <a:gd name="connsiteY0" fmla="*/ 37980 h 302589"/>
                <a:gd name="connsiteX1" fmla="*/ 278857 w 282183"/>
                <a:gd name="connsiteY1" fmla="*/ 36967 h 302589"/>
                <a:gd name="connsiteX2" fmla="*/ 257830 w 282183"/>
                <a:gd name="connsiteY2" fmla="*/ 22020 h 302589"/>
                <a:gd name="connsiteX3" fmla="*/ 248456 w 282183"/>
                <a:gd name="connsiteY3" fmla="*/ 22020 h 302589"/>
                <a:gd name="connsiteX4" fmla="*/ 234269 w 282183"/>
                <a:gd name="connsiteY4" fmla="*/ 3272 h 302589"/>
                <a:gd name="connsiteX5" fmla="*/ 224896 w 282183"/>
                <a:gd name="connsiteY5" fmla="*/ 6312 h 302589"/>
                <a:gd name="connsiteX6" fmla="*/ 185881 w 282183"/>
                <a:gd name="connsiteY6" fmla="*/ 48621 h 302589"/>
                <a:gd name="connsiteX7" fmla="*/ 171694 w 282183"/>
                <a:gd name="connsiteY7" fmla="*/ 48621 h 302589"/>
                <a:gd name="connsiteX8" fmla="*/ 154466 w 282183"/>
                <a:gd name="connsiteY8" fmla="*/ 56474 h 302589"/>
                <a:gd name="connsiteX9" fmla="*/ 145093 w 282183"/>
                <a:gd name="connsiteY9" fmla="*/ 59514 h 302589"/>
                <a:gd name="connsiteX10" fmla="*/ 118492 w 282183"/>
                <a:gd name="connsiteY10" fmla="*/ 90929 h 302589"/>
                <a:gd name="connsiteX11" fmla="*/ 80997 w 282183"/>
                <a:gd name="connsiteY11" fmla="*/ 101822 h 302589"/>
                <a:gd name="connsiteX12" fmla="*/ 73143 w 282183"/>
                <a:gd name="connsiteY12" fmla="*/ 108156 h 302589"/>
                <a:gd name="connsiteX13" fmla="*/ 66810 w 282183"/>
                <a:gd name="connsiteY13" fmla="*/ 137797 h 302589"/>
                <a:gd name="connsiteX14" fmla="*/ 40209 w 282183"/>
                <a:gd name="connsiteY14" fmla="*/ 136277 h 302589"/>
                <a:gd name="connsiteX15" fmla="*/ 27795 w 282183"/>
                <a:gd name="connsiteY15" fmla="*/ 133237 h 302589"/>
                <a:gd name="connsiteX16" fmla="*/ 19941 w 282183"/>
                <a:gd name="connsiteY16" fmla="*/ 138050 h 302589"/>
                <a:gd name="connsiteX17" fmla="*/ 5754 w 282183"/>
                <a:gd name="connsiteY17" fmla="*/ 152237 h 302589"/>
                <a:gd name="connsiteX18" fmla="*/ 2714 w 282183"/>
                <a:gd name="connsiteY18" fmla="*/ 163131 h 302589"/>
                <a:gd name="connsiteX19" fmla="*/ 40209 w 282183"/>
                <a:gd name="connsiteY19" fmla="*/ 257121 h 302589"/>
                <a:gd name="connsiteX20" fmla="*/ 84037 w 282183"/>
                <a:gd name="connsiteY20" fmla="*/ 266495 h 302589"/>
                <a:gd name="connsiteX21" fmla="*/ 90371 w 282183"/>
                <a:gd name="connsiteY21" fmla="*/ 269535 h 302589"/>
                <a:gd name="connsiteX22" fmla="*/ 170173 w 282183"/>
                <a:gd name="connsiteY22" fmla="*/ 291323 h 302589"/>
                <a:gd name="connsiteX23" fmla="*/ 181067 w 282183"/>
                <a:gd name="connsiteY23" fmla="*/ 300696 h 302589"/>
                <a:gd name="connsiteX24" fmla="*/ 195254 w 282183"/>
                <a:gd name="connsiteY24" fmla="*/ 295883 h 302589"/>
                <a:gd name="connsiteX25" fmla="*/ 204628 w 282183"/>
                <a:gd name="connsiteY25" fmla="*/ 284989 h 302589"/>
                <a:gd name="connsiteX26" fmla="*/ 224896 w 282183"/>
                <a:gd name="connsiteY26" fmla="*/ 238121 h 302589"/>
                <a:gd name="connsiteX27" fmla="*/ 245163 w 282183"/>
                <a:gd name="connsiteY27" fmla="*/ 211520 h 302589"/>
                <a:gd name="connsiteX28" fmla="*/ 245163 w 282183"/>
                <a:gd name="connsiteY28" fmla="*/ 181879 h 302589"/>
                <a:gd name="connsiteX29" fmla="*/ 246683 w 282183"/>
                <a:gd name="connsiteY29" fmla="*/ 172505 h 302589"/>
                <a:gd name="connsiteX30" fmla="*/ 265431 w 282183"/>
                <a:gd name="connsiteY30" fmla="*/ 161611 h 302589"/>
                <a:gd name="connsiteX31" fmla="*/ 273284 w 282183"/>
                <a:gd name="connsiteY31" fmla="*/ 155024 h 302589"/>
                <a:gd name="connsiteX32" fmla="*/ 263910 w 282183"/>
                <a:gd name="connsiteY32" fmla="*/ 141344 h 302589"/>
                <a:gd name="connsiteX33" fmla="*/ 257577 w 282183"/>
                <a:gd name="connsiteY33" fmla="*/ 131970 h 302589"/>
                <a:gd name="connsiteX34" fmla="*/ 252763 w 282183"/>
                <a:gd name="connsiteY34" fmla="*/ 81808 h 302589"/>
                <a:gd name="connsiteX35" fmla="*/ 269990 w 282183"/>
                <a:gd name="connsiteY35" fmla="*/ 56727 h 302589"/>
                <a:gd name="connsiteX36" fmla="*/ 279617 w 282183"/>
                <a:gd name="connsiteY36" fmla="*/ 37980 h 30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82183" h="302589">
                  <a:moveTo>
                    <a:pt x="279617" y="37980"/>
                  </a:moveTo>
                  <a:cubicBezTo>
                    <a:pt x="277338" y="36207"/>
                    <a:pt x="277844" y="36460"/>
                    <a:pt x="278857" y="36967"/>
                  </a:cubicBezTo>
                  <a:cubicBezTo>
                    <a:pt x="283418" y="38993"/>
                    <a:pt x="252003" y="18726"/>
                    <a:pt x="257830" y="22020"/>
                  </a:cubicBezTo>
                  <a:cubicBezTo>
                    <a:pt x="257830" y="22020"/>
                    <a:pt x="262644" y="40767"/>
                    <a:pt x="248456" y="22020"/>
                  </a:cubicBezTo>
                  <a:cubicBezTo>
                    <a:pt x="234269" y="3272"/>
                    <a:pt x="243643" y="232"/>
                    <a:pt x="234269" y="3272"/>
                  </a:cubicBezTo>
                  <a:cubicBezTo>
                    <a:pt x="224896" y="6312"/>
                    <a:pt x="246683" y="-7622"/>
                    <a:pt x="224896" y="6312"/>
                  </a:cubicBezTo>
                  <a:cubicBezTo>
                    <a:pt x="193228" y="24046"/>
                    <a:pt x="189681" y="39754"/>
                    <a:pt x="185881" y="48621"/>
                  </a:cubicBezTo>
                  <a:cubicBezTo>
                    <a:pt x="185881" y="48621"/>
                    <a:pt x="181067" y="42287"/>
                    <a:pt x="171694" y="48621"/>
                  </a:cubicBezTo>
                  <a:cubicBezTo>
                    <a:pt x="162320" y="54954"/>
                    <a:pt x="163840" y="53434"/>
                    <a:pt x="154466" y="56474"/>
                  </a:cubicBezTo>
                  <a:cubicBezTo>
                    <a:pt x="145093" y="59514"/>
                    <a:pt x="154466" y="47100"/>
                    <a:pt x="145093" y="59514"/>
                  </a:cubicBezTo>
                  <a:cubicBezTo>
                    <a:pt x="132679" y="73701"/>
                    <a:pt x="133185" y="82315"/>
                    <a:pt x="118492" y="90929"/>
                  </a:cubicBezTo>
                  <a:cubicBezTo>
                    <a:pt x="104051" y="88142"/>
                    <a:pt x="92650" y="92955"/>
                    <a:pt x="80997" y="101822"/>
                  </a:cubicBezTo>
                  <a:cubicBezTo>
                    <a:pt x="73143" y="108156"/>
                    <a:pt x="77957" y="92449"/>
                    <a:pt x="73143" y="108156"/>
                  </a:cubicBezTo>
                  <a:cubicBezTo>
                    <a:pt x="60730" y="128423"/>
                    <a:pt x="79224" y="135770"/>
                    <a:pt x="66810" y="137797"/>
                  </a:cubicBezTo>
                  <a:cubicBezTo>
                    <a:pt x="50342" y="149958"/>
                    <a:pt x="56929" y="140837"/>
                    <a:pt x="40209" y="136277"/>
                  </a:cubicBezTo>
                  <a:cubicBezTo>
                    <a:pt x="27795" y="133237"/>
                    <a:pt x="35395" y="128423"/>
                    <a:pt x="27795" y="133237"/>
                  </a:cubicBezTo>
                  <a:cubicBezTo>
                    <a:pt x="19941" y="138050"/>
                    <a:pt x="34129" y="123863"/>
                    <a:pt x="19941" y="138050"/>
                  </a:cubicBezTo>
                  <a:cubicBezTo>
                    <a:pt x="5754" y="152237"/>
                    <a:pt x="9047" y="141091"/>
                    <a:pt x="5754" y="152237"/>
                  </a:cubicBezTo>
                  <a:cubicBezTo>
                    <a:pt x="2714" y="163131"/>
                    <a:pt x="-3620" y="147424"/>
                    <a:pt x="2714" y="163131"/>
                  </a:cubicBezTo>
                  <a:cubicBezTo>
                    <a:pt x="24248" y="209493"/>
                    <a:pt x="19688" y="225960"/>
                    <a:pt x="40209" y="257121"/>
                  </a:cubicBezTo>
                  <a:cubicBezTo>
                    <a:pt x="45782" y="271562"/>
                    <a:pt x="74663" y="263202"/>
                    <a:pt x="84037" y="266495"/>
                  </a:cubicBezTo>
                  <a:cubicBezTo>
                    <a:pt x="90371" y="269535"/>
                    <a:pt x="77703" y="257121"/>
                    <a:pt x="90371" y="269535"/>
                  </a:cubicBezTo>
                  <a:cubicBezTo>
                    <a:pt x="121025" y="295630"/>
                    <a:pt x="159027" y="271308"/>
                    <a:pt x="170173" y="291323"/>
                  </a:cubicBezTo>
                  <a:cubicBezTo>
                    <a:pt x="173213" y="300696"/>
                    <a:pt x="167133" y="305510"/>
                    <a:pt x="181067" y="300696"/>
                  </a:cubicBezTo>
                  <a:cubicBezTo>
                    <a:pt x="195254" y="295883"/>
                    <a:pt x="185881" y="307030"/>
                    <a:pt x="195254" y="295883"/>
                  </a:cubicBezTo>
                  <a:cubicBezTo>
                    <a:pt x="204628" y="284989"/>
                    <a:pt x="195254" y="300696"/>
                    <a:pt x="204628" y="284989"/>
                  </a:cubicBezTo>
                  <a:cubicBezTo>
                    <a:pt x="227429" y="253574"/>
                    <a:pt x="186387" y="287522"/>
                    <a:pt x="224896" y="238121"/>
                  </a:cubicBezTo>
                  <a:cubicBezTo>
                    <a:pt x="238069" y="205439"/>
                    <a:pt x="247189" y="238627"/>
                    <a:pt x="245163" y="211520"/>
                  </a:cubicBezTo>
                  <a:cubicBezTo>
                    <a:pt x="245163" y="181879"/>
                    <a:pt x="243643" y="191252"/>
                    <a:pt x="245163" y="181879"/>
                  </a:cubicBezTo>
                  <a:cubicBezTo>
                    <a:pt x="246683" y="172505"/>
                    <a:pt x="227936" y="183399"/>
                    <a:pt x="246683" y="172505"/>
                  </a:cubicBezTo>
                  <a:cubicBezTo>
                    <a:pt x="265431" y="161611"/>
                    <a:pt x="265431" y="161611"/>
                    <a:pt x="265431" y="161611"/>
                  </a:cubicBezTo>
                  <a:cubicBezTo>
                    <a:pt x="265431" y="161611"/>
                    <a:pt x="282657" y="168705"/>
                    <a:pt x="273284" y="155024"/>
                  </a:cubicBezTo>
                  <a:cubicBezTo>
                    <a:pt x="263910" y="141344"/>
                    <a:pt x="270244" y="150717"/>
                    <a:pt x="263910" y="141344"/>
                  </a:cubicBezTo>
                  <a:cubicBezTo>
                    <a:pt x="257577" y="131970"/>
                    <a:pt x="262390" y="152237"/>
                    <a:pt x="257577" y="131970"/>
                  </a:cubicBezTo>
                  <a:cubicBezTo>
                    <a:pt x="254030" y="99035"/>
                    <a:pt x="237816" y="106129"/>
                    <a:pt x="252763" y="81808"/>
                  </a:cubicBezTo>
                  <a:cubicBezTo>
                    <a:pt x="275564" y="58247"/>
                    <a:pt x="260110" y="72434"/>
                    <a:pt x="269990" y="56727"/>
                  </a:cubicBezTo>
                  <a:cubicBezTo>
                    <a:pt x="273537" y="57994"/>
                    <a:pt x="287978" y="47860"/>
                    <a:pt x="279617" y="379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2" name="Freeform 337">
              <a:extLst>
                <a:ext uri="{FF2B5EF4-FFF2-40B4-BE49-F238E27FC236}">
                  <a16:creationId xmlns:a16="http://schemas.microsoft.com/office/drawing/2014/main" id="{5BB7239D-E48E-3ADC-C0D2-31F20E3334D8}"/>
                </a:ext>
              </a:extLst>
            </p:cNvPr>
            <p:cNvSpPr/>
            <p:nvPr/>
          </p:nvSpPr>
          <p:spPr>
            <a:xfrm>
              <a:off x="8383827" y="4370199"/>
              <a:ext cx="546662" cy="390456"/>
            </a:xfrm>
            <a:custGeom>
              <a:avLst/>
              <a:gdLst>
                <a:gd name="connsiteX0" fmla="*/ 1867 w 546662"/>
                <a:gd name="connsiteY0" fmla="*/ 253 h 390456"/>
                <a:gd name="connsiteX1" fmla="*/ 44175 w 546662"/>
                <a:gd name="connsiteY1" fmla="*/ 50162 h 390456"/>
                <a:gd name="connsiteX2" fmla="*/ 70776 w 546662"/>
                <a:gd name="connsiteY2" fmla="*/ 81576 h 390456"/>
                <a:gd name="connsiteX3" fmla="*/ 92564 w 546662"/>
                <a:gd name="connsiteY3" fmla="*/ 100324 h 390456"/>
                <a:gd name="connsiteX4" fmla="*/ 104977 w 546662"/>
                <a:gd name="connsiteY4" fmla="*/ 142632 h 390456"/>
                <a:gd name="connsiteX5" fmla="*/ 106498 w 546662"/>
                <a:gd name="connsiteY5" fmla="*/ 153526 h 390456"/>
                <a:gd name="connsiteX6" fmla="*/ 112831 w 546662"/>
                <a:gd name="connsiteY6" fmla="*/ 161379 h 390456"/>
                <a:gd name="connsiteX7" fmla="*/ 123725 w 546662"/>
                <a:gd name="connsiteY7" fmla="*/ 164419 h 390456"/>
                <a:gd name="connsiteX8" fmla="*/ 133099 w 546662"/>
                <a:gd name="connsiteY8" fmla="*/ 175313 h 390456"/>
                <a:gd name="connsiteX9" fmla="*/ 225315 w 546662"/>
                <a:gd name="connsiteY9" fmla="*/ 291091 h 390456"/>
                <a:gd name="connsiteX10" fmla="*/ 284851 w 546662"/>
                <a:gd name="connsiteY10" fmla="*/ 325545 h 390456"/>
                <a:gd name="connsiteX11" fmla="*/ 286371 w 546662"/>
                <a:gd name="connsiteY11" fmla="*/ 336439 h 390456"/>
                <a:gd name="connsiteX12" fmla="*/ 309932 w 546662"/>
                <a:gd name="connsiteY12" fmla="*/ 350626 h 390456"/>
                <a:gd name="connsiteX13" fmla="*/ 338053 w 546662"/>
                <a:gd name="connsiteY13" fmla="*/ 353666 h 390456"/>
                <a:gd name="connsiteX14" fmla="*/ 375547 w 546662"/>
                <a:gd name="connsiteY14" fmla="*/ 361520 h 390456"/>
                <a:gd name="connsiteX15" fmla="*/ 386441 w 546662"/>
                <a:gd name="connsiteY15" fmla="*/ 361520 h 390456"/>
                <a:gd name="connsiteX16" fmla="*/ 430016 w 546662"/>
                <a:gd name="connsiteY16" fmla="*/ 375707 h 390456"/>
                <a:gd name="connsiteX17" fmla="*/ 441416 w 546662"/>
                <a:gd name="connsiteY17" fmla="*/ 375707 h 390456"/>
                <a:gd name="connsiteX18" fmla="*/ 494618 w 546662"/>
                <a:gd name="connsiteY18" fmla="*/ 386601 h 390456"/>
                <a:gd name="connsiteX19" fmla="*/ 541487 w 546662"/>
                <a:gd name="connsiteY19" fmla="*/ 387614 h 390456"/>
                <a:gd name="connsiteX20" fmla="*/ 525780 w 546662"/>
                <a:gd name="connsiteY20" fmla="*/ 366333 h 390456"/>
                <a:gd name="connsiteX21" fmla="*/ 520966 w 546662"/>
                <a:gd name="connsiteY21" fmla="*/ 361520 h 390456"/>
                <a:gd name="connsiteX22" fmla="*/ 503739 w 546662"/>
                <a:gd name="connsiteY22" fmla="*/ 356707 h 390456"/>
                <a:gd name="connsiteX23" fmla="*/ 466244 w 546662"/>
                <a:gd name="connsiteY23" fmla="*/ 337959 h 390456"/>
                <a:gd name="connsiteX24" fmla="*/ 414563 w 546662"/>
                <a:gd name="connsiteY24" fmla="*/ 330106 h 390456"/>
                <a:gd name="connsiteX25" fmla="*/ 377068 w 546662"/>
                <a:gd name="connsiteY25" fmla="*/ 327065 h 390456"/>
                <a:gd name="connsiteX26" fmla="*/ 366174 w 546662"/>
                <a:gd name="connsiteY26" fmla="*/ 325545 h 390456"/>
                <a:gd name="connsiteX27" fmla="*/ 350467 w 546662"/>
                <a:gd name="connsiteY27" fmla="*/ 309838 h 390456"/>
                <a:gd name="connsiteX28" fmla="*/ 328679 w 546662"/>
                <a:gd name="connsiteY28" fmla="*/ 311358 h 390456"/>
                <a:gd name="connsiteX29" fmla="*/ 314492 w 546662"/>
                <a:gd name="connsiteY29" fmla="*/ 308318 h 390456"/>
                <a:gd name="connsiteX30" fmla="*/ 298784 w 546662"/>
                <a:gd name="connsiteY30" fmla="*/ 294131 h 390456"/>
                <a:gd name="connsiteX31" fmla="*/ 287891 w 546662"/>
                <a:gd name="connsiteY31" fmla="*/ 281717 h 390456"/>
                <a:gd name="connsiteX32" fmla="*/ 283077 w 546662"/>
                <a:gd name="connsiteY32" fmla="*/ 247262 h 390456"/>
                <a:gd name="connsiteX33" fmla="*/ 290931 w 546662"/>
                <a:gd name="connsiteY33" fmla="*/ 240929 h 390456"/>
                <a:gd name="connsiteX34" fmla="*/ 312718 w 546662"/>
                <a:gd name="connsiteY34" fmla="*/ 239409 h 390456"/>
                <a:gd name="connsiteX35" fmla="*/ 314239 w 546662"/>
                <a:gd name="connsiteY35" fmla="*/ 220661 h 390456"/>
                <a:gd name="connsiteX36" fmla="*/ 307905 w 546662"/>
                <a:gd name="connsiteY36" fmla="*/ 214328 h 390456"/>
                <a:gd name="connsiteX37" fmla="*/ 273197 w 546662"/>
                <a:gd name="connsiteY37" fmla="*/ 195580 h 390456"/>
                <a:gd name="connsiteX38" fmla="*/ 265850 w 546662"/>
                <a:gd name="connsiteY38" fmla="*/ 198621 h 390456"/>
                <a:gd name="connsiteX39" fmla="*/ 234436 w 546662"/>
                <a:gd name="connsiteY39" fmla="*/ 170500 h 390456"/>
                <a:gd name="connsiteX40" fmla="*/ 223542 w 546662"/>
                <a:gd name="connsiteY40" fmla="*/ 164166 h 390456"/>
                <a:gd name="connsiteX41" fmla="*/ 223542 w 546662"/>
                <a:gd name="connsiteY41" fmla="*/ 156312 h 390456"/>
                <a:gd name="connsiteX42" fmla="*/ 215689 w 546662"/>
                <a:gd name="connsiteY42" fmla="*/ 140605 h 390456"/>
                <a:gd name="connsiteX43" fmla="*/ 184274 w 546662"/>
                <a:gd name="connsiteY43" fmla="*/ 110964 h 390456"/>
                <a:gd name="connsiteX44" fmla="*/ 145259 w 546662"/>
                <a:gd name="connsiteY44" fmla="*/ 82843 h 390456"/>
                <a:gd name="connsiteX45" fmla="*/ 107764 w 546662"/>
                <a:gd name="connsiteY45" fmla="*/ 54722 h 390456"/>
                <a:gd name="connsiteX46" fmla="*/ 48229 w 546662"/>
                <a:gd name="connsiteY46" fmla="*/ 0 h 390456"/>
                <a:gd name="connsiteX47" fmla="*/ 1867 w 546662"/>
                <a:gd name="connsiteY47" fmla="*/ 253 h 39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6662" h="390456">
                  <a:moveTo>
                    <a:pt x="1867" y="253"/>
                  </a:moveTo>
                  <a:cubicBezTo>
                    <a:pt x="-7760" y="36228"/>
                    <a:pt x="21881" y="35721"/>
                    <a:pt x="44175" y="50162"/>
                  </a:cubicBezTo>
                  <a:cubicBezTo>
                    <a:pt x="60896" y="53455"/>
                    <a:pt x="63429" y="73216"/>
                    <a:pt x="70776" y="81576"/>
                  </a:cubicBezTo>
                  <a:cubicBezTo>
                    <a:pt x="75083" y="89683"/>
                    <a:pt x="88764" y="92217"/>
                    <a:pt x="92564" y="100324"/>
                  </a:cubicBezTo>
                  <a:cubicBezTo>
                    <a:pt x="98644" y="111724"/>
                    <a:pt x="104218" y="129205"/>
                    <a:pt x="104977" y="142632"/>
                  </a:cubicBezTo>
                  <a:cubicBezTo>
                    <a:pt x="106498" y="153526"/>
                    <a:pt x="100164" y="145672"/>
                    <a:pt x="106498" y="153526"/>
                  </a:cubicBezTo>
                  <a:cubicBezTo>
                    <a:pt x="112831" y="161379"/>
                    <a:pt x="101684" y="158339"/>
                    <a:pt x="112831" y="161379"/>
                  </a:cubicBezTo>
                  <a:cubicBezTo>
                    <a:pt x="123725" y="164419"/>
                    <a:pt x="114352" y="153526"/>
                    <a:pt x="123725" y="164419"/>
                  </a:cubicBezTo>
                  <a:cubicBezTo>
                    <a:pt x="133099" y="175313"/>
                    <a:pt x="133099" y="175313"/>
                    <a:pt x="133099" y="175313"/>
                  </a:cubicBezTo>
                  <a:cubicBezTo>
                    <a:pt x="139939" y="215594"/>
                    <a:pt x="187567" y="260690"/>
                    <a:pt x="225315" y="291091"/>
                  </a:cubicBezTo>
                  <a:cubicBezTo>
                    <a:pt x="250903" y="289317"/>
                    <a:pt x="296505" y="302998"/>
                    <a:pt x="284851" y="325545"/>
                  </a:cubicBezTo>
                  <a:cubicBezTo>
                    <a:pt x="286371" y="336439"/>
                    <a:pt x="270664" y="325545"/>
                    <a:pt x="286371" y="336439"/>
                  </a:cubicBezTo>
                  <a:cubicBezTo>
                    <a:pt x="302078" y="347333"/>
                    <a:pt x="309932" y="350626"/>
                    <a:pt x="309932" y="350626"/>
                  </a:cubicBezTo>
                  <a:cubicBezTo>
                    <a:pt x="310945" y="346066"/>
                    <a:pt x="329946" y="351893"/>
                    <a:pt x="338053" y="353666"/>
                  </a:cubicBezTo>
                  <a:cubicBezTo>
                    <a:pt x="355027" y="351640"/>
                    <a:pt x="366427" y="353413"/>
                    <a:pt x="375547" y="361520"/>
                  </a:cubicBezTo>
                  <a:cubicBezTo>
                    <a:pt x="375547" y="361520"/>
                    <a:pt x="353760" y="349106"/>
                    <a:pt x="386441" y="361520"/>
                  </a:cubicBezTo>
                  <a:cubicBezTo>
                    <a:pt x="419376" y="373934"/>
                    <a:pt x="427989" y="372414"/>
                    <a:pt x="430016" y="375707"/>
                  </a:cubicBezTo>
                  <a:cubicBezTo>
                    <a:pt x="432043" y="378747"/>
                    <a:pt x="422416" y="364813"/>
                    <a:pt x="441416" y="375707"/>
                  </a:cubicBezTo>
                  <a:cubicBezTo>
                    <a:pt x="462698" y="393948"/>
                    <a:pt x="476124" y="382294"/>
                    <a:pt x="494618" y="386601"/>
                  </a:cubicBezTo>
                  <a:cubicBezTo>
                    <a:pt x="506525" y="381281"/>
                    <a:pt x="533887" y="396481"/>
                    <a:pt x="541487" y="387614"/>
                  </a:cubicBezTo>
                  <a:cubicBezTo>
                    <a:pt x="555674" y="361267"/>
                    <a:pt x="537434" y="371400"/>
                    <a:pt x="525780" y="366333"/>
                  </a:cubicBezTo>
                  <a:cubicBezTo>
                    <a:pt x="520966" y="361520"/>
                    <a:pt x="538193" y="366333"/>
                    <a:pt x="520966" y="361520"/>
                  </a:cubicBezTo>
                  <a:cubicBezTo>
                    <a:pt x="503739" y="356707"/>
                    <a:pt x="516153" y="356707"/>
                    <a:pt x="503739" y="356707"/>
                  </a:cubicBezTo>
                  <a:cubicBezTo>
                    <a:pt x="471057" y="357720"/>
                    <a:pt x="492845" y="344546"/>
                    <a:pt x="466244" y="337959"/>
                  </a:cubicBezTo>
                  <a:cubicBezTo>
                    <a:pt x="434070" y="323265"/>
                    <a:pt x="441923" y="315918"/>
                    <a:pt x="414563" y="330106"/>
                  </a:cubicBezTo>
                  <a:cubicBezTo>
                    <a:pt x="404935" y="346066"/>
                    <a:pt x="387708" y="328079"/>
                    <a:pt x="377068" y="327065"/>
                  </a:cubicBezTo>
                  <a:cubicBezTo>
                    <a:pt x="366174" y="325545"/>
                    <a:pt x="381881" y="341252"/>
                    <a:pt x="366174" y="325545"/>
                  </a:cubicBezTo>
                  <a:cubicBezTo>
                    <a:pt x="350467" y="309838"/>
                    <a:pt x="364654" y="308318"/>
                    <a:pt x="350467" y="309838"/>
                  </a:cubicBezTo>
                  <a:cubicBezTo>
                    <a:pt x="336279" y="311358"/>
                    <a:pt x="342613" y="314651"/>
                    <a:pt x="328679" y="311358"/>
                  </a:cubicBezTo>
                  <a:cubicBezTo>
                    <a:pt x="314492" y="308318"/>
                    <a:pt x="330199" y="322252"/>
                    <a:pt x="314492" y="308318"/>
                  </a:cubicBezTo>
                  <a:cubicBezTo>
                    <a:pt x="298784" y="294131"/>
                    <a:pt x="309678" y="306798"/>
                    <a:pt x="298784" y="294131"/>
                  </a:cubicBezTo>
                  <a:cubicBezTo>
                    <a:pt x="287891" y="281717"/>
                    <a:pt x="289411" y="298944"/>
                    <a:pt x="287891" y="281717"/>
                  </a:cubicBezTo>
                  <a:cubicBezTo>
                    <a:pt x="291184" y="268796"/>
                    <a:pt x="276997" y="250556"/>
                    <a:pt x="283077" y="247262"/>
                  </a:cubicBezTo>
                  <a:cubicBezTo>
                    <a:pt x="290931" y="240929"/>
                    <a:pt x="268891" y="242449"/>
                    <a:pt x="290931" y="240929"/>
                  </a:cubicBezTo>
                  <a:cubicBezTo>
                    <a:pt x="312718" y="239409"/>
                    <a:pt x="311199" y="258156"/>
                    <a:pt x="312718" y="239409"/>
                  </a:cubicBezTo>
                  <a:cubicBezTo>
                    <a:pt x="314239" y="220661"/>
                    <a:pt x="320572" y="226995"/>
                    <a:pt x="314239" y="220661"/>
                  </a:cubicBezTo>
                  <a:cubicBezTo>
                    <a:pt x="307905" y="214328"/>
                    <a:pt x="320572" y="228515"/>
                    <a:pt x="307905" y="214328"/>
                  </a:cubicBezTo>
                  <a:cubicBezTo>
                    <a:pt x="294225" y="199127"/>
                    <a:pt x="287891" y="186207"/>
                    <a:pt x="273197" y="195580"/>
                  </a:cubicBezTo>
                  <a:cubicBezTo>
                    <a:pt x="265850" y="198621"/>
                    <a:pt x="290678" y="219141"/>
                    <a:pt x="265850" y="198621"/>
                  </a:cubicBezTo>
                  <a:cubicBezTo>
                    <a:pt x="232915" y="173286"/>
                    <a:pt x="250649" y="187980"/>
                    <a:pt x="234436" y="170500"/>
                  </a:cubicBezTo>
                  <a:cubicBezTo>
                    <a:pt x="223542" y="164166"/>
                    <a:pt x="223542" y="172020"/>
                    <a:pt x="223542" y="164166"/>
                  </a:cubicBezTo>
                  <a:cubicBezTo>
                    <a:pt x="223542" y="156312"/>
                    <a:pt x="231396" y="172020"/>
                    <a:pt x="223542" y="156312"/>
                  </a:cubicBezTo>
                  <a:cubicBezTo>
                    <a:pt x="215689" y="140605"/>
                    <a:pt x="215689" y="140605"/>
                    <a:pt x="215689" y="140605"/>
                  </a:cubicBezTo>
                  <a:cubicBezTo>
                    <a:pt x="207581" y="135285"/>
                    <a:pt x="184527" y="108431"/>
                    <a:pt x="184274" y="110964"/>
                  </a:cubicBezTo>
                  <a:cubicBezTo>
                    <a:pt x="176167" y="110457"/>
                    <a:pt x="156153" y="87910"/>
                    <a:pt x="145259" y="82843"/>
                  </a:cubicBezTo>
                  <a:cubicBezTo>
                    <a:pt x="127778" y="79803"/>
                    <a:pt x="115618" y="62322"/>
                    <a:pt x="107764" y="54722"/>
                  </a:cubicBezTo>
                  <a:cubicBezTo>
                    <a:pt x="89777" y="48135"/>
                    <a:pt x="66469" y="4307"/>
                    <a:pt x="48229" y="0"/>
                  </a:cubicBezTo>
                  <a:cubicBezTo>
                    <a:pt x="31255" y="1267"/>
                    <a:pt x="17068" y="760"/>
                    <a:pt x="1867" y="25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3" name="Freeform 338">
              <a:extLst>
                <a:ext uri="{FF2B5EF4-FFF2-40B4-BE49-F238E27FC236}">
                  <a16:creationId xmlns:a16="http://schemas.microsoft.com/office/drawing/2014/main" id="{8FF6AD63-603B-6D5F-21F4-72EF1D7F448F}"/>
                </a:ext>
              </a:extLst>
            </p:cNvPr>
            <p:cNvSpPr/>
            <p:nvPr/>
          </p:nvSpPr>
          <p:spPr>
            <a:xfrm>
              <a:off x="9029515" y="4476166"/>
              <a:ext cx="170299" cy="203075"/>
            </a:xfrm>
            <a:custGeom>
              <a:avLst/>
              <a:gdLst>
                <a:gd name="connsiteX0" fmla="*/ 169915 w 170299"/>
                <a:gd name="connsiteY0" fmla="*/ 17918 h 203075"/>
                <a:gd name="connsiteX1" fmla="*/ 90112 w 170299"/>
                <a:gd name="connsiteY1" fmla="*/ 30332 h 203075"/>
                <a:gd name="connsiteX2" fmla="*/ 38431 w 170299"/>
                <a:gd name="connsiteY2" fmla="*/ 39705 h 203075"/>
                <a:gd name="connsiteX3" fmla="*/ 54138 w 170299"/>
                <a:gd name="connsiteY3" fmla="*/ 69346 h 203075"/>
                <a:gd name="connsiteX4" fmla="*/ 65032 w 170299"/>
                <a:gd name="connsiteY4" fmla="*/ 70867 h 203075"/>
                <a:gd name="connsiteX5" fmla="*/ 90112 w 170299"/>
                <a:gd name="connsiteY5" fmla="*/ 58453 h 203075"/>
                <a:gd name="connsiteX6" fmla="*/ 107340 w 170299"/>
                <a:gd name="connsiteY6" fmla="*/ 74160 h 203075"/>
                <a:gd name="connsiteX7" fmla="*/ 94926 w 170299"/>
                <a:gd name="connsiteY7" fmla="*/ 82013 h 203075"/>
                <a:gd name="connsiteX8" fmla="*/ 85553 w 170299"/>
                <a:gd name="connsiteY8" fmla="*/ 114948 h 203075"/>
                <a:gd name="connsiteX9" fmla="*/ 91886 w 170299"/>
                <a:gd name="connsiteY9" fmla="*/ 129135 h 203075"/>
                <a:gd name="connsiteX10" fmla="*/ 116967 w 170299"/>
                <a:gd name="connsiteY10" fmla="*/ 154216 h 203075"/>
                <a:gd name="connsiteX11" fmla="*/ 117980 w 170299"/>
                <a:gd name="connsiteY11" fmla="*/ 165110 h 203075"/>
                <a:gd name="connsiteX12" fmla="*/ 113673 w 170299"/>
                <a:gd name="connsiteY12" fmla="*/ 186897 h 203075"/>
                <a:gd name="connsiteX13" fmla="*/ 85553 w 170299"/>
                <a:gd name="connsiteY13" fmla="*/ 179044 h 203075"/>
                <a:gd name="connsiteX14" fmla="*/ 68325 w 170299"/>
                <a:gd name="connsiteY14" fmla="*/ 174230 h 203075"/>
                <a:gd name="connsiteX15" fmla="*/ 76179 w 170299"/>
                <a:gd name="connsiteY15" fmla="*/ 158776 h 203075"/>
                <a:gd name="connsiteX16" fmla="*/ 57431 w 170299"/>
                <a:gd name="connsiteY16" fmla="*/ 128882 h 203075"/>
                <a:gd name="connsiteX17" fmla="*/ 48058 w 170299"/>
                <a:gd name="connsiteY17" fmla="*/ 117988 h 203075"/>
                <a:gd name="connsiteX18" fmla="*/ 41724 w 170299"/>
                <a:gd name="connsiteY18" fmla="*/ 132175 h 203075"/>
                <a:gd name="connsiteX19" fmla="*/ 43244 w 170299"/>
                <a:gd name="connsiteY19" fmla="*/ 150923 h 203075"/>
                <a:gd name="connsiteX20" fmla="*/ 43244 w 170299"/>
                <a:gd name="connsiteY20" fmla="*/ 161816 h 203075"/>
                <a:gd name="connsiteX21" fmla="*/ 46285 w 170299"/>
                <a:gd name="connsiteY21" fmla="*/ 186897 h 203075"/>
                <a:gd name="connsiteX22" fmla="*/ 36910 w 170299"/>
                <a:gd name="connsiteY22" fmla="*/ 196271 h 203075"/>
                <a:gd name="connsiteX23" fmla="*/ 22977 w 170299"/>
                <a:gd name="connsiteY23" fmla="*/ 202605 h 203075"/>
                <a:gd name="connsiteX24" fmla="*/ 2456 w 170299"/>
                <a:gd name="connsiteY24" fmla="*/ 113428 h 203075"/>
                <a:gd name="connsiteX25" fmla="*/ 16643 w 170299"/>
                <a:gd name="connsiteY25" fmla="*/ 101014 h 203075"/>
                <a:gd name="connsiteX26" fmla="*/ 16643 w 170299"/>
                <a:gd name="connsiteY26" fmla="*/ 88601 h 203075"/>
                <a:gd name="connsiteX27" fmla="*/ 22977 w 170299"/>
                <a:gd name="connsiteY27" fmla="*/ 32358 h 203075"/>
                <a:gd name="connsiteX28" fmla="*/ 94926 w 170299"/>
                <a:gd name="connsiteY28" fmla="*/ 17411 h 203075"/>
                <a:gd name="connsiteX29" fmla="*/ 143314 w 170299"/>
                <a:gd name="connsiteY29" fmla="*/ 16651 h 203075"/>
                <a:gd name="connsiteX30" fmla="*/ 151168 w 170299"/>
                <a:gd name="connsiteY30" fmla="*/ 11584 h 203075"/>
                <a:gd name="connsiteX31" fmla="*/ 169915 w 170299"/>
                <a:gd name="connsiteY31" fmla="*/ 17918 h 20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0299" h="203075">
                  <a:moveTo>
                    <a:pt x="169915" y="17918"/>
                  </a:moveTo>
                  <a:cubicBezTo>
                    <a:pt x="152689" y="41479"/>
                    <a:pt x="117980" y="28558"/>
                    <a:pt x="90112" y="30332"/>
                  </a:cubicBezTo>
                  <a:cubicBezTo>
                    <a:pt x="72632" y="30585"/>
                    <a:pt x="53378" y="36919"/>
                    <a:pt x="38431" y="39705"/>
                  </a:cubicBezTo>
                  <a:cubicBezTo>
                    <a:pt x="38431" y="39705"/>
                    <a:pt x="39951" y="52119"/>
                    <a:pt x="54138" y="69346"/>
                  </a:cubicBezTo>
                  <a:cubicBezTo>
                    <a:pt x="68325" y="86574"/>
                    <a:pt x="54138" y="69346"/>
                    <a:pt x="65032" y="70867"/>
                  </a:cubicBezTo>
                  <a:cubicBezTo>
                    <a:pt x="71872" y="72133"/>
                    <a:pt x="82259" y="61746"/>
                    <a:pt x="90112" y="58453"/>
                  </a:cubicBezTo>
                  <a:cubicBezTo>
                    <a:pt x="101006" y="52119"/>
                    <a:pt x="101006" y="64786"/>
                    <a:pt x="107340" y="74160"/>
                  </a:cubicBezTo>
                  <a:cubicBezTo>
                    <a:pt x="113673" y="83534"/>
                    <a:pt x="107340" y="74160"/>
                    <a:pt x="94926" y="82013"/>
                  </a:cubicBezTo>
                  <a:cubicBezTo>
                    <a:pt x="70859" y="103041"/>
                    <a:pt x="61992" y="77453"/>
                    <a:pt x="85553" y="114948"/>
                  </a:cubicBezTo>
                  <a:cubicBezTo>
                    <a:pt x="99740" y="136736"/>
                    <a:pt x="91886" y="129135"/>
                    <a:pt x="91886" y="129135"/>
                  </a:cubicBezTo>
                  <a:cubicBezTo>
                    <a:pt x="96193" y="137749"/>
                    <a:pt x="96700" y="146362"/>
                    <a:pt x="116967" y="154216"/>
                  </a:cubicBezTo>
                  <a:cubicBezTo>
                    <a:pt x="135714" y="166630"/>
                    <a:pt x="116967" y="154216"/>
                    <a:pt x="117980" y="165110"/>
                  </a:cubicBezTo>
                  <a:cubicBezTo>
                    <a:pt x="118994" y="176004"/>
                    <a:pt x="118487" y="174483"/>
                    <a:pt x="113673" y="186897"/>
                  </a:cubicBezTo>
                  <a:cubicBezTo>
                    <a:pt x="108860" y="199311"/>
                    <a:pt x="113673" y="186897"/>
                    <a:pt x="85553" y="179044"/>
                  </a:cubicBezTo>
                  <a:cubicBezTo>
                    <a:pt x="57431" y="171190"/>
                    <a:pt x="74659" y="179044"/>
                    <a:pt x="68325" y="174230"/>
                  </a:cubicBezTo>
                  <a:cubicBezTo>
                    <a:pt x="61992" y="169417"/>
                    <a:pt x="76179" y="164857"/>
                    <a:pt x="76179" y="158776"/>
                  </a:cubicBezTo>
                  <a:cubicBezTo>
                    <a:pt x="68072" y="133949"/>
                    <a:pt x="39951" y="156496"/>
                    <a:pt x="57431" y="128882"/>
                  </a:cubicBezTo>
                  <a:cubicBezTo>
                    <a:pt x="71619" y="107094"/>
                    <a:pt x="55911" y="119508"/>
                    <a:pt x="48058" y="117988"/>
                  </a:cubicBezTo>
                  <a:cubicBezTo>
                    <a:pt x="40204" y="116468"/>
                    <a:pt x="48058" y="117988"/>
                    <a:pt x="41724" y="132175"/>
                  </a:cubicBezTo>
                  <a:cubicBezTo>
                    <a:pt x="35391" y="146362"/>
                    <a:pt x="41724" y="132175"/>
                    <a:pt x="43244" y="150923"/>
                  </a:cubicBezTo>
                  <a:cubicBezTo>
                    <a:pt x="44764" y="169670"/>
                    <a:pt x="43244" y="150923"/>
                    <a:pt x="43244" y="161816"/>
                  </a:cubicBezTo>
                  <a:cubicBezTo>
                    <a:pt x="43244" y="172710"/>
                    <a:pt x="43244" y="161816"/>
                    <a:pt x="46285" y="186897"/>
                  </a:cubicBezTo>
                  <a:cubicBezTo>
                    <a:pt x="49325" y="211978"/>
                    <a:pt x="46285" y="186897"/>
                    <a:pt x="36910" y="196271"/>
                  </a:cubicBezTo>
                  <a:cubicBezTo>
                    <a:pt x="27537" y="205645"/>
                    <a:pt x="22977" y="202605"/>
                    <a:pt x="22977" y="202605"/>
                  </a:cubicBezTo>
                  <a:cubicBezTo>
                    <a:pt x="28804" y="121788"/>
                    <a:pt x="6509" y="165110"/>
                    <a:pt x="2456" y="113428"/>
                  </a:cubicBezTo>
                  <a:cubicBezTo>
                    <a:pt x="-3877" y="88347"/>
                    <a:pt x="2456" y="113428"/>
                    <a:pt x="16643" y="101014"/>
                  </a:cubicBezTo>
                  <a:cubicBezTo>
                    <a:pt x="30830" y="88601"/>
                    <a:pt x="16643" y="88601"/>
                    <a:pt x="16643" y="88601"/>
                  </a:cubicBezTo>
                  <a:cubicBezTo>
                    <a:pt x="29564" y="73146"/>
                    <a:pt x="20950" y="47812"/>
                    <a:pt x="22977" y="32358"/>
                  </a:cubicBezTo>
                  <a:cubicBezTo>
                    <a:pt x="50591" y="-1083"/>
                    <a:pt x="58445" y="8798"/>
                    <a:pt x="94926" y="17411"/>
                  </a:cubicBezTo>
                  <a:cubicBezTo>
                    <a:pt x="126341" y="16651"/>
                    <a:pt x="107340" y="17918"/>
                    <a:pt x="143314" y="16651"/>
                  </a:cubicBezTo>
                  <a:cubicBezTo>
                    <a:pt x="162062" y="15131"/>
                    <a:pt x="143314" y="16651"/>
                    <a:pt x="151168" y="11584"/>
                  </a:cubicBezTo>
                  <a:cubicBezTo>
                    <a:pt x="167635" y="-69"/>
                    <a:pt x="171689" y="-9697"/>
                    <a:pt x="169915" y="1791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4" name="Freeform 339">
              <a:extLst>
                <a:ext uri="{FF2B5EF4-FFF2-40B4-BE49-F238E27FC236}">
                  <a16:creationId xmlns:a16="http://schemas.microsoft.com/office/drawing/2014/main" id="{84054893-94CD-9941-6597-26156D5481C1}"/>
                </a:ext>
              </a:extLst>
            </p:cNvPr>
            <p:cNvSpPr/>
            <p:nvPr/>
          </p:nvSpPr>
          <p:spPr>
            <a:xfrm>
              <a:off x="9125677" y="4741534"/>
              <a:ext cx="139544" cy="72602"/>
            </a:xfrm>
            <a:custGeom>
              <a:avLst/>
              <a:gdLst>
                <a:gd name="connsiteX0" fmla="*/ 73754 w 139544"/>
                <a:gd name="connsiteY0" fmla="*/ 42374 h 72602"/>
                <a:gd name="connsiteX1" fmla="*/ 79074 w 139544"/>
                <a:gd name="connsiteY1" fmla="*/ 36800 h 72602"/>
                <a:gd name="connsiteX2" fmla="*/ 132276 w 139544"/>
                <a:gd name="connsiteY2" fmla="*/ 20079 h 72602"/>
                <a:gd name="connsiteX3" fmla="*/ 128476 w 139544"/>
                <a:gd name="connsiteY3" fmla="*/ 2599 h 72602"/>
                <a:gd name="connsiteX4" fmla="*/ 62100 w 139544"/>
                <a:gd name="connsiteY4" fmla="*/ 19573 h 72602"/>
                <a:gd name="connsiteX5" fmla="*/ 52727 w 139544"/>
                <a:gd name="connsiteY5" fmla="*/ 23373 h 72602"/>
                <a:gd name="connsiteX6" fmla="*/ 14725 w 139544"/>
                <a:gd name="connsiteY6" fmla="*/ 49974 h 72602"/>
                <a:gd name="connsiteX7" fmla="*/ 9151 w 139544"/>
                <a:gd name="connsiteY7" fmla="*/ 66948 h 72602"/>
                <a:gd name="connsiteX8" fmla="*/ 29926 w 139544"/>
                <a:gd name="connsiteY8" fmla="*/ 68721 h 72602"/>
                <a:gd name="connsiteX9" fmla="*/ 52727 w 139544"/>
                <a:gd name="connsiteY9" fmla="*/ 63148 h 72602"/>
                <a:gd name="connsiteX10" fmla="*/ 73754 w 139544"/>
                <a:gd name="connsiteY10" fmla="*/ 42374 h 7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544" h="72602">
                  <a:moveTo>
                    <a:pt x="73754" y="42374"/>
                  </a:moveTo>
                  <a:cubicBezTo>
                    <a:pt x="79074" y="36800"/>
                    <a:pt x="56273" y="44147"/>
                    <a:pt x="79074" y="36800"/>
                  </a:cubicBezTo>
                  <a:cubicBezTo>
                    <a:pt x="116569" y="24893"/>
                    <a:pt x="111755" y="30720"/>
                    <a:pt x="132276" y="20079"/>
                  </a:cubicBezTo>
                  <a:cubicBezTo>
                    <a:pt x="128476" y="2599"/>
                    <a:pt x="153050" y="2599"/>
                    <a:pt x="128476" y="2599"/>
                  </a:cubicBezTo>
                  <a:cubicBezTo>
                    <a:pt x="74514" y="-8802"/>
                    <a:pt x="98075" y="21093"/>
                    <a:pt x="62100" y="19573"/>
                  </a:cubicBezTo>
                  <a:cubicBezTo>
                    <a:pt x="52727" y="23373"/>
                    <a:pt x="71474" y="11972"/>
                    <a:pt x="52727" y="23373"/>
                  </a:cubicBezTo>
                  <a:cubicBezTo>
                    <a:pt x="26126" y="40093"/>
                    <a:pt x="25619" y="34266"/>
                    <a:pt x="14725" y="49974"/>
                  </a:cubicBezTo>
                  <a:cubicBezTo>
                    <a:pt x="9151" y="66948"/>
                    <a:pt x="-11876" y="65174"/>
                    <a:pt x="9151" y="66948"/>
                  </a:cubicBezTo>
                  <a:cubicBezTo>
                    <a:pt x="29926" y="68721"/>
                    <a:pt x="7378" y="74548"/>
                    <a:pt x="29926" y="68721"/>
                  </a:cubicBezTo>
                  <a:cubicBezTo>
                    <a:pt x="52727" y="63148"/>
                    <a:pt x="31446" y="83922"/>
                    <a:pt x="52727" y="63148"/>
                  </a:cubicBezTo>
                  <a:cubicBezTo>
                    <a:pt x="74007" y="42374"/>
                    <a:pt x="73754" y="42374"/>
                    <a:pt x="73754" y="4237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5" name="Freeform 340">
              <a:extLst>
                <a:ext uri="{FF2B5EF4-FFF2-40B4-BE49-F238E27FC236}">
                  <a16:creationId xmlns:a16="http://schemas.microsoft.com/office/drawing/2014/main" id="{EA2608BE-1AD8-060A-6674-D5D42467BE4D}"/>
                </a:ext>
              </a:extLst>
            </p:cNvPr>
            <p:cNvSpPr/>
            <p:nvPr/>
          </p:nvSpPr>
          <p:spPr>
            <a:xfrm>
              <a:off x="9366551" y="4525206"/>
              <a:ext cx="538691" cy="279323"/>
            </a:xfrm>
            <a:custGeom>
              <a:avLst/>
              <a:gdLst>
                <a:gd name="connsiteX0" fmla="*/ 371486 w 538691"/>
                <a:gd name="connsiteY0" fmla="*/ 109990 h 279323"/>
                <a:gd name="connsiteX1" fmla="*/ 322084 w 538691"/>
                <a:gd name="connsiteY1" fmla="*/ 86176 h 279323"/>
                <a:gd name="connsiteX2" fmla="*/ 276482 w 538691"/>
                <a:gd name="connsiteY2" fmla="*/ 69202 h 279323"/>
                <a:gd name="connsiteX3" fmla="*/ 240508 w 538691"/>
                <a:gd name="connsiteY3" fmla="*/ 51468 h 279323"/>
                <a:gd name="connsiteX4" fmla="*/ 225307 w 538691"/>
                <a:gd name="connsiteY4" fmla="*/ 51974 h 279323"/>
                <a:gd name="connsiteX5" fmla="*/ 212134 w 538691"/>
                <a:gd name="connsiteY5" fmla="*/ 46401 h 279323"/>
                <a:gd name="connsiteX6" fmla="*/ 136131 w 538691"/>
                <a:gd name="connsiteY6" fmla="*/ 61601 h 279323"/>
                <a:gd name="connsiteX7" fmla="*/ 128531 w 538691"/>
                <a:gd name="connsiteY7" fmla="*/ 69202 h 279323"/>
                <a:gd name="connsiteX8" fmla="*/ 107756 w 538691"/>
                <a:gd name="connsiteY8" fmla="*/ 76802 h 279323"/>
                <a:gd name="connsiteX9" fmla="*/ 92555 w 538691"/>
                <a:gd name="connsiteY9" fmla="*/ 69202 h 279323"/>
                <a:gd name="connsiteX10" fmla="*/ 88755 w 538691"/>
                <a:gd name="connsiteY10" fmla="*/ 57801 h 279323"/>
                <a:gd name="connsiteX11" fmla="*/ 69755 w 538691"/>
                <a:gd name="connsiteY11" fmla="*/ 27400 h 279323"/>
                <a:gd name="connsiteX12" fmla="*/ 64181 w 538691"/>
                <a:gd name="connsiteY12" fmla="*/ 18027 h 279323"/>
                <a:gd name="connsiteX13" fmla="*/ 35807 w 538691"/>
                <a:gd name="connsiteY13" fmla="*/ 6626 h 279323"/>
                <a:gd name="connsiteX14" fmla="*/ 20606 w 538691"/>
                <a:gd name="connsiteY14" fmla="*/ 8399 h 279323"/>
                <a:gd name="connsiteX15" fmla="*/ 45180 w 538691"/>
                <a:gd name="connsiteY15" fmla="*/ 69202 h 279323"/>
                <a:gd name="connsiteX16" fmla="*/ 28207 w 538691"/>
                <a:gd name="connsiteY16" fmla="*/ 76802 h 279323"/>
                <a:gd name="connsiteX17" fmla="*/ 45180 w 538691"/>
                <a:gd name="connsiteY17" fmla="*/ 110243 h 279323"/>
                <a:gd name="connsiteX18" fmla="*/ 96355 w 538691"/>
                <a:gd name="connsiteY18" fmla="*/ 108976 h 279323"/>
                <a:gd name="connsiteX19" fmla="*/ 195159 w 538691"/>
                <a:gd name="connsiteY19" fmla="*/ 162178 h 279323"/>
                <a:gd name="connsiteX20" fmla="*/ 202759 w 538691"/>
                <a:gd name="connsiteY20" fmla="*/ 175352 h 279323"/>
                <a:gd name="connsiteX21" fmla="*/ 202759 w 538691"/>
                <a:gd name="connsiteY21" fmla="*/ 190553 h 279323"/>
                <a:gd name="connsiteX22" fmla="*/ 181985 w 538691"/>
                <a:gd name="connsiteY22" fmla="*/ 209554 h 279323"/>
                <a:gd name="connsiteX23" fmla="*/ 185786 w 538691"/>
                <a:gd name="connsiteY23" fmla="*/ 226527 h 279323"/>
                <a:gd name="connsiteX24" fmla="*/ 210360 w 538691"/>
                <a:gd name="connsiteY24" fmla="*/ 230328 h 279323"/>
                <a:gd name="connsiteX25" fmla="*/ 234934 w 538691"/>
                <a:gd name="connsiteY25" fmla="*/ 222727 h 279323"/>
                <a:gd name="connsiteX26" fmla="*/ 269136 w 538691"/>
                <a:gd name="connsiteY26" fmla="*/ 252875 h 279323"/>
                <a:gd name="connsiteX27" fmla="*/ 350712 w 538691"/>
                <a:gd name="connsiteY27" fmla="*/ 220954 h 279323"/>
                <a:gd name="connsiteX28" fmla="*/ 438115 w 538691"/>
                <a:gd name="connsiteY28" fmla="*/ 256929 h 279323"/>
                <a:gd name="connsiteX29" fmla="*/ 538692 w 538691"/>
                <a:gd name="connsiteY29" fmla="*/ 274663 h 279323"/>
                <a:gd name="connsiteX30" fmla="*/ 438115 w 538691"/>
                <a:gd name="connsiteY30" fmla="*/ 179152 h 279323"/>
                <a:gd name="connsiteX31" fmla="*/ 449515 w 538691"/>
                <a:gd name="connsiteY31" fmla="*/ 173579 h 279323"/>
                <a:gd name="connsiteX32" fmla="*/ 441915 w 538691"/>
                <a:gd name="connsiteY32" fmla="*/ 158378 h 279323"/>
                <a:gd name="connsiteX33" fmla="*/ 432542 w 538691"/>
                <a:gd name="connsiteY33" fmla="*/ 150778 h 279323"/>
                <a:gd name="connsiteX34" fmla="*/ 371486 w 538691"/>
                <a:gd name="connsiteY34" fmla="*/ 109990 h 27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8691" h="279323">
                  <a:moveTo>
                    <a:pt x="371486" y="109990"/>
                  </a:moveTo>
                  <a:cubicBezTo>
                    <a:pt x="351979" y="87189"/>
                    <a:pt x="351472" y="88202"/>
                    <a:pt x="322084" y="86176"/>
                  </a:cubicBezTo>
                  <a:cubicBezTo>
                    <a:pt x="308657" y="77815"/>
                    <a:pt x="286362" y="74015"/>
                    <a:pt x="276482" y="69202"/>
                  </a:cubicBezTo>
                  <a:cubicBezTo>
                    <a:pt x="269389" y="70722"/>
                    <a:pt x="251402" y="49694"/>
                    <a:pt x="240508" y="51468"/>
                  </a:cubicBezTo>
                  <a:cubicBezTo>
                    <a:pt x="225307" y="51974"/>
                    <a:pt x="238481" y="57801"/>
                    <a:pt x="225307" y="51974"/>
                  </a:cubicBezTo>
                  <a:cubicBezTo>
                    <a:pt x="212134" y="46401"/>
                    <a:pt x="234681" y="50201"/>
                    <a:pt x="212134" y="46401"/>
                  </a:cubicBezTo>
                  <a:cubicBezTo>
                    <a:pt x="175399" y="36014"/>
                    <a:pt x="162985" y="36774"/>
                    <a:pt x="136131" y="61601"/>
                  </a:cubicBezTo>
                  <a:cubicBezTo>
                    <a:pt x="128531" y="69202"/>
                    <a:pt x="149304" y="61601"/>
                    <a:pt x="128531" y="69202"/>
                  </a:cubicBezTo>
                  <a:cubicBezTo>
                    <a:pt x="107756" y="76802"/>
                    <a:pt x="122956" y="84402"/>
                    <a:pt x="107756" y="76802"/>
                  </a:cubicBezTo>
                  <a:cubicBezTo>
                    <a:pt x="92555" y="69202"/>
                    <a:pt x="96355" y="80602"/>
                    <a:pt x="92555" y="69202"/>
                  </a:cubicBezTo>
                  <a:cubicBezTo>
                    <a:pt x="88755" y="57801"/>
                    <a:pt x="101930" y="76802"/>
                    <a:pt x="88755" y="57801"/>
                  </a:cubicBezTo>
                  <a:cubicBezTo>
                    <a:pt x="75582" y="38801"/>
                    <a:pt x="75582" y="37027"/>
                    <a:pt x="69755" y="27400"/>
                  </a:cubicBezTo>
                  <a:cubicBezTo>
                    <a:pt x="64181" y="18027"/>
                    <a:pt x="79129" y="25627"/>
                    <a:pt x="64181" y="18027"/>
                  </a:cubicBezTo>
                  <a:cubicBezTo>
                    <a:pt x="48981" y="10426"/>
                    <a:pt x="51007" y="4853"/>
                    <a:pt x="35807" y="6626"/>
                  </a:cubicBezTo>
                  <a:cubicBezTo>
                    <a:pt x="20606" y="8399"/>
                    <a:pt x="37580" y="-10348"/>
                    <a:pt x="20606" y="8399"/>
                  </a:cubicBezTo>
                  <a:cubicBezTo>
                    <a:pt x="-40702" y="76802"/>
                    <a:pt x="55314" y="33734"/>
                    <a:pt x="45180" y="69202"/>
                  </a:cubicBezTo>
                  <a:cubicBezTo>
                    <a:pt x="45180" y="69202"/>
                    <a:pt x="28207" y="76802"/>
                    <a:pt x="28207" y="76802"/>
                  </a:cubicBezTo>
                  <a:cubicBezTo>
                    <a:pt x="43407" y="95803"/>
                    <a:pt x="29980" y="117084"/>
                    <a:pt x="45180" y="110243"/>
                  </a:cubicBezTo>
                  <a:cubicBezTo>
                    <a:pt x="72288" y="98083"/>
                    <a:pt x="71781" y="92256"/>
                    <a:pt x="96355" y="108976"/>
                  </a:cubicBezTo>
                  <a:cubicBezTo>
                    <a:pt x="141198" y="130257"/>
                    <a:pt x="175399" y="132284"/>
                    <a:pt x="195159" y="162178"/>
                  </a:cubicBezTo>
                  <a:cubicBezTo>
                    <a:pt x="202759" y="175352"/>
                    <a:pt x="202759" y="160152"/>
                    <a:pt x="202759" y="175352"/>
                  </a:cubicBezTo>
                  <a:cubicBezTo>
                    <a:pt x="202759" y="190553"/>
                    <a:pt x="223534" y="171552"/>
                    <a:pt x="202759" y="190553"/>
                  </a:cubicBezTo>
                  <a:cubicBezTo>
                    <a:pt x="181985" y="209554"/>
                    <a:pt x="178185" y="192326"/>
                    <a:pt x="181985" y="209554"/>
                  </a:cubicBezTo>
                  <a:cubicBezTo>
                    <a:pt x="185786" y="226527"/>
                    <a:pt x="161211" y="222727"/>
                    <a:pt x="185786" y="226527"/>
                  </a:cubicBezTo>
                  <a:cubicBezTo>
                    <a:pt x="210360" y="230328"/>
                    <a:pt x="185786" y="237928"/>
                    <a:pt x="210360" y="230328"/>
                  </a:cubicBezTo>
                  <a:cubicBezTo>
                    <a:pt x="234934" y="222727"/>
                    <a:pt x="215934" y="209554"/>
                    <a:pt x="234934" y="222727"/>
                  </a:cubicBezTo>
                  <a:cubicBezTo>
                    <a:pt x="271162" y="243502"/>
                    <a:pt x="238735" y="234635"/>
                    <a:pt x="269136" y="252875"/>
                  </a:cubicBezTo>
                  <a:cubicBezTo>
                    <a:pt x="312710" y="265542"/>
                    <a:pt x="324871" y="247302"/>
                    <a:pt x="350712" y="220954"/>
                  </a:cubicBezTo>
                  <a:cubicBezTo>
                    <a:pt x="377313" y="193340"/>
                    <a:pt x="418354" y="250342"/>
                    <a:pt x="438115" y="256929"/>
                  </a:cubicBezTo>
                  <a:cubicBezTo>
                    <a:pt x="455089" y="275169"/>
                    <a:pt x="523745" y="286063"/>
                    <a:pt x="538692" y="274663"/>
                  </a:cubicBezTo>
                  <a:cubicBezTo>
                    <a:pt x="508797" y="243755"/>
                    <a:pt x="458889" y="206513"/>
                    <a:pt x="438115" y="179152"/>
                  </a:cubicBezTo>
                  <a:cubicBezTo>
                    <a:pt x="438115" y="179152"/>
                    <a:pt x="457116" y="188526"/>
                    <a:pt x="449515" y="173579"/>
                  </a:cubicBezTo>
                  <a:cubicBezTo>
                    <a:pt x="441915" y="158378"/>
                    <a:pt x="451289" y="165978"/>
                    <a:pt x="441915" y="158378"/>
                  </a:cubicBezTo>
                  <a:cubicBezTo>
                    <a:pt x="432542" y="150778"/>
                    <a:pt x="449515" y="154578"/>
                    <a:pt x="432542" y="150778"/>
                  </a:cubicBezTo>
                  <a:cubicBezTo>
                    <a:pt x="412274" y="155845"/>
                    <a:pt x="385420" y="114550"/>
                    <a:pt x="371486" y="1099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6" name="Freeform 341">
              <a:extLst>
                <a:ext uri="{FF2B5EF4-FFF2-40B4-BE49-F238E27FC236}">
                  <a16:creationId xmlns:a16="http://schemas.microsoft.com/office/drawing/2014/main" id="{1BA97585-D601-DE84-F311-204F704ACCD0}"/>
                </a:ext>
              </a:extLst>
            </p:cNvPr>
            <p:cNvSpPr/>
            <p:nvPr/>
          </p:nvSpPr>
          <p:spPr>
            <a:xfrm>
              <a:off x="9823336" y="4628862"/>
              <a:ext cx="121851" cy="61105"/>
            </a:xfrm>
            <a:custGeom>
              <a:avLst/>
              <a:gdLst>
                <a:gd name="connsiteX0" fmla="*/ 55306 w 121851"/>
                <a:gd name="connsiteY0" fmla="*/ 60042 h 61105"/>
                <a:gd name="connsiteX1" fmla="*/ 106481 w 121851"/>
                <a:gd name="connsiteY1" fmla="*/ 50162 h 61105"/>
                <a:gd name="connsiteX2" fmla="*/ 119655 w 121851"/>
                <a:gd name="connsiteY2" fmla="*/ 18241 h 61105"/>
                <a:gd name="connsiteX3" fmla="*/ 114081 w 121851"/>
                <a:gd name="connsiteY3" fmla="*/ 5067 h 61105"/>
                <a:gd name="connsiteX4" fmla="*/ 97108 w 121851"/>
                <a:gd name="connsiteY4" fmla="*/ 5067 h 61105"/>
                <a:gd name="connsiteX5" fmla="*/ 89507 w 121851"/>
                <a:gd name="connsiteY5" fmla="*/ 16467 h 61105"/>
                <a:gd name="connsiteX6" fmla="*/ 78107 w 121851"/>
                <a:gd name="connsiteY6" fmla="*/ 27868 h 61105"/>
                <a:gd name="connsiteX7" fmla="*/ 15531 w 121851"/>
                <a:gd name="connsiteY7" fmla="*/ 35468 h 61105"/>
                <a:gd name="connsiteX8" fmla="*/ 4131 w 121851"/>
                <a:gd name="connsiteY8" fmla="*/ 50415 h 61105"/>
                <a:gd name="connsiteX9" fmla="*/ 19331 w 121851"/>
                <a:gd name="connsiteY9" fmla="*/ 61056 h 61105"/>
                <a:gd name="connsiteX10" fmla="*/ 55306 w 121851"/>
                <a:gd name="connsiteY10" fmla="*/ 60042 h 6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851" h="61105">
                  <a:moveTo>
                    <a:pt x="55306" y="60042"/>
                  </a:moveTo>
                  <a:cubicBezTo>
                    <a:pt x="76587" y="62069"/>
                    <a:pt x="96601" y="50162"/>
                    <a:pt x="106481" y="50162"/>
                  </a:cubicBezTo>
                  <a:cubicBezTo>
                    <a:pt x="115348" y="34455"/>
                    <a:pt x="123708" y="25841"/>
                    <a:pt x="119655" y="18241"/>
                  </a:cubicBezTo>
                  <a:cubicBezTo>
                    <a:pt x="114081" y="5067"/>
                    <a:pt x="131055" y="5067"/>
                    <a:pt x="114081" y="5067"/>
                  </a:cubicBezTo>
                  <a:cubicBezTo>
                    <a:pt x="97108" y="5067"/>
                    <a:pt x="104708" y="-6334"/>
                    <a:pt x="97108" y="5067"/>
                  </a:cubicBezTo>
                  <a:cubicBezTo>
                    <a:pt x="89507" y="16467"/>
                    <a:pt x="100908" y="5067"/>
                    <a:pt x="89507" y="16467"/>
                  </a:cubicBezTo>
                  <a:cubicBezTo>
                    <a:pt x="78107" y="27868"/>
                    <a:pt x="97108" y="20267"/>
                    <a:pt x="78107" y="27868"/>
                  </a:cubicBezTo>
                  <a:cubicBezTo>
                    <a:pt x="68227" y="40028"/>
                    <a:pt x="23132" y="34455"/>
                    <a:pt x="15531" y="35468"/>
                  </a:cubicBezTo>
                  <a:cubicBezTo>
                    <a:pt x="15531" y="35468"/>
                    <a:pt x="-1443" y="42308"/>
                    <a:pt x="4131" y="50415"/>
                  </a:cubicBezTo>
                  <a:cubicBezTo>
                    <a:pt x="9704" y="58269"/>
                    <a:pt x="-16643" y="61562"/>
                    <a:pt x="19331" y="61056"/>
                  </a:cubicBezTo>
                  <a:cubicBezTo>
                    <a:pt x="55306" y="60042"/>
                    <a:pt x="55306" y="60042"/>
                    <a:pt x="55306" y="6004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7" name="Freeform 342">
              <a:extLst>
                <a:ext uri="{FF2B5EF4-FFF2-40B4-BE49-F238E27FC236}">
                  <a16:creationId xmlns:a16="http://schemas.microsoft.com/office/drawing/2014/main" id="{516DF8CE-8A60-F6F9-FD68-09EFF8384D22}"/>
                </a:ext>
              </a:extLst>
            </p:cNvPr>
            <p:cNvSpPr/>
            <p:nvPr/>
          </p:nvSpPr>
          <p:spPr>
            <a:xfrm>
              <a:off x="10245914" y="5056747"/>
              <a:ext cx="110451" cy="105697"/>
            </a:xfrm>
            <a:custGeom>
              <a:avLst/>
              <a:gdLst>
                <a:gd name="connsiteX0" fmla="*/ 33516 w 110451"/>
                <a:gd name="connsiteY0" fmla="*/ 52706 h 105697"/>
                <a:gd name="connsiteX1" fmla="*/ 34530 w 110451"/>
                <a:gd name="connsiteY1" fmla="*/ 54986 h 105697"/>
                <a:gd name="connsiteX2" fmla="*/ 38330 w 110451"/>
                <a:gd name="connsiteY2" fmla="*/ 59293 h 105697"/>
                <a:gd name="connsiteX3" fmla="*/ 48210 w 110451"/>
                <a:gd name="connsiteY3" fmla="*/ 69174 h 105697"/>
                <a:gd name="connsiteX4" fmla="*/ 69744 w 110451"/>
                <a:gd name="connsiteY4" fmla="*/ 85641 h 105697"/>
                <a:gd name="connsiteX5" fmla="*/ 96092 w 110451"/>
                <a:gd name="connsiteY5" fmla="*/ 97295 h 105697"/>
                <a:gd name="connsiteX6" fmla="*/ 101158 w 110451"/>
                <a:gd name="connsiteY6" fmla="*/ 67653 h 105697"/>
                <a:gd name="connsiteX7" fmla="*/ 91278 w 110451"/>
                <a:gd name="connsiteY7" fmla="*/ 56000 h 105697"/>
                <a:gd name="connsiteX8" fmla="*/ 73038 w 110451"/>
                <a:gd name="connsiteY8" fmla="*/ 50933 h 105697"/>
                <a:gd name="connsiteX9" fmla="*/ 20089 w 110451"/>
                <a:gd name="connsiteY9" fmla="*/ 8118 h 105697"/>
                <a:gd name="connsiteX10" fmla="*/ 33516 w 110451"/>
                <a:gd name="connsiteY10" fmla="*/ 52706 h 105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451" h="105697">
                  <a:moveTo>
                    <a:pt x="33516" y="52706"/>
                  </a:moveTo>
                  <a:cubicBezTo>
                    <a:pt x="35543" y="55240"/>
                    <a:pt x="35036" y="55240"/>
                    <a:pt x="34530" y="54986"/>
                  </a:cubicBezTo>
                  <a:cubicBezTo>
                    <a:pt x="33770" y="54480"/>
                    <a:pt x="32249" y="53213"/>
                    <a:pt x="38330" y="59293"/>
                  </a:cubicBezTo>
                  <a:cubicBezTo>
                    <a:pt x="48210" y="69174"/>
                    <a:pt x="26676" y="52706"/>
                    <a:pt x="48210" y="69174"/>
                  </a:cubicBezTo>
                  <a:cubicBezTo>
                    <a:pt x="69744" y="85641"/>
                    <a:pt x="43143" y="74240"/>
                    <a:pt x="69744" y="85641"/>
                  </a:cubicBezTo>
                  <a:cubicBezTo>
                    <a:pt x="96092" y="97295"/>
                    <a:pt x="84691" y="117055"/>
                    <a:pt x="96092" y="97295"/>
                  </a:cubicBezTo>
                  <a:cubicBezTo>
                    <a:pt x="113319" y="71453"/>
                    <a:pt x="115092" y="90708"/>
                    <a:pt x="101158" y="67653"/>
                  </a:cubicBezTo>
                  <a:cubicBezTo>
                    <a:pt x="91278" y="56000"/>
                    <a:pt x="109519" y="61066"/>
                    <a:pt x="91278" y="56000"/>
                  </a:cubicBezTo>
                  <a:cubicBezTo>
                    <a:pt x="73038" y="50933"/>
                    <a:pt x="109519" y="77534"/>
                    <a:pt x="73038" y="50933"/>
                  </a:cubicBezTo>
                  <a:cubicBezTo>
                    <a:pt x="30730" y="17745"/>
                    <a:pt x="45677" y="23065"/>
                    <a:pt x="20089" y="8118"/>
                  </a:cubicBezTo>
                  <a:cubicBezTo>
                    <a:pt x="17809" y="-16456"/>
                    <a:pt x="-31593" y="19518"/>
                    <a:pt x="33516" y="5270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8" name="Freeform 343">
              <a:extLst>
                <a:ext uri="{FF2B5EF4-FFF2-40B4-BE49-F238E27FC236}">
                  <a16:creationId xmlns:a16="http://schemas.microsoft.com/office/drawing/2014/main" id="{74EADDA9-649E-0FB4-0DBB-053F77005847}"/>
                </a:ext>
              </a:extLst>
            </p:cNvPr>
            <p:cNvSpPr/>
            <p:nvPr/>
          </p:nvSpPr>
          <p:spPr>
            <a:xfrm>
              <a:off x="8871894" y="4818746"/>
              <a:ext cx="1107629" cy="822656"/>
            </a:xfrm>
            <a:custGeom>
              <a:avLst/>
              <a:gdLst>
                <a:gd name="connsiteX0" fmla="*/ 814714 w 1107629"/>
                <a:gd name="connsiteY0" fmla="*/ 8483 h 822656"/>
                <a:gd name="connsiteX1" fmla="*/ 814714 w 1107629"/>
                <a:gd name="connsiteY1" fmla="*/ 24950 h 822656"/>
                <a:gd name="connsiteX2" fmla="*/ 814714 w 1107629"/>
                <a:gd name="connsiteY2" fmla="*/ 43191 h 822656"/>
                <a:gd name="connsiteX3" fmla="*/ 826368 w 1107629"/>
                <a:gd name="connsiteY3" fmla="*/ 62952 h 822656"/>
                <a:gd name="connsiteX4" fmla="*/ 847902 w 1107629"/>
                <a:gd name="connsiteY4" fmla="*/ 102473 h 822656"/>
                <a:gd name="connsiteX5" fmla="*/ 869437 w 1107629"/>
                <a:gd name="connsiteY5" fmla="*/ 103993 h 822656"/>
                <a:gd name="connsiteX6" fmla="*/ 879317 w 1107629"/>
                <a:gd name="connsiteY6" fmla="*/ 132114 h 822656"/>
                <a:gd name="connsiteX7" fmla="*/ 884384 w 1107629"/>
                <a:gd name="connsiteY7" fmla="*/ 161755 h 822656"/>
                <a:gd name="connsiteX8" fmla="*/ 896038 w 1107629"/>
                <a:gd name="connsiteY8" fmla="*/ 201277 h 822656"/>
                <a:gd name="connsiteX9" fmla="*/ 897811 w 1107629"/>
                <a:gd name="connsiteY9" fmla="*/ 211157 h 822656"/>
                <a:gd name="connsiteX10" fmla="*/ 904398 w 1107629"/>
                <a:gd name="connsiteY10" fmla="*/ 222811 h 822656"/>
                <a:gd name="connsiteX11" fmla="*/ 919345 w 1107629"/>
                <a:gd name="connsiteY11" fmla="*/ 231171 h 822656"/>
                <a:gd name="connsiteX12" fmla="*/ 948986 w 1107629"/>
                <a:gd name="connsiteY12" fmla="*/ 255999 h 822656"/>
                <a:gd name="connsiteX13" fmla="*/ 980401 w 1107629"/>
                <a:gd name="connsiteY13" fmla="*/ 275759 h 822656"/>
                <a:gd name="connsiteX14" fmla="*/ 1000161 w 1107629"/>
                <a:gd name="connsiteY14" fmla="*/ 308694 h 822656"/>
                <a:gd name="connsiteX15" fmla="*/ 1008521 w 1107629"/>
                <a:gd name="connsiteY15" fmla="*/ 326935 h 822656"/>
                <a:gd name="connsiteX16" fmla="*/ 1046523 w 1107629"/>
                <a:gd name="connsiteY16" fmla="*/ 366456 h 822656"/>
                <a:gd name="connsiteX17" fmla="*/ 1059697 w 1107629"/>
                <a:gd name="connsiteY17" fmla="*/ 374816 h 822656"/>
                <a:gd name="connsiteX18" fmla="*/ 1082751 w 1107629"/>
                <a:gd name="connsiteY18" fmla="*/ 404457 h 822656"/>
                <a:gd name="connsiteX19" fmla="*/ 1102512 w 1107629"/>
                <a:gd name="connsiteY19" fmla="*/ 458926 h 822656"/>
                <a:gd name="connsiteX20" fmla="*/ 1100739 w 1107629"/>
                <a:gd name="connsiteY20" fmla="*/ 510101 h 822656"/>
                <a:gd name="connsiteX21" fmla="*/ 1059444 w 1107629"/>
                <a:gd name="connsiteY21" fmla="*/ 637279 h 822656"/>
                <a:gd name="connsiteX22" fmla="*/ 1033603 w 1107629"/>
                <a:gd name="connsiteY22" fmla="*/ 700108 h 822656"/>
                <a:gd name="connsiteX23" fmla="*/ 1004975 w 1107629"/>
                <a:gd name="connsiteY23" fmla="*/ 769524 h 822656"/>
                <a:gd name="connsiteX24" fmla="*/ 1001681 w 1107629"/>
                <a:gd name="connsiteY24" fmla="*/ 784471 h 822656"/>
                <a:gd name="connsiteX25" fmla="*/ 937333 w 1107629"/>
                <a:gd name="connsiteY25" fmla="*/ 804232 h 822656"/>
                <a:gd name="connsiteX26" fmla="*/ 874503 w 1107629"/>
                <a:gd name="connsiteY26" fmla="*/ 807526 h 822656"/>
                <a:gd name="connsiteX27" fmla="*/ 864623 w 1107629"/>
                <a:gd name="connsiteY27" fmla="*/ 797645 h 822656"/>
                <a:gd name="connsiteX28" fmla="*/ 839796 w 1107629"/>
                <a:gd name="connsiteY28" fmla="*/ 812592 h 822656"/>
                <a:gd name="connsiteX29" fmla="*/ 834729 w 1107629"/>
                <a:gd name="connsiteY29" fmla="*/ 822473 h 822656"/>
                <a:gd name="connsiteX30" fmla="*/ 826368 w 1107629"/>
                <a:gd name="connsiteY30" fmla="*/ 820699 h 822656"/>
                <a:gd name="connsiteX31" fmla="*/ 816488 w 1107629"/>
                <a:gd name="connsiteY31" fmla="*/ 818926 h 822656"/>
                <a:gd name="connsiteX32" fmla="*/ 781780 w 1107629"/>
                <a:gd name="connsiteY32" fmla="*/ 807272 h 822656"/>
                <a:gd name="connsiteX33" fmla="*/ 771900 w 1107629"/>
                <a:gd name="connsiteY33" fmla="*/ 800685 h 822656"/>
                <a:gd name="connsiteX34" fmla="*/ 762019 w 1107629"/>
                <a:gd name="connsiteY34" fmla="*/ 802459 h 822656"/>
                <a:gd name="connsiteX35" fmla="*/ 750366 w 1107629"/>
                <a:gd name="connsiteY35" fmla="*/ 795872 h 822656"/>
                <a:gd name="connsiteX36" fmla="*/ 738712 w 1107629"/>
                <a:gd name="connsiteY36" fmla="*/ 784218 h 822656"/>
                <a:gd name="connsiteX37" fmla="*/ 730351 w 1107629"/>
                <a:gd name="connsiteY37" fmla="*/ 767751 h 822656"/>
                <a:gd name="connsiteX38" fmla="*/ 727058 w 1107629"/>
                <a:gd name="connsiteY38" fmla="*/ 759391 h 822656"/>
                <a:gd name="connsiteX39" fmla="*/ 727058 w 1107629"/>
                <a:gd name="connsiteY39" fmla="*/ 746217 h 822656"/>
                <a:gd name="connsiteX40" fmla="*/ 710591 w 1107629"/>
                <a:gd name="connsiteY40" fmla="*/ 721389 h 822656"/>
                <a:gd name="connsiteX41" fmla="*/ 694124 w 1107629"/>
                <a:gd name="connsiteY41" fmla="*/ 718096 h 822656"/>
                <a:gd name="connsiteX42" fmla="*/ 672589 w 1107629"/>
                <a:gd name="connsiteY42" fmla="*/ 727976 h 822656"/>
                <a:gd name="connsiteX43" fmla="*/ 642948 w 1107629"/>
                <a:gd name="connsiteY43" fmla="*/ 729749 h 822656"/>
                <a:gd name="connsiteX44" fmla="*/ 664482 w 1107629"/>
                <a:gd name="connsiteY44" fmla="*/ 709989 h 822656"/>
                <a:gd name="connsiteX45" fmla="*/ 677656 w 1107629"/>
                <a:gd name="connsiteY45" fmla="*/ 706695 h 822656"/>
                <a:gd name="connsiteX46" fmla="*/ 671069 w 1107629"/>
                <a:gd name="connsiteY46" fmla="*/ 671987 h 822656"/>
                <a:gd name="connsiteX47" fmla="*/ 662709 w 1107629"/>
                <a:gd name="connsiteY47" fmla="*/ 665400 h 822656"/>
                <a:gd name="connsiteX48" fmla="*/ 644468 w 1107629"/>
                <a:gd name="connsiteY48" fmla="*/ 665400 h 822656"/>
                <a:gd name="connsiteX49" fmla="*/ 631295 w 1107629"/>
                <a:gd name="connsiteY49" fmla="*/ 677054 h 822656"/>
                <a:gd name="connsiteX50" fmla="*/ 626228 w 1107629"/>
                <a:gd name="connsiteY50" fmla="*/ 690228 h 822656"/>
                <a:gd name="connsiteX51" fmla="*/ 613054 w 1107629"/>
                <a:gd name="connsiteY51" fmla="*/ 688455 h 822656"/>
                <a:gd name="connsiteX52" fmla="*/ 596587 w 1107629"/>
                <a:gd name="connsiteY52" fmla="*/ 658813 h 822656"/>
                <a:gd name="connsiteX53" fmla="*/ 596587 w 1107629"/>
                <a:gd name="connsiteY53" fmla="*/ 658813 h 822656"/>
                <a:gd name="connsiteX54" fmla="*/ 561878 w 1107629"/>
                <a:gd name="connsiteY54" fmla="*/ 622586 h 822656"/>
                <a:gd name="connsiteX55" fmla="*/ 392899 w 1107629"/>
                <a:gd name="connsiteY55" fmla="*/ 607638 h 822656"/>
                <a:gd name="connsiteX56" fmla="*/ 375418 w 1107629"/>
                <a:gd name="connsiteY56" fmla="*/ 615998 h 822656"/>
                <a:gd name="connsiteX57" fmla="*/ 339190 w 1107629"/>
                <a:gd name="connsiteY57" fmla="*/ 619292 h 822656"/>
                <a:gd name="connsiteX58" fmla="*/ 327536 w 1107629"/>
                <a:gd name="connsiteY58" fmla="*/ 624359 h 822656"/>
                <a:gd name="connsiteX59" fmla="*/ 279655 w 1107629"/>
                <a:gd name="connsiteY59" fmla="*/ 662360 h 822656"/>
                <a:gd name="connsiteX60" fmla="*/ 223413 w 1107629"/>
                <a:gd name="connsiteY60" fmla="*/ 662360 h 822656"/>
                <a:gd name="connsiteX61" fmla="*/ 183891 w 1107629"/>
                <a:gd name="connsiteY61" fmla="*/ 677307 h 822656"/>
                <a:gd name="connsiteX62" fmla="*/ 175531 w 1107629"/>
                <a:gd name="connsiteY62" fmla="*/ 682374 h 822656"/>
                <a:gd name="connsiteX63" fmla="*/ 155771 w 1107629"/>
                <a:gd name="connsiteY63" fmla="*/ 694028 h 822656"/>
                <a:gd name="connsiteX64" fmla="*/ 99528 w 1107629"/>
                <a:gd name="connsiteY64" fmla="*/ 699095 h 822656"/>
                <a:gd name="connsiteX65" fmla="*/ 91168 w 1107629"/>
                <a:gd name="connsiteY65" fmla="*/ 697322 h 822656"/>
                <a:gd name="connsiteX66" fmla="*/ 71407 w 1107629"/>
                <a:gd name="connsiteY66" fmla="*/ 649440 h 822656"/>
                <a:gd name="connsiteX67" fmla="*/ 56967 w 1107629"/>
                <a:gd name="connsiteY67" fmla="*/ 583317 h 822656"/>
                <a:gd name="connsiteX68" fmla="*/ 44806 w 1107629"/>
                <a:gd name="connsiteY68" fmla="*/ 532142 h 822656"/>
                <a:gd name="connsiteX69" fmla="*/ 41513 w 1107629"/>
                <a:gd name="connsiteY69" fmla="*/ 518968 h 822656"/>
                <a:gd name="connsiteX70" fmla="*/ 19979 w 1107629"/>
                <a:gd name="connsiteY70" fmla="*/ 461206 h 822656"/>
                <a:gd name="connsiteX71" fmla="*/ 14912 w 1107629"/>
                <a:gd name="connsiteY71" fmla="*/ 452846 h 822656"/>
                <a:gd name="connsiteX72" fmla="*/ 18205 w 1107629"/>
                <a:gd name="connsiteY72" fmla="*/ 439672 h 822656"/>
                <a:gd name="connsiteX73" fmla="*/ 13139 w 1107629"/>
                <a:gd name="connsiteY73" fmla="*/ 365443 h 822656"/>
                <a:gd name="connsiteX74" fmla="*/ 19725 w 1107629"/>
                <a:gd name="connsiteY74" fmla="*/ 357082 h 822656"/>
                <a:gd name="connsiteX75" fmla="*/ 26312 w 1107629"/>
                <a:gd name="connsiteY75" fmla="*/ 345429 h 822656"/>
                <a:gd name="connsiteX76" fmla="*/ 29606 w 1107629"/>
                <a:gd name="connsiteY76" fmla="*/ 317308 h 822656"/>
                <a:gd name="connsiteX77" fmla="*/ 34673 w 1107629"/>
                <a:gd name="connsiteY77" fmla="*/ 310721 h 822656"/>
                <a:gd name="connsiteX78" fmla="*/ 77487 w 1107629"/>
                <a:gd name="connsiteY78" fmla="*/ 289186 h 822656"/>
                <a:gd name="connsiteX79" fmla="*/ 133729 w 1107629"/>
                <a:gd name="connsiteY79" fmla="*/ 266132 h 822656"/>
                <a:gd name="connsiteX80" fmla="*/ 145383 w 1107629"/>
                <a:gd name="connsiteY80" fmla="*/ 267906 h 822656"/>
                <a:gd name="connsiteX81" fmla="*/ 160330 w 1107629"/>
                <a:gd name="connsiteY81" fmla="*/ 266132 h 822656"/>
                <a:gd name="connsiteX82" fmla="*/ 195039 w 1107629"/>
                <a:gd name="connsiteY82" fmla="*/ 251185 h 822656"/>
                <a:gd name="connsiteX83" fmla="*/ 254574 w 1107629"/>
                <a:gd name="connsiteY83" fmla="*/ 211664 h 822656"/>
                <a:gd name="connsiteX84" fmla="*/ 252800 w 1107629"/>
                <a:gd name="connsiteY84" fmla="*/ 157195 h 822656"/>
                <a:gd name="connsiteX85" fmla="*/ 264454 w 1107629"/>
                <a:gd name="connsiteY85" fmla="*/ 142248 h 822656"/>
                <a:gd name="connsiteX86" fmla="*/ 294095 w 1107629"/>
                <a:gd name="connsiteY86" fmla="*/ 163782 h 822656"/>
                <a:gd name="connsiteX87" fmla="*/ 356924 w 1107629"/>
                <a:gd name="connsiteY87" fmla="*/ 91073 h 822656"/>
                <a:gd name="connsiteX88" fmla="*/ 392646 w 1107629"/>
                <a:gd name="connsiteY88" fmla="*/ 102726 h 822656"/>
                <a:gd name="connsiteX89" fmla="*/ 447621 w 1107629"/>
                <a:gd name="connsiteY89" fmla="*/ 109313 h 822656"/>
                <a:gd name="connsiteX90" fmla="*/ 510450 w 1107629"/>
                <a:gd name="connsiteY90" fmla="*/ 38377 h 822656"/>
                <a:gd name="connsiteX91" fmla="*/ 528691 w 1107629"/>
                <a:gd name="connsiteY91" fmla="*/ 31790 h 822656"/>
                <a:gd name="connsiteX92" fmla="*/ 543638 w 1107629"/>
                <a:gd name="connsiteY92" fmla="*/ 18617 h 822656"/>
                <a:gd name="connsiteX93" fmla="*/ 611280 w 1107629"/>
                <a:gd name="connsiteY93" fmla="*/ 35084 h 822656"/>
                <a:gd name="connsiteX94" fmla="*/ 636108 w 1107629"/>
                <a:gd name="connsiteY94" fmla="*/ 135661 h 822656"/>
                <a:gd name="connsiteX95" fmla="*/ 736685 w 1107629"/>
                <a:gd name="connsiteY95" fmla="*/ 185316 h 822656"/>
                <a:gd name="connsiteX96" fmla="*/ 771393 w 1107629"/>
                <a:gd name="connsiteY96" fmla="*/ 155675 h 822656"/>
                <a:gd name="connsiteX97" fmla="*/ 771393 w 1107629"/>
                <a:gd name="connsiteY97" fmla="*/ 150608 h 822656"/>
                <a:gd name="connsiteX98" fmla="*/ 783046 w 1107629"/>
                <a:gd name="connsiteY98" fmla="*/ 125780 h 822656"/>
                <a:gd name="connsiteX99" fmla="*/ 779753 w 1107629"/>
                <a:gd name="connsiteY99" fmla="*/ 114127 h 822656"/>
                <a:gd name="connsiteX100" fmla="*/ 777980 w 1107629"/>
                <a:gd name="connsiteY100" fmla="*/ 89299 h 822656"/>
                <a:gd name="connsiteX101" fmla="*/ 814714 w 1107629"/>
                <a:gd name="connsiteY101" fmla="*/ 8483 h 8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07629" h="822656">
                  <a:moveTo>
                    <a:pt x="814714" y="8483"/>
                  </a:moveTo>
                  <a:cubicBezTo>
                    <a:pt x="814714" y="8483"/>
                    <a:pt x="811421" y="16843"/>
                    <a:pt x="814714" y="24950"/>
                  </a:cubicBezTo>
                  <a:cubicBezTo>
                    <a:pt x="818008" y="33310"/>
                    <a:pt x="806354" y="33310"/>
                    <a:pt x="814714" y="43191"/>
                  </a:cubicBezTo>
                  <a:cubicBezTo>
                    <a:pt x="823075" y="53071"/>
                    <a:pt x="821301" y="41418"/>
                    <a:pt x="826368" y="62952"/>
                  </a:cubicBezTo>
                  <a:cubicBezTo>
                    <a:pt x="834982" y="92339"/>
                    <a:pt x="830168" y="100193"/>
                    <a:pt x="847902" y="102473"/>
                  </a:cubicBezTo>
                  <a:cubicBezTo>
                    <a:pt x="868423" y="94619"/>
                    <a:pt x="863863" y="87526"/>
                    <a:pt x="869437" y="103993"/>
                  </a:cubicBezTo>
                  <a:cubicBezTo>
                    <a:pt x="878810" y="114887"/>
                    <a:pt x="874503" y="120207"/>
                    <a:pt x="879317" y="132114"/>
                  </a:cubicBezTo>
                  <a:cubicBezTo>
                    <a:pt x="888944" y="140221"/>
                    <a:pt x="881090" y="149848"/>
                    <a:pt x="884384" y="161755"/>
                  </a:cubicBezTo>
                  <a:cubicBezTo>
                    <a:pt x="884384" y="169356"/>
                    <a:pt x="896038" y="194690"/>
                    <a:pt x="896038" y="201277"/>
                  </a:cubicBezTo>
                  <a:cubicBezTo>
                    <a:pt x="897811" y="211157"/>
                    <a:pt x="890971" y="199503"/>
                    <a:pt x="897811" y="211157"/>
                  </a:cubicBezTo>
                  <a:cubicBezTo>
                    <a:pt x="904398" y="222811"/>
                    <a:pt x="889450" y="214450"/>
                    <a:pt x="904398" y="222811"/>
                  </a:cubicBezTo>
                  <a:cubicBezTo>
                    <a:pt x="919345" y="231171"/>
                    <a:pt x="902624" y="217744"/>
                    <a:pt x="919345" y="231171"/>
                  </a:cubicBezTo>
                  <a:cubicBezTo>
                    <a:pt x="938852" y="244598"/>
                    <a:pt x="932266" y="244092"/>
                    <a:pt x="948986" y="255999"/>
                  </a:cubicBezTo>
                  <a:cubicBezTo>
                    <a:pt x="972800" y="269173"/>
                    <a:pt x="966973" y="260559"/>
                    <a:pt x="980401" y="275759"/>
                  </a:cubicBezTo>
                  <a:cubicBezTo>
                    <a:pt x="995094" y="301094"/>
                    <a:pt x="986734" y="287413"/>
                    <a:pt x="1000161" y="308694"/>
                  </a:cubicBezTo>
                  <a:cubicBezTo>
                    <a:pt x="1008521" y="326935"/>
                    <a:pt x="996868" y="318574"/>
                    <a:pt x="1008521" y="326935"/>
                  </a:cubicBezTo>
                  <a:cubicBezTo>
                    <a:pt x="1031829" y="344415"/>
                    <a:pt x="1033096" y="355816"/>
                    <a:pt x="1046523" y="366456"/>
                  </a:cubicBezTo>
                  <a:cubicBezTo>
                    <a:pt x="1059697" y="374816"/>
                    <a:pt x="1048296" y="356576"/>
                    <a:pt x="1059697" y="374816"/>
                  </a:cubicBezTo>
                  <a:cubicBezTo>
                    <a:pt x="1073377" y="402431"/>
                    <a:pt x="1066790" y="383430"/>
                    <a:pt x="1082751" y="404457"/>
                  </a:cubicBezTo>
                  <a:cubicBezTo>
                    <a:pt x="1098458" y="433845"/>
                    <a:pt x="1111379" y="432072"/>
                    <a:pt x="1102512" y="458926"/>
                  </a:cubicBezTo>
                  <a:cubicBezTo>
                    <a:pt x="1093645" y="495661"/>
                    <a:pt x="1119232" y="478180"/>
                    <a:pt x="1100739" y="510101"/>
                  </a:cubicBezTo>
                  <a:cubicBezTo>
                    <a:pt x="1101498" y="564570"/>
                    <a:pt x="1095418" y="598518"/>
                    <a:pt x="1059444" y="637279"/>
                  </a:cubicBezTo>
                  <a:cubicBezTo>
                    <a:pt x="1032843" y="657293"/>
                    <a:pt x="1038416" y="679841"/>
                    <a:pt x="1033603" y="700108"/>
                  </a:cubicBezTo>
                  <a:cubicBezTo>
                    <a:pt x="1013335" y="715309"/>
                    <a:pt x="1011055" y="744443"/>
                    <a:pt x="1004975" y="769524"/>
                  </a:cubicBezTo>
                  <a:cubicBezTo>
                    <a:pt x="1001681" y="784471"/>
                    <a:pt x="1018149" y="782698"/>
                    <a:pt x="1001681" y="784471"/>
                  </a:cubicBezTo>
                  <a:cubicBezTo>
                    <a:pt x="969000" y="787765"/>
                    <a:pt x="969000" y="785738"/>
                    <a:pt x="937333" y="804232"/>
                  </a:cubicBezTo>
                  <a:cubicBezTo>
                    <a:pt x="898824" y="835140"/>
                    <a:pt x="897304" y="815126"/>
                    <a:pt x="874503" y="807526"/>
                  </a:cubicBezTo>
                  <a:cubicBezTo>
                    <a:pt x="874503" y="807526"/>
                    <a:pt x="889450" y="782698"/>
                    <a:pt x="864623" y="797645"/>
                  </a:cubicBezTo>
                  <a:cubicBezTo>
                    <a:pt x="839796" y="812592"/>
                    <a:pt x="839796" y="812592"/>
                    <a:pt x="839796" y="812592"/>
                  </a:cubicBezTo>
                  <a:cubicBezTo>
                    <a:pt x="839796" y="812592"/>
                    <a:pt x="843089" y="824246"/>
                    <a:pt x="834729" y="822473"/>
                  </a:cubicBezTo>
                  <a:cubicBezTo>
                    <a:pt x="826368" y="820699"/>
                    <a:pt x="836502" y="822473"/>
                    <a:pt x="826368" y="820699"/>
                  </a:cubicBezTo>
                  <a:cubicBezTo>
                    <a:pt x="796980" y="813606"/>
                    <a:pt x="843089" y="829060"/>
                    <a:pt x="816488" y="818926"/>
                  </a:cubicBezTo>
                  <a:cubicBezTo>
                    <a:pt x="803567" y="812846"/>
                    <a:pt x="786594" y="807019"/>
                    <a:pt x="781780" y="807272"/>
                  </a:cubicBezTo>
                  <a:cubicBezTo>
                    <a:pt x="781780" y="807272"/>
                    <a:pt x="781780" y="798912"/>
                    <a:pt x="771900" y="800685"/>
                  </a:cubicBezTo>
                  <a:cubicBezTo>
                    <a:pt x="762019" y="802459"/>
                    <a:pt x="773673" y="809046"/>
                    <a:pt x="762019" y="802459"/>
                  </a:cubicBezTo>
                  <a:cubicBezTo>
                    <a:pt x="750366" y="795872"/>
                    <a:pt x="762019" y="807526"/>
                    <a:pt x="750366" y="795872"/>
                  </a:cubicBezTo>
                  <a:cubicBezTo>
                    <a:pt x="738712" y="784218"/>
                    <a:pt x="747072" y="800938"/>
                    <a:pt x="738712" y="784218"/>
                  </a:cubicBezTo>
                  <a:cubicBezTo>
                    <a:pt x="730351" y="767751"/>
                    <a:pt x="733645" y="775858"/>
                    <a:pt x="730351" y="767751"/>
                  </a:cubicBezTo>
                  <a:cubicBezTo>
                    <a:pt x="727058" y="759391"/>
                    <a:pt x="727058" y="772818"/>
                    <a:pt x="727058" y="759391"/>
                  </a:cubicBezTo>
                  <a:cubicBezTo>
                    <a:pt x="727058" y="746217"/>
                    <a:pt x="732125" y="757617"/>
                    <a:pt x="727058" y="746217"/>
                  </a:cubicBezTo>
                  <a:cubicBezTo>
                    <a:pt x="720725" y="726963"/>
                    <a:pt x="727058" y="728736"/>
                    <a:pt x="710591" y="721389"/>
                  </a:cubicBezTo>
                  <a:cubicBezTo>
                    <a:pt x="694124" y="718096"/>
                    <a:pt x="715658" y="708215"/>
                    <a:pt x="694124" y="718096"/>
                  </a:cubicBezTo>
                  <a:cubicBezTo>
                    <a:pt x="672589" y="727976"/>
                    <a:pt x="702483" y="726456"/>
                    <a:pt x="672589" y="727976"/>
                  </a:cubicBezTo>
                  <a:cubicBezTo>
                    <a:pt x="642948" y="729749"/>
                    <a:pt x="642948" y="729749"/>
                    <a:pt x="642948" y="729749"/>
                  </a:cubicBezTo>
                  <a:cubicBezTo>
                    <a:pt x="634335" y="719869"/>
                    <a:pt x="650802" y="714549"/>
                    <a:pt x="664482" y="709989"/>
                  </a:cubicBezTo>
                  <a:cubicBezTo>
                    <a:pt x="677656" y="706695"/>
                    <a:pt x="672842" y="731523"/>
                    <a:pt x="677656" y="706695"/>
                  </a:cubicBezTo>
                  <a:cubicBezTo>
                    <a:pt x="682216" y="666667"/>
                    <a:pt x="690830" y="692761"/>
                    <a:pt x="671069" y="671987"/>
                  </a:cubicBezTo>
                  <a:cubicBezTo>
                    <a:pt x="662709" y="665400"/>
                    <a:pt x="680949" y="665400"/>
                    <a:pt x="662709" y="665400"/>
                  </a:cubicBezTo>
                  <a:cubicBezTo>
                    <a:pt x="644468" y="665400"/>
                    <a:pt x="657642" y="653746"/>
                    <a:pt x="644468" y="665400"/>
                  </a:cubicBezTo>
                  <a:cubicBezTo>
                    <a:pt x="631295" y="677054"/>
                    <a:pt x="636108" y="663627"/>
                    <a:pt x="631295" y="677054"/>
                  </a:cubicBezTo>
                  <a:cubicBezTo>
                    <a:pt x="626481" y="690481"/>
                    <a:pt x="639655" y="692001"/>
                    <a:pt x="626228" y="690228"/>
                  </a:cubicBezTo>
                  <a:cubicBezTo>
                    <a:pt x="613054" y="688455"/>
                    <a:pt x="621161" y="696815"/>
                    <a:pt x="613054" y="688455"/>
                  </a:cubicBezTo>
                  <a:cubicBezTo>
                    <a:pt x="603427" y="686428"/>
                    <a:pt x="596080" y="661854"/>
                    <a:pt x="596587" y="658813"/>
                  </a:cubicBezTo>
                  <a:cubicBezTo>
                    <a:pt x="596587" y="658813"/>
                    <a:pt x="604947" y="668694"/>
                    <a:pt x="596587" y="658813"/>
                  </a:cubicBezTo>
                  <a:cubicBezTo>
                    <a:pt x="587973" y="648933"/>
                    <a:pt x="574292" y="629679"/>
                    <a:pt x="561878" y="622586"/>
                  </a:cubicBezTo>
                  <a:cubicBezTo>
                    <a:pt x="473208" y="579771"/>
                    <a:pt x="484862" y="586864"/>
                    <a:pt x="392899" y="607638"/>
                  </a:cubicBezTo>
                  <a:cubicBezTo>
                    <a:pt x="392899" y="607638"/>
                    <a:pt x="411647" y="612705"/>
                    <a:pt x="375418" y="615998"/>
                  </a:cubicBezTo>
                  <a:cubicBezTo>
                    <a:pt x="339190" y="619292"/>
                    <a:pt x="350591" y="614225"/>
                    <a:pt x="339190" y="619292"/>
                  </a:cubicBezTo>
                  <a:cubicBezTo>
                    <a:pt x="327536" y="624359"/>
                    <a:pt x="337417" y="614225"/>
                    <a:pt x="327536" y="624359"/>
                  </a:cubicBezTo>
                  <a:cubicBezTo>
                    <a:pt x="321203" y="634746"/>
                    <a:pt x="288522" y="651720"/>
                    <a:pt x="279655" y="662360"/>
                  </a:cubicBezTo>
                  <a:cubicBezTo>
                    <a:pt x="259134" y="661093"/>
                    <a:pt x="241147" y="658307"/>
                    <a:pt x="223413" y="662360"/>
                  </a:cubicBezTo>
                  <a:cubicBezTo>
                    <a:pt x="180851" y="674014"/>
                    <a:pt x="210239" y="662360"/>
                    <a:pt x="183891" y="677307"/>
                  </a:cubicBezTo>
                  <a:cubicBezTo>
                    <a:pt x="175531" y="682374"/>
                    <a:pt x="195545" y="670721"/>
                    <a:pt x="175531" y="682374"/>
                  </a:cubicBezTo>
                  <a:cubicBezTo>
                    <a:pt x="155771" y="694028"/>
                    <a:pt x="197065" y="688961"/>
                    <a:pt x="155771" y="694028"/>
                  </a:cubicBezTo>
                  <a:cubicBezTo>
                    <a:pt x="106115" y="700362"/>
                    <a:pt x="129423" y="699095"/>
                    <a:pt x="99528" y="699095"/>
                  </a:cubicBezTo>
                  <a:cubicBezTo>
                    <a:pt x="91168" y="697322"/>
                    <a:pt x="117769" y="710749"/>
                    <a:pt x="91168" y="697322"/>
                  </a:cubicBezTo>
                  <a:cubicBezTo>
                    <a:pt x="35939" y="668187"/>
                    <a:pt x="59500" y="682374"/>
                    <a:pt x="71407" y="649440"/>
                  </a:cubicBezTo>
                  <a:cubicBezTo>
                    <a:pt x="93955" y="626639"/>
                    <a:pt x="50886" y="613972"/>
                    <a:pt x="56967" y="583317"/>
                  </a:cubicBezTo>
                  <a:cubicBezTo>
                    <a:pt x="53167" y="571410"/>
                    <a:pt x="42780" y="549623"/>
                    <a:pt x="44806" y="532142"/>
                  </a:cubicBezTo>
                  <a:cubicBezTo>
                    <a:pt x="41513" y="518968"/>
                    <a:pt x="49873" y="527075"/>
                    <a:pt x="41513" y="518968"/>
                  </a:cubicBezTo>
                  <a:cubicBezTo>
                    <a:pt x="26819" y="500221"/>
                    <a:pt x="32646" y="478687"/>
                    <a:pt x="19979" y="461206"/>
                  </a:cubicBezTo>
                  <a:cubicBezTo>
                    <a:pt x="14912" y="452846"/>
                    <a:pt x="11618" y="466273"/>
                    <a:pt x="14912" y="452846"/>
                  </a:cubicBezTo>
                  <a:cubicBezTo>
                    <a:pt x="18205" y="439672"/>
                    <a:pt x="18205" y="439672"/>
                    <a:pt x="18205" y="439672"/>
                  </a:cubicBezTo>
                  <a:cubicBezTo>
                    <a:pt x="34673" y="406991"/>
                    <a:pt x="-25369" y="417885"/>
                    <a:pt x="13139" y="365443"/>
                  </a:cubicBezTo>
                  <a:cubicBezTo>
                    <a:pt x="19725" y="357082"/>
                    <a:pt x="13139" y="368736"/>
                    <a:pt x="19725" y="357082"/>
                  </a:cubicBezTo>
                  <a:cubicBezTo>
                    <a:pt x="26312" y="345429"/>
                    <a:pt x="24792" y="363669"/>
                    <a:pt x="26312" y="345429"/>
                  </a:cubicBezTo>
                  <a:cubicBezTo>
                    <a:pt x="29099" y="324654"/>
                    <a:pt x="25552" y="330735"/>
                    <a:pt x="29606" y="317308"/>
                  </a:cubicBezTo>
                  <a:cubicBezTo>
                    <a:pt x="34673" y="310721"/>
                    <a:pt x="6551" y="327188"/>
                    <a:pt x="34673" y="310721"/>
                  </a:cubicBezTo>
                  <a:cubicBezTo>
                    <a:pt x="61274" y="291973"/>
                    <a:pt x="62287" y="294760"/>
                    <a:pt x="77487" y="289186"/>
                  </a:cubicBezTo>
                  <a:cubicBezTo>
                    <a:pt x="85341" y="290707"/>
                    <a:pt x="119795" y="262332"/>
                    <a:pt x="133729" y="266132"/>
                  </a:cubicBezTo>
                  <a:cubicBezTo>
                    <a:pt x="145383" y="267906"/>
                    <a:pt x="130436" y="269426"/>
                    <a:pt x="145383" y="267906"/>
                  </a:cubicBezTo>
                  <a:cubicBezTo>
                    <a:pt x="160330" y="266132"/>
                    <a:pt x="125622" y="281080"/>
                    <a:pt x="160330" y="266132"/>
                  </a:cubicBezTo>
                  <a:cubicBezTo>
                    <a:pt x="195039" y="251185"/>
                    <a:pt x="180091" y="259545"/>
                    <a:pt x="195039" y="251185"/>
                  </a:cubicBezTo>
                  <a:cubicBezTo>
                    <a:pt x="227720" y="235225"/>
                    <a:pt x="239880" y="232438"/>
                    <a:pt x="254574" y="211664"/>
                  </a:cubicBezTo>
                  <a:cubicBezTo>
                    <a:pt x="254827" y="197983"/>
                    <a:pt x="244440" y="176449"/>
                    <a:pt x="252800" y="157195"/>
                  </a:cubicBezTo>
                  <a:cubicBezTo>
                    <a:pt x="264454" y="142248"/>
                    <a:pt x="252800" y="134141"/>
                    <a:pt x="264454" y="142248"/>
                  </a:cubicBezTo>
                  <a:cubicBezTo>
                    <a:pt x="283709" y="151368"/>
                    <a:pt x="272308" y="183036"/>
                    <a:pt x="294095" y="163782"/>
                  </a:cubicBezTo>
                  <a:cubicBezTo>
                    <a:pt x="324496" y="130847"/>
                    <a:pt x="325257" y="103233"/>
                    <a:pt x="356924" y="91073"/>
                  </a:cubicBezTo>
                  <a:cubicBezTo>
                    <a:pt x="380992" y="68018"/>
                    <a:pt x="377952" y="93353"/>
                    <a:pt x="392646" y="102726"/>
                  </a:cubicBezTo>
                  <a:cubicBezTo>
                    <a:pt x="414687" y="107287"/>
                    <a:pt x="425580" y="123247"/>
                    <a:pt x="447621" y="109313"/>
                  </a:cubicBezTo>
                  <a:cubicBezTo>
                    <a:pt x="473208" y="88286"/>
                    <a:pt x="424820" y="60418"/>
                    <a:pt x="510450" y="38377"/>
                  </a:cubicBezTo>
                  <a:cubicBezTo>
                    <a:pt x="517037" y="40151"/>
                    <a:pt x="517543" y="39391"/>
                    <a:pt x="528691" y="31790"/>
                  </a:cubicBezTo>
                  <a:cubicBezTo>
                    <a:pt x="543638" y="18617"/>
                    <a:pt x="533758" y="18617"/>
                    <a:pt x="543638" y="18617"/>
                  </a:cubicBezTo>
                  <a:cubicBezTo>
                    <a:pt x="562638" y="24697"/>
                    <a:pt x="592279" y="30777"/>
                    <a:pt x="611280" y="35084"/>
                  </a:cubicBezTo>
                  <a:cubicBezTo>
                    <a:pt x="721231" y="56618"/>
                    <a:pt x="565172" y="79419"/>
                    <a:pt x="636108" y="135661"/>
                  </a:cubicBezTo>
                  <a:cubicBezTo>
                    <a:pt x="678416" y="150861"/>
                    <a:pt x="706284" y="179743"/>
                    <a:pt x="736685" y="185316"/>
                  </a:cubicBezTo>
                  <a:cubicBezTo>
                    <a:pt x="764299" y="187849"/>
                    <a:pt x="762779" y="170115"/>
                    <a:pt x="771393" y="155675"/>
                  </a:cubicBezTo>
                  <a:cubicBezTo>
                    <a:pt x="771393" y="150608"/>
                    <a:pt x="759739" y="175436"/>
                    <a:pt x="771393" y="150608"/>
                  </a:cubicBezTo>
                  <a:cubicBezTo>
                    <a:pt x="783046" y="125780"/>
                    <a:pt x="783046" y="125780"/>
                    <a:pt x="783046" y="125780"/>
                  </a:cubicBezTo>
                  <a:cubicBezTo>
                    <a:pt x="783046" y="125780"/>
                    <a:pt x="781273" y="138954"/>
                    <a:pt x="779753" y="114127"/>
                  </a:cubicBezTo>
                  <a:cubicBezTo>
                    <a:pt x="778233" y="89299"/>
                    <a:pt x="774686" y="107540"/>
                    <a:pt x="777980" y="89299"/>
                  </a:cubicBezTo>
                  <a:cubicBezTo>
                    <a:pt x="787607" y="64725"/>
                    <a:pt x="781780" y="-28252"/>
                    <a:pt x="814714" y="848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9" name="Freeform 344">
              <a:extLst>
                <a:ext uri="{FF2B5EF4-FFF2-40B4-BE49-F238E27FC236}">
                  <a16:creationId xmlns:a16="http://schemas.microsoft.com/office/drawing/2014/main" id="{8716A10D-7B5B-2FB7-43FC-32127B541DE0}"/>
                </a:ext>
              </a:extLst>
            </p:cNvPr>
            <p:cNvSpPr/>
            <p:nvPr/>
          </p:nvSpPr>
          <p:spPr>
            <a:xfrm>
              <a:off x="9733033" y="5692567"/>
              <a:ext cx="104653" cy="96491"/>
            </a:xfrm>
            <a:custGeom>
              <a:avLst/>
              <a:gdLst>
                <a:gd name="connsiteX0" fmla="*/ 69100 w 104653"/>
                <a:gd name="connsiteY0" fmla="*/ 12748 h 96491"/>
                <a:gd name="connsiteX1" fmla="*/ 86580 w 104653"/>
                <a:gd name="connsiteY1" fmla="*/ 55563 h 96491"/>
                <a:gd name="connsiteX2" fmla="*/ 85567 w 104653"/>
                <a:gd name="connsiteY2" fmla="*/ 63923 h 96491"/>
                <a:gd name="connsiteX3" fmla="*/ 62513 w 104653"/>
                <a:gd name="connsiteY3" fmla="*/ 93564 h 96491"/>
                <a:gd name="connsiteX4" fmla="*/ 55926 w 104653"/>
                <a:gd name="connsiteY4" fmla="*/ 93564 h 96491"/>
                <a:gd name="connsiteX5" fmla="*/ 29578 w 104653"/>
                <a:gd name="connsiteY5" fmla="*/ 81911 h 96491"/>
                <a:gd name="connsiteX6" fmla="*/ 9817 w 104653"/>
                <a:gd name="connsiteY6" fmla="*/ 40616 h 96491"/>
                <a:gd name="connsiteX7" fmla="*/ 6524 w 104653"/>
                <a:gd name="connsiteY7" fmla="*/ 10975 h 96491"/>
                <a:gd name="connsiteX8" fmla="*/ 69100 w 104653"/>
                <a:gd name="connsiteY8" fmla="*/ 12748 h 96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53" h="96491">
                  <a:moveTo>
                    <a:pt x="69100" y="12748"/>
                  </a:moveTo>
                  <a:cubicBezTo>
                    <a:pt x="117488" y="-2959"/>
                    <a:pt x="109381" y="37322"/>
                    <a:pt x="86580" y="55563"/>
                  </a:cubicBezTo>
                  <a:cubicBezTo>
                    <a:pt x="85567" y="63923"/>
                    <a:pt x="93674" y="50496"/>
                    <a:pt x="85567" y="63923"/>
                  </a:cubicBezTo>
                  <a:cubicBezTo>
                    <a:pt x="77207" y="73297"/>
                    <a:pt x="72646" y="94831"/>
                    <a:pt x="62513" y="93564"/>
                  </a:cubicBezTo>
                  <a:cubicBezTo>
                    <a:pt x="55926" y="93564"/>
                    <a:pt x="69100" y="100151"/>
                    <a:pt x="55926" y="93564"/>
                  </a:cubicBezTo>
                  <a:cubicBezTo>
                    <a:pt x="45032" y="83937"/>
                    <a:pt x="33378" y="89511"/>
                    <a:pt x="29578" y="81911"/>
                  </a:cubicBezTo>
                  <a:cubicBezTo>
                    <a:pt x="24258" y="64177"/>
                    <a:pt x="17925" y="55563"/>
                    <a:pt x="9817" y="40616"/>
                  </a:cubicBezTo>
                  <a:cubicBezTo>
                    <a:pt x="9058" y="33522"/>
                    <a:pt x="10831" y="14521"/>
                    <a:pt x="6524" y="10975"/>
                  </a:cubicBezTo>
                  <a:cubicBezTo>
                    <a:pt x="-23624" y="-18160"/>
                    <a:pt x="59979" y="20855"/>
                    <a:pt x="69100" y="1274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0" name="Freeform 345">
              <a:extLst>
                <a:ext uri="{FF2B5EF4-FFF2-40B4-BE49-F238E27FC236}">
                  <a16:creationId xmlns:a16="http://schemas.microsoft.com/office/drawing/2014/main" id="{85DFB3B9-25AC-9D63-75D3-1CE95422A8FF}"/>
                </a:ext>
              </a:extLst>
            </p:cNvPr>
            <p:cNvSpPr/>
            <p:nvPr/>
          </p:nvSpPr>
          <p:spPr>
            <a:xfrm>
              <a:off x="10329585" y="5694780"/>
              <a:ext cx="216887" cy="197203"/>
            </a:xfrm>
            <a:custGeom>
              <a:avLst/>
              <a:gdLst>
                <a:gd name="connsiteX0" fmla="*/ 149985 w 216887"/>
                <a:gd name="connsiteY0" fmla="*/ 17882 h 197203"/>
                <a:gd name="connsiteX1" fmla="*/ 135291 w 216887"/>
                <a:gd name="connsiteY1" fmla="*/ 41950 h 197203"/>
                <a:gd name="connsiteX2" fmla="*/ 127184 w 216887"/>
                <a:gd name="connsiteY2" fmla="*/ 45750 h 197203"/>
                <a:gd name="connsiteX3" fmla="*/ 111224 w 216887"/>
                <a:gd name="connsiteY3" fmla="*/ 75391 h 197203"/>
                <a:gd name="connsiteX4" fmla="*/ 84370 w 216887"/>
                <a:gd name="connsiteY4" fmla="*/ 87298 h 197203"/>
                <a:gd name="connsiteX5" fmla="*/ 84370 w 216887"/>
                <a:gd name="connsiteY5" fmla="*/ 93885 h 197203"/>
                <a:gd name="connsiteX6" fmla="*/ 74996 w 216887"/>
                <a:gd name="connsiteY6" fmla="*/ 104525 h 197203"/>
                <a:gd name="connsiteX7" fmla="*/ 21541 w 216887"/>
                <a:gd name="connsiteY7" fmla="*/ 136700 h 197203"/>
                <a:gd name="connsiteX8" fmla="*/ 260 w 216887"/>
                <a:gd name="connsiteY8" fmla="*/ 192942 h 197203"/>
                <a:gd name="connsiteX9" fmla="*/ 53715 w 216887"/>
                <a:gd name="connsiteY9" fmla="*/ 192942 h 197203"/>
                <a:gd name="connsiteX10" fmla="*/ 61822 w 216887"/>
                <a:gd name="connsiteY10" fmla="*/ 194208 h 197203"/>
                <a:gd name="connsiteX11" fmla="*/ 72463 w 216887"/>
                <a:gd name="connsiteY11" fmla="*/ 187622 h 197203"/>
                <a:gd name="connsiteX12" fmla="*/ 92477 w 216887"/>
                <a:gd name="connsiteY12" fmla="*/ 183568 h 197203"/>
                <a:gd name="connsiteX13" fmla="*/ 103117 w 216887"/>
                <a:gd name="connsiteY13" fmla="*/ 175461 h 197203"/>
                <a:gd name="connsiteX14" fmla="*/ 111224 w 216887"/>
                <a:gd name="connsiteY14" fmla="*/ 166088 h 197203"/>
                <a:gd name="connsiteX15" fmla="*/ 117811 w 216887"/>
                <a:gd name="connsiteY15" fmla="*/ 155447 h 197203"/>
                <a:gd name="connsiteX16" fmla="*/ 131238 w 216887"/>
                <a:gd name="connsiteY16" fmla="*/ 132646 h 197203"/>
                <a:gd name="connsiteX17" fmla="*/ 131238 w 216887"/>
                <a:gd name="connsiteY17" fmla="*/ 116686 h 197203"/>
                <a:gd name="connsiteX18" fmla="*/ 155306 w 216887"/>
                <a:gd name="connsiteY18" fmla="*/ 107565 h 197203"/>
                <a:gd name="connsiteX19" fmla="*/ 165946 w 216887"/>
                <a:gd name="connsiteY19" fmla="*/ 100725 h 197203"/>
                <a:gd name="connsiteX20" fmla="*/ 180640 w 216887"/>
                <a:gd name="connsiteY20" fmla="*/ 81978 h 197203"/>
                <a:gd name="connsiteX21" fmla="*/ 212814 w 216887"/>
                <a:gd name="connsiteY21" fmla="*/ 25736 h 197203"/>
                <a:gd name="connsiteX22" fmla="*/ 211548 w 216887"/>
                <a:gd name="connsiteY22" fmla="*/ 17629 h 197203"/>
                <a:gd name="connsiteX23" fmla="*/ 199641 w 216887"/>
                <a:gd name="connsiteY23" fmla="*/ 13575 h 197203"/>
                <a:gd name="connsiteX24" fmla="*/ 187734 w 216887"/>
                <a:gd name="connsiteY24" fmla="*/ 16362 h 197203"/>
                <a:gd name="connsiteX25" fmla="*/ 182413 w 216887"/>
                <a:gd name="connsiteY25" fmla="*/ 11042 h 197203"/>
                <a:gd name="connsiteX26" fmla="*/ 174306 w 216887"/>
                <a:gd name="connsiteY26" fmla="*/ 401 h 197203"/>
                <a:gd name="connsiteX27" fmla="*/ 149985 w 216887"/>
                <a:gd name="connsiteY27" fmla="*/ 17882 h 19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887" h="197203">
                  <a:moveTo>
                    <a:pt x="149985" y="17882"/>
                  </a:moveTo>
                  <a:cubicBezTo>
                    <a:pt x="152266" y="31309"/>
                    <a:pt x="134278" y="42963"/>
                    <a:pt x="135291" y="41950"/>
                  </a:cubicBezTo>
                  <a:cubicBezTo>
                    <a:pt x="135291" y="41950"/>
                    <a:pt x="125918" y="36123"/>
                    <a:pt x="127184" y="45750"/>
                  </a:cubicBezTo>
                  <a:cubicBezTo>
                    <a:pt x="133265" y="67790"/>
                    <a:pt x="128705" y="65004"/>
                    <a:pt x="111224" y="75391"/>
                  </a:cubicBezTo>
                  <a:cubicBezTo>
                    <a:pt x="106917" y="82738"/>
                    <a:pt x="82089" y="82738"/>
                    <a:pt x="84370" y="87298"/>
                  </a:cubicBezTo>
                  <a:cubicBezTo>
                    <a:pt x="84370" y="93885"/>
                    <a:pt x="93743" y="83244"/>
                    <a:pt x="84370" y="93885"/>
                  </a:cubicBezTo>
                  <a:cubicBezTo>
                    <a:pt x="74996" y="104525"/>
                    <a:pt x="88423" y="100472"/>
                    <a:pt x="74996" y="104525"/>
                  </a:cubicBezTo>
                  <a:cubicBezTo>
                    <a:pt x="46875" y="110352"/>
                    <a:pt x="42568" y="121753"/>
                    <a:pt x="21541" y="136700"/>
                  </a:cubicBezTo>
                  <a:cubicBezTo>
                    <a:pt x="1780" y="147087"/>
                    <a:pt x="-1007" y="175208"/>
                    <a:pt x="260" y="192942"/>
                  </a:cubicBezTo>
                  <a:cubicBezTo>
                    <a:pt x="19514" y="193448"/>
                    <a:pt x="32688" y="192182"/>
                    <a:pt x="53715" y="192942"/>
                  </a:cubicBezTo>
                  <a:cubicBezTo>
                    <a:pt x="61822" y="194208"/>
                    <a:pt x="50929" y="201049"/>
                    <a:pt x="61822" y="194208"/>
                  </a:cubicBezTo>
                  <a:cubicBezTo>
                    <a:pt x="72463" y="187622"/>
                    <a:pt x="63089" y="191422"/>
                    <a:pt x="72463" y="187622"/>
                  </a:cubicBezTo>
                  <a:cubicBezTo>
                    <a:pt x="86143" y="176474"/>
                    <a:pt x="84623" y="191422"/>
                    <a:pt x="92477" y="183568"/>
                  </a:cubicBezTo>
                  <a:cubicBezTo>
                    <a:pt x="103117" y="175461"/>
                    <a:pt x="95264" y="184835"/>
                    <a:pt x="103117" y="175461"/>
                  </a:cubicBezTo>
                  <a:cubicBezTo>
                    <a:pt x="111224" y="166088"/>
                    <a:pt x="104384" y="176728"/>
                    <a:pt x="111224" y="166088"/>
                  </a:cubicBezTo>
                  <a:cubicBezTo>
                    <a:pt x="117811" y="155447"/>
                    <a:pt x="105904" y="171408"/>
                    <a:pt x="117811" y="155447"/>
                  </a:cubicBezTo>
                  <a:cubicBezTo>
                    <a:pt x="129718" y="139487"/>
                    <a:pt x="131238" y="148860"/>
                    <a:pt x="131238" y="132646"/>
                  </a:cubicBezTo>
                  <a:cubicBezTo>
                    <a:pt x="131238" y="116686"/>
                    <a:pt x="125918" y="123273"/>
                    <a:pt x="131238" y="116686"/>
                  </a:cubicBezTo>
                  <a:cubicBezTo>
                    <a:pt x="131745" y="103005"/>
                    <a:pt x="145425" y="114912"/>
                    <a:pt x="155306" y="107565"/>
                  </a:cubicBezTo>
                  <a:cubicBezTo>
                    <a:pt x="165946" y="100725"/>
                    <a:pt x="151252" y="119472"/>
                    <a:pt x="165946" y="100725"/>
                  </a:cubicBezTo>
                  <a:cubicBezTo>
                    <a:pt x="180640" y="81978"/>
                    <a:pt x="171266" y="92618"/>
                    <a:pt x="180640" y="81978"/>
                  </a:cubicBezTo>
                  <a:cubicBezTo>
                    <a:pt x="196601" y="64750"/>
                    <a:pt x="212054" y="49043"/>
                    <a:pt x="212814" y="25736"/>
                  </a:cubicBezTo>
                  <a:cubicBezTo>
                    <a:pt x="211548" y="17629"/>
                    <a:pt x="223455" y="21682"/>
                    <a:pt x="211548" y="17629"/>
                  </a:cubicBezTo>
                  <a:cubicBezTo>
                    <a:pt x="199641" y="13575"/>
                    <a:pt x="211548" y="11042"/>
                    <a:pt x="199641" y="13575"/>
                  </a:cubicBezTo>
                  <a:cubicBezTo>
                    <a:pt x="187734" y="16108"/>
                    <a:pt x="193053" y="21682"/>
                    <a:pt x="187734" y="16362"/>
                  </a:cubicBezTo>
                  <a:cubicBezTo>
                    <a:pt x="182413" y="11042"/>
                    <a:pt x="190520" y="21682"/>
                    <a:pt x="182413" y="11042"/>
                  </a:cubicBezTo>
                  <a:cubicBezTo>
                    <a:pt x="174306" y="401"/>
                    <a:pt x="189000" y="-865"/>
                    <a:pt x="174306" y="401"/>
                  </a:cubicBezTo>
                  <a:cubicBezTo>
                    <a:pt x="159359" y="1921"/>
                    <a:pt x="149985" y="17882"/>
                    <a:pt x="149985" y="1788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1" name="Freeform 346">
              <a:extLst>
                <a:ext uri="{FF2B5EF4-FFF2-40B4-BE49-F238E27FC236}">
                  <a16:creationId xmlns:a16="http://schemas.microsoft.com/office/drawing/2014/main" id="{379827CA-55C8-E865-475E-62D7C4BF740B}"/>
                </a:ext>
              </a:extLst>
            </p:cNvPr>
            <p:cNvSpPr/>
            <p:nvPr/>
          </p:nvSpPr>
          <p:spPr>
            <a:xfrm>
              <a:off x="10500598" y="5496302"/>
              <a:ext cx="150129" cy="234984"/>
            </a:xfrm>
            <a:custGeom>
              <a:avLst/>
              <a:gdLst>
                <a:gd name="connsiteX0" fmla="*/ 89937 w 150129"/>
                <a:gd name="connsiteY0" fmla="*/ 208252 h 234984"/>
                <a:gd name="connsiteX1" fmla="*/ 103364 w 150129"/>
                <a:gd name="connsiteY1" fmla="*/ 185451 h 234984"/>
                <a:gd name="connsiteX2" fmla="*/ 108684 w 150129"/>
                <a:gd name="connsiteY2" fmla="*/ 166704 h 234984"/>
                <a:gd name="connsiteX3" fmla="*/ 115271 w 150129"/>
                <a:gd name="connsiteY3" fmla="*/ 157330 h 234984"/>
                <a:gd name="connsiteX4" fmla="*/ 120591 w 150129"/>
                <a:gd name="connsiteY4" fmla="*/ 153277 h 234984"/>
                <a:gd name="connsiteX5" fmla="*/ 138072 w 150129"/>
                <a:gd name="connsiteY5" fmla="*/ 150490 h 234984"/>
                <a:gd name="connsiteX6" fmla="*/ 143392 w 150129"/>
                <a:gd name="connsiteY6" fmla="*/ 144663 h 234984"/>
                <a:gd name="connsiteX7" fmla="*/ 147445 w 150129"/>
                <a:gd name="connsiteY7" fmla="*/ 126423 h 234984"/>
                <a:gd name="connsiteX8" fmla="*/ 89937 w 150129"/>
                <a:gd name="connsiteY8" fmla="*/ 92981 h 234984"/>
                <a:gd name="connsiteX9" fmla="*/ 55229 w 150129"/>
                <a:gd name="connsiteY9" fmla="*/ 59540 h 234984"/>
                <a:gd name="connsiteX10" fmla="*/ 29895 w 150129"/>
                <a:gd name="connsiteY10" fmla="*/ 16725 h 234984"/>
                <a:gd name="connsiteX11" fmla="*/ 507 w 150129"/>
                <a:gd name="connsiteY11" fmla="*/ 765 h 234984"/>
                <a:gd name="connsiteX12" fmla="*/ 0 w 150129"/>
                <a:gd name="connsiteY12" fmla="*/ 20779 h 234984"/>
                <a:gd name="connsiteX13" fmla="*/ 23307 w 150129"/>
                <a:gd name="connsiteY13" fmla="*/ 50167 h 234984"/>
                <a:gd name="connsiteX14" fmla="*/ 31414 w 150129"/>
                <a:gd name="connsiteY14" fmla="*/ 70180 h 234984"/>
                <a:gd name="connsiteX15" fmla="*/ 40788 w 150129"/>
                <a:gd name="connsiteY15" fmla="*/ 74234 h 234984"/>
                <a:gd name="connsiteX16" fmla="*/ 48895 w 150129"/>
                <a:gd name="connsiteY16" fmla="*/ 80821 h 234984"/>
                <a:gd name="connsiteX17" fmla="*/ 48895 w 150129"/>
                <a:gd name="connsiteY17" fmla="*/ 96781 h 234984"/>
                <a:gd name="connsiteX18" fmla="*/ 46362 w 150129"/>
                <a:gd name="connsiteY18" fmla="*/ 120849 h 234984"/>
                <a:gd name="connsiteX19" fmla="*/ 50415 w 150129"/>
                <a:gd name="connsiteY19" fmla="*/ 135543 h 234984"/>
                <a:gd name="connsiteX20" fmla="*/ 27614 w 150129"/>
                <a:gd name="connsiteY20" fmla="*/ 158344 h 234984"/>
                <a:gd name="connsiteX21" fmla="*/ 59789 w 150129"/>
                <a:gd name="connsiteY21" fmla="*/ 181145 h 234984"/>
                <a:gd name="connsiteX22" fmla="*/ 54469 w 150129"/>
                <a:gd name="connsiteY22" fmla="*/ 207999 h 234984"/>
                <a:gd name="connsiteX23" fmla="*/ 58522 w 150129"/>
                <a:gd name="connsiteY23" fmla="*/ 223960 h 234984"/>
                <a:gd name="connsiteX24" fmla="*/ 66629 w 150129"/>
                <a:gd name="connsiteY24" fmla="*/ 230546 h 234984"/>
                <a:gd name="connsiteX25" fmla="*/ 76003 w 150129"/>
                <a:gd name="connsiteY25" fmla="*/ 226493 h 234984"/>
                <a:gd name="connsiteX26" fmla="*/ 89937 w 150129"/>
                <a:gd name="connsiteY26" fmla="*/ 208252 h 23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0129" h="234984">
                  <a:moveTo>
                    <a:pt x="89937" y="208252"/>
                  </a:moveTo>
                  <a:cubicBezTo>
                    <a:pt x="98043" y="203185"/>
                    <a:pt x="100830" y="197359"/>
                    <a:pt x="103364" y="185451"/>
                  </a:cubicBezTo>
                  <a:cubicBezTo>
                    <a:pt x="107924" y="177851"/>
                    <a:pt x="103617" y="174558"/>
                    <a:pt x="108684" y="166704"/>
                  </a:cubicBezTo>
                  <a:cubicBezTo>
                    <a:pt x="115271" y="157330"/>
                    <a:pt x="109950" y="161384"/>
                    <a:pt x="115271" y="157330"/>
                  </a:cubicBezTo>
                  <a:cubicBezTo>
                    <a:pt x="120591" y="153277"/>
                    <a:pt x="103364" y="156064"/>
                    <a:pt x="120591" y="153277"/>
                  </a:cubicBezTo>
                  <a:cubicBezTo>
                    <a:pt x="138072" y="150490"/>
                    <a:pt x="138072" y="150490"/>
                    <a:pt x="138072" y="150490"/>
                  </a:cubicBezTo>
                  <a:cubicBezTo>
                    <a:pt x="138072" y="150490"/>
                    <a:pt x="139338" y="156317"/>
                    <a:pt x="143392" y="144663"/>
                  </a:cubicBezTo>
                  <a:cubicBezTo>
                    <a:pt x="153019" y="119836"/>
                    <a:pt x="141872" y="145170"/>
                    <a:pt x="147445" y="126423"/>
                  </a:cubicBezTo>
                  <a:cubicBezTo>
                    <a:pt x="162646" y="90701"/>
                    <a:pt x="109191" y="119329"/>
                    <a:pt x="89937" y="92981"/>
                  </a:cubicBezTo>
                  <a:cubicBezTo>
                    <a:pt x="85376" y="58274"/>
                    <a:pt x="66376" y="87408"/>
                    <a:pt x="55229" y="59540"/>
                  </a:cubicBezTo>
                  <a:cubicBezTo>
                    <a:pt x="59029" y="39526"/>
                    <a:pt x="46868" y="25339"/>
                    <a:pt x="29895" y="16725"/>
                  </a:cubicBezTo>
                  <a:cubicBezTo>
                    <a:pt x="26601" y="29899"/>
                    <a:pt x="-2533" y="-5569"/>
                    <a:pt x="507" y="765"/>
                  </a:cubicBezTo>
                  <a:cubicBezTo>
                    <a:pt x="4560" y="3552"/>
                    <a:pt x="0" y="20779"/>
                    <a:pt x="0" y="20779"/>
                  </a:cubicBezTo>
                  <a:cubicBezTo>
                    <a:pt x="12161" y="25846"/>
                    <a:pt x="14694" y="39273"/>
                    <a:pt x="23307" y="50167"/>
                  </a:cubicBezTo>
                  <a:cubicBezTo>
                    <a:pt x="36988" y="49153"/>
                    <a:pt x="19761" y="67394"/>
                    <a:pt x="31414" y="70180"/>
                  </a:cubicBezTo>
                  <a:cubicBezTo>
                    <a:pt x="40788" y="74234"/>
                    <a:pt x="32681" y="67394"/>
                    <a:pt x="40788" y="74234"/>
                  </a:cubicBezTo>
                  <a:cubicBezTo>
                    <a:pt x="48895" y="81074"/>
                    <a:pt x="48895" y="64860"/>
                    <a:pt x="48895" y="80821"/>
                  </a:cubicBezTo>
                  <a:cubicBezTo>
                    <a:pt x="48895" y="96781"/>
                    <a:pt x="44842" y="90195"/>
                    <a:pt x="48895" y="96781"/>
                  </a:cubicBezTo>
                  <a:cubicBezTo>
                    <a:pt x="57762" y="97795"/>
                    <a:pt x="49402" y="122623"/>
                    <a:pt x="46362" y="120849"/>
                  </a:cubicBezTo>
                  <a:cubicBezTo>
                    <a:pt x="50415" y="135543"/>
                    <a:pt x="61056" y="126169"/>
                    <a:pt x="50415" y="135543"/>
                  </a:cubicBezTo>
                  <a:cubicBezTo>
                    <a:pt x="33188" y="150490"/>
                    <a:pt x="39268" y="145930"/>
                    <a:pt x="27614" y="158344"/>
                  </a:cubicBezTo>
                  <a:cubicBezTo>
                    <a:pt x="33948" y="176331"/>
                    <a:pt x="69669" y="166451"/>
                    <a:pt x="59789" y="181145"/>
                  </a:cubicBezTo>
                  <a:cubicBezTo>
                    <a:pt x="49908" y="209012"/>
                    <a:pt x="51175" y="178358"/>
                    <a:pt x="54469" y="207999"/>
                  </a:cubicBezTo>
                  <a:cubicBezTo>
                    <a:pt x="58522" y="223960"/>
                    <a:pt x="50415" y="217373"/>
                    <a:pt x="58522" y="223960"/>
                  </a:cubicBezTo>
                  <a:cubicBezTo>
                    <a:pt x="66629" y="230546"/>
                    <a:pt x="57256" y="234600"/>
                    <a:pt x="66629" y="230546"/>
                  </a:cubicBezTo>
                  <a:cubicBezTo>
                    <a:pt x="76003" y="226493"/>
                    <a:pt x="61309" y="245240"/>
                    <a:pt x="76003" y="226493"/>
                  </a:cubicBezTo>
                  <a:cubicBezTo>
                    <a:pt x="89937" y="208252"/>
                    <a:pt x="89937" y="208252"/>
                    <a:pt x="89937" y="20825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grpSp>
          <p:nvGrpSpPr>
            <p:cNvPr id="1092" name="Graphic 2">
              <a:extLst>
                <a:ext uri="{FF2B5EF4-FFF2-40B4-BE49-F238E27FC236}">
                  <a16:creationId xmlns:a16="http://schemas.microsoft.com/office/drawing/2014/main" id="{D832B101-1753-C8A4-3806-4720627B72AB}"/>
                </a:ext>
              </a:extLst>
            </p:cNvPr>
            <p:cNvGrpSpPr/>
            <p:nvPr/>
          </p:nvGrpSpPr>
          <p:grpSpPr>
            <a:xfrm>
              <a:off x="5531172" y="1800577"/>
              <a:ext cx="5432499" cy="2688358"/>
              <a:chOff x="5531172" y="1800577"/>
              <a:chExt cx="5432499" cy="2688358"/>
            </a:xfrm>
            <a:grpFill/>
          </p:grpSpPr>
          <p:sp>
            <p:nvSpPr>
              <p:cNvPr id="1093" name="Freeform 348">
                <a:extLst>
                  <a:ext uri="{FF2B5EF4-FFF2-40B4-BE49-F238E27FC236}">
                    <a16:creationId xmlns:a16="http://schemas.microsoft.com/office/drawing/2014/main" id="{D32D57CE-DE37-3EC6-0B49-73D0D8DC1299}"/>
                  </a:ext>
                </a:extLst>
              </p:cNvPr>
              <p:cNvSpPr/>
              <p:nvPr/>
            </p:nvSpPr>
            <p:spPr>
              <a:xfrm>
                <a:off x="6553077" y="2159278"/>
                <a:ext cx="189" cy="2533"/>
              </a:xfrm>
              <a:custGeom>
                <a:avLst/>
                <a:gdLst>
                  <a:gd name="connsiteX0" fmla="*/ 190 w 189"/>
                  <a:gd name="connsiteY0" fmla="*/ 0 h 2533"/>
                  <a:gd name="connsiteX1" fmla="*/ 190 w 189"/>
                  <a:gd name="connsiteY1" fmla="*/ 0 h 2533"/>
                  <a:gd name="connsiteX2" fmla="*/ 190 w 189"/>
                  <a:gd name="connsiteY2" fmla="*/ 0 h 2533"/>
                </a:gdLst>
                <a:ahLst/>
                <a:cxnLst>
                  <a:cxn ang="0">
                    <a:pos x="connsiteX0" y="connsiteY0"/>
                  </a:cxn>
                  <a:cxn ang="0">
                    <a:pos x="connsiteX1" y="connsiteY1"/>
                  </a:cxn>
                  <a:cxn ang="0">
                    <a:pos x="connsiteX2" y="connsiteY2"/>
                  </a:cxn>
                </a:cxnLst>
                <a:rect l="l" t="t" r="r" b="b"/>
                <a:pathLst>
                  <a:path w="189" h="2533">
                    <a:moveTo>
                      <a:pt x="190" y="0"/>
                    </a:moveTo>
                    <a:cubicBezTo>
                      <a:pt x="-63" y="0"/>
                      <a:pt x="-63" y="0"/>
                      <a:pt x="190" y="0"/>
                    </a:cubicBezTo>
                    <a:cubicBezTo>
                      <a:pt x="-63" y="0"/>
                      <a:pt x="190" y="0"/>
                      <a:pt x="19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4" name="Freeform 349">
                <a:extLst>
                  <a:ext uri="{FF2B5EF4-FFF2-40B4-BE49-F238E27FC236}">
                    <a16:creationId xmlns:a16="http://schemas.microsoft.com/office/drawing/2014/main" id="{9A74B39F-EE6E-E809-B9E9-152030D934D4}"/>
                  </a:ext>
                </a:extLst>
              </p:cNvPr>
              <p:cNvSpPr/>
              <p:nvPr/>
            </p:nvSpPr>
            <p:spPr>
              <a:xfrm>
                <a:off x="6437630" y="2189426"/>
                <a:ext cx="112" cy="2533"/>
              </a:xfrm>
              <a:custGeom>
                <a:avLst/>
                <a:gdLst>
                  <a:gd name="connsiteX0" fmla="*/ 113 w 112"/>
                  <a:gd name="connsiteY0" fmla="*/ 0 h 2533"/>
                  <a:gd name="connsiteX1" fmla="*/ 113 w 112"/>
                  <a:gd name="connsiteY1" fmla="*/ 0 h 2533"/>
                  <a:gd name="connsiteX2" fmla="*/ 113 w 112"/>
                  <a:gd name="connsiteY2" fmla="*/ 0 h 2533"/>
                </a:gdLst>
                <a:ahLst/>
                <a:cxnLst>
                  <a:cxn ang="0">
                    <a:pos x="connsiteX0" y="connsiteY0"/>
                  </a:cxn>
                  <a:cxn ang="0">
                    <a:pos x="connsiteX1" y="connsiteY1"/>
                  </a:cxn>
                  <a:cxn ang="0">
                    <a:pos x="connsiteX2" y="connsiteY2"/>
                  </a:cxn>
                </a:cxnLst>
                <a:rect l="l" t="t" r="r" b="b"/>
                <a:pathLst>
                  <a:path w="112" h="2533">
                    <a:moveTo>
                      <a:pt x="113" y="0"/>
                    </a:moveTo>
                    <a:cubicBezTo>
                      <a:pt x="113" y="0"/>
                      <a:pt x="-141" y="0"/>
                      <a:pt x="113" y="0"/>
                    </a:cubicBezTo>
                    <a:cubicBezTo>
                      <a:pt x="113" y="0"/>
                      <a:pt x="113" y="0"/>
                      <a:pt x="11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5" name="Freeform 350">
                <a:extLst>
                  <a:ext uri="{FF2B5EF4-FFF2-40B4-BE49-F238E27FC236}">
                    <a16:creationId xmlns:a16="http://schemas.microsoft.com/office/drawing/2014/main" id="{6A935A6F-969C-2377-0852-E3F31D256F3D}"/>
                  </a:ext>
                </a:extLst>
              </p:cNvPr>
              <p:cNvSpPr/>
              <p:nvPr/>
            </p:nvSpPr>
            <p:spPr>
              <a:xfrm>
                <a:off x="6433307" y="2191453"/>
                <a:ext cx="2155" cy="1862"/>
              </a:xfrm>
              <a:custGeom>
                <a:avLst/>
                <a:gdLst>
                  <a:gd name="connsiteX0" fmla="*/ 2155 w 2155"/>
                  <a:gd name="connsiteY0" fmla="*/ 0 h 1862"/>
                  <a:gd name="connsiteX1" fmla="*/ 2155 w 2155"/>
                  <a:gd name="connsiteY1" fmla="*/ 0 h 1862"/>
                  <a:gd name="connsiteX2" fmla="*/ 2155 w 2155"/>
                  <a:gd name="connsiteY2" fmla="*/ 0 h 1862"/>
                </a:gdLst>
                <a:ahLst/>
                <a:cxnLst>
                  <a:cxn ang="0">
                    <a:pos x="connsiteX0" y="connsiteY0"/>
                  </a:cxn>
                  <a:cxn ang="0">
                    <a:pos x="connsiteX1" y="connsiteY1"/>
                  </a:cxn>
                  <a:cxn ang="0">
                    <a:pos x="connsiteX2" y="connsiteY2"/>
                  </a:cxn>
                </a:cxnLst>
                <a:rect l="l" t="t" r="r" b="b"/>
                <a:pathLst>
                  <a:path w="2155" h="1862">
                    <a:moveTo>
                      <a:pt x="2155" y="0"/>
                    </a:moveTo>
                    <a:cubicBezTo>
                      <a:pt x="-1645" y="3293"/>
                      <a:pt x="382" y="1520"/>
                      <a:pt x="2155" y="0"/>
                    </a:cubicBezTo>
                    <a:lnTo>
                      <a:pt x="2155"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6" name="Freeform 351">
                <a:extLst>
                  <a:ext uri="{FF2B5EF4-FFF2-40B4-BE49-F238E27FC236}">
                    <a16:creationId xmlns:a16="http://schemas.microsoft.com/office/drawing/2014/main" id="{560D42D5-DDDF-F9D9-8BDB-AC945E64AECA}"/>
                  </a:ext>
                </a:extLst>
              </p:cNvPr>
              <p:cNvSpPr/>
              <p:nvPr/>
            </p:nvSpPr>
            <p:spPr>
              <a:xfrm>
                <a:off x="6152272" y="2378673"/>
                <a:ext cx="2739" cy="2371"/>
              </a:xfrm>
              <a:custGeom>
                <a:avLst/>
                <a:gdLst>
                  <a:gd name="connsiteX0" fmla="*/ 2740 w 2739"/>
                  <a:gd name="connsiteY0" fmla="*/ 0 h 2371"/>
                  <a:gd name="connsiteX1" fmla="*/ 2740 w 2739"/>
                  <a:gd name="connsiteY1" fmla="*/ 0 h 2371"/>
                  <a:gd name="connsiteX2" fmla="*/ 2740 w 2739"/>
                  <a:gd name="connsiteY2" fmla="*/ 0 h 2371"/>
                </a:gdLst>
                <a:ahLst/>
                <a:cxnLst>
                  <a:cxn ang="0">
                    <a:pos x="connsiteX0" y="connsiteY0"/>
                  </a:cxn>
                  <a:cxn ang="0">
                    <a:pos x="connsiteX1" y="connsiteY1"/>
                  </a:cxn>
                  <a:cxn ang="0">
                    <a:pos x="connsiteX2" y="connsiteY2"/>
                  </a:cxn>
                </a:cxnLst>
                <a:rect l="l" t="t" r="r" b="b"/>
                <a:pathLst>
                  <a:path w="2739" h="2371">
                    <a:moveTo>
                      <a:pt x="2740" y="0"/>
                    </a:moveTo>
                    <a:cubicBezTo>
                      <a:pt x="-2073" y="4307"/>
                      <a:pt x="460" y="1773"/>
                      <a:pt x="2740" y="0"/>
                    </a:cubicBezTo>
                    <a:lnTo>
                      <a:pt x="274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7" name="Freeform 352">
                <a:extLst>
                  <a:ext uri="{FF2B5EF4-FFF2-40B4-BE49-F238E27FC236}">
                    <a16:creationId xmlns:a16="http://schemas.microsoft.com/office/drawing/2014/main" id="{0E161292-83D3-6907-9243-2B006393D55C}"/>
                  </a:ext>
                </a:extLst>
              </p:cNvPr>
              <p:cNvSpPr/>
              <p:nvPr/>
            </p:nvSpPr>
            <p:spPr>
              <a:xfrm>
                <a:off x="6156596" y="2377153"/>
                <a:ext cx="189" cy="0"/>
              </a:xfrm>
              <a:custGeom>
                <a:avLst/>
                <a:gdLst>
                  <a:gd name="connsiteX0" fmla="*/ 190 w 189"/>
                  <a:gd name="connsiteY0" fmla="*/ 0 h 0"/>
                  <a:gd name="connsiteX1" fmla="*/ 190 w 189"/>
                  <a:gd name="connsiteY1" fmla="*/ 0 h 0"/>
                  <a:gd name="connsiteX2" fmla="*/ 190 w 189"/>
                  <a:gd name="connsiteY2" fmla="*/ 0 h 0"/>
                </a:gdLst>
                <a:ahLst/>
                <a:cxnLst>
                  <a:cxn ang="0">
                    <a:pos x="connsiteX0" y="connsiteY0"/>
                  </a:cxn>
                  <a:cxn ang="0">
                    <a:pos x="connsiteX1" y="connsiteY1"/>
                  </a:cxn>
                  <a:cxn ang="0">
                    <a:pos x="connsiteX2" y="connsiteY2"/>
                  </a:cxn>
                </a:cxnLst>
                <a:rect l="l" t="t" r="r" b="b"/>
                <a:pathLst>
                  <a:path w="189">
                    <a:moveTo>
                      <a:pt x="190" y="0"/>
                    </a:moveTo>
                    <a:cubicBezTo>
                      <a:pt x="-63" y="0"/>
                      <a:pt x="-63" y="0"/>
                      <a:pt x="190" y="0"/>
                    </a:cubicBezTo>
                    <a:cubicBezTo>
                      <a:pt x="-63" y="0"/>
                      <a:pt x="190" y="0"/>
                      <a:pt x="19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8" name="Freeform 353">
                <a:extLst>
                  <a:ext uri="{FF2B5EF4-FFF2-40B4-BE49-F238E27FC236}">
                    <a16:creationId xmlns:a16="http://schemas.microsoft.com/office/drawing/2014/main" id="{5AA82AF8-4B92-2AC3-67F5-C61BA2D586DF}"/>
                  </a:ext>
                </a:extLst>
              </p:cNvPr>
              <p:cNvSpPr/>
              <p:nvPr/>
            </p:nvSpPr>
            <p:spPr>
              <a:xfrm>
                <a:off x="6155012" y="2377153"/>
                <a:ext cx="1520" cy="1520"/>
              </a:xfrm>
              <a:custGeom>
                <a:avLst/>
                <a:gdLst>
                  <a:gd name="connsiteX0" fmla="*/ 1520 w 1520"/>
                  <a:gd name="connsiteY0" fmla="*/ 0 h 1520"/>
                  <a:gd name="connsiteX1" fmla="*/ 0 w 1520"/>
                  <a:gd name="connsiteY1" fmla="*/ 1520 h 1520"/>
                  <a:gd name="connsiteX2" fmla="*/ 1520 w 1520"/>
                  <a:gd name="connsiteY2" fmla="*/ 0 h 1520"/>
                </a:gdLst>
                <a:ahLst/>
                <a:cxnLst>
                  <a:cxn ang="0">
                    <a:pos x="connsiteX0" y="connsiteY0"/>
                  </a:cxn>
                  <a:cxn ang="0">
                    <a:pos x="connsiteX1" y="connsiteY1"/>
                  </a:cxn>
                  <a:cxn ang="0">
                    <a:pos x="connsiteX2" y="connsiteY2"/>
                  </a:cxn>
                </a:cxnLst>
                <a:rect l="l" t="t" r="r" b="b"/>
                <a:pathLst>
                  <a:path w="1520" h="1520">
                    <a:moveTo>
                      <a:pt x="1520" y="0"/>
                    </a:moveTo>
                    <a:cubicBezTo>
                      <a:pt x="1267" y="253"/>
                      <a:pt x="507" y="760"/>
                      <a:pt x="0" y="1520"/>
                    </a:cubicBezTo>
                    <a:cubicBezTo>
                      <a:pt x="254" y="1013"/>
                      <a:pt x="1013" y="507"/>
                      <a:pt x="152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9" name="Freeform 354">
                <a:extLst>
                  <a:ext uri="{FF2B5EF4-FFF2-40B4-BE49-F238E27FC236}">
                    <a16:creationId xmlns:a16="http://schemas.microsoft.com/office/drawing/2014/main" id="{E5E96D33-045E-BC1D-5D4D-A0F3FF888023}"/>
                  </a:ext>
                </a:extLst>
              </p:cNvPr>
              <p:cNvSpPr/>
              <p:nvPr/>
            </p:nvSpPr>
            <p:spPr>
              <a:xfrm>
                <a:off x="6435462" y="2189426"/>
                <a:ext cx="2026" cy="1773"/>
              </a:xfrm>
              <a:custGeom>
                <a:avLst/>
                <a:gdLst>
                  <a:gd name="connsiteX0" fmla="*/ 2027 w 2026"/>
                  <a:gd name="connsiteY0" fmla="*/ 0 h 1773"/>
                  <a:gd name="connsiteX1" fmla="*/ 0 w 2026"/>
                  <a:gd name="connsiteY1" fmla="*/ 1773 h 1773"/>
                  <a:gd name="connsiteX2" fmla="*/ 2027 w 2026"/>
                  <a:gd name="connsiteY2" fmla="*/ 0 h 1773"/>
                </a:gdLst>
                <a:ahLst/>
                <a:cxnLst>
                  <a:cxn ang="0">
                    <a:pos x="connsiteX0" y="connsiteY0"/>
                  </a:cxn>
                  <a:cxn ang="0">
                    <a:pos x="connsiteX1" y="connsiteY1"/>
                  </a:cxn>
                  <a:cxn ang="0">
                    <a:pos x="connsiteX2" y="connsiteY2"/>
                  </a:cxn>
                </a:cxnLst>
                <a:rect l="l" t="t" r="r" b="b"/>
                <a:pathLst>
                  <a:path w="2026" h="1773">
                    <a:moveTo>
                      <a:pt x="2027" y="0"/>
                    </a:moveTo>
                    <a:cubicBezTo>
                      <a:pt x="1774" y="253"/>
                      <a:pt x="760" y="1013"/>
                      <a:pt x="0" y="1773"/>
                    </a:cubicBezTo>
                    <a:cubicBezTo>
                      <a:pt x="507" y="1520"/>
                      <a:pt x="1267" y="760"/>
                      <a:pt x="202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0" name="Freeform 355">
                <a:extLst>
                  <a:ext uri="{FF2B5EF4-FFF2-40B4-BE49-F238E27FC236}">
                    <a16:creationId xmlns:a16="http://schemas.microsoft.com/office/drawing/2014/main" id="{48BAE949-5E7C-6A3D-574F-11AE98BE2AD3}"/>
                  </a:ext>
                </a:extLst>
              </p:cNvPr>
              <p:cNvSpPr/>
              <p:nvPr/>
            </p:nvSpPr>
            <p:spPr>
              <a:xfrm>
                <a:off x="6548243" y="2158835"/>
                <a:ext cx="1730" cy="190"/>
              </a:xfrm>
              <a:custGeom>
                <a:avLst/>
                <a:gdLst>
                  <a:gd name="connsiteX0" fmla="*/ 1731 w 1730"/>
                  <a:gd name="connsiteY0" fmla="*/ 190 h 190"/>
                  <a:gd name="connsiteX1" fmla="*/ 1731 w 1730"/>
                  <a:gd name="connsiteY1" fmla="*/ 190 h 190"/>
                  <a:gd name="connsiteX2" fmla="*/ 1731 w 1730"/>
                  <a:gd name="connsiteY2" fmla="*/ 190 h 190"/>
                </a:gdLst>
                <a:ahLst/>
                <a:cxnLst>
                  <a:cxn ang="0">
                    <a:pos x="connsiteX0" y="connsiteY0"/>
                  </a:cxn>
                  <a:cxn ang="0">
                    <a:pos x="connsiteX1" y="connsiteY1"/>
                  </a:cxn>
                  <a:cxn ang="0">
                    <a:pos x="connsiteX2" y="connsiteY2"/>
                  </a:cxn>
                </a:cxnLst>
                <a:rect l="l" t="t" r="r" b="b"/>
                <a:pathLst>
                  <a:path w="1730" h="190">
                    <a:moveTo>
                      <a:pt x="1731" y="190"/>
                    </a:moveTo>
                    <a:cubicBezTo>
                      <a:pt x="-43" y="-63"/>
                      <a:pt x="-1056" y="-63"/>
                      <a:pt x="1731" y="190"/>
                    </a:cubicBezTo>
                    <a:lnTo>
                      <a:pt x="1731" y="19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1" name="Freeform 356">
                <a:extLst>
                  <a:ext uri="{FF2B5EF4-FFF2-40B4-BE49-F238E27FC236}">
                    <a16:creationId xmlns:a16="http://schemas.microsoft.com/office/drawing/2014/main" id="{2E2779EE-D753-D20B-AA71-A54B990C0233}"/>
                  </a:ext>
                </a:extLst>
              </p:cNvPr>
              <p:cNvSpPr/>
              <p:nvPr/>
            </p:nvSpPr>
            <p:spPr>
              <a:xfrm>
                <a:off x="6549974" y="2159025"/>
                <a:ext cx="1266" cy="2533"/>
              </a:xfrm>
              <a:custGeom>
                <a:avLst/>
                <a:gdLst>
                  <a:gd name="connsiteX0" fmla="*/ 1267 w 1266"/>
                  <a:gd name="connsiteY0" fmla="*/ 0 h 2533"/>
                  <a:gd name="connsiteX1" fmla="*/ 0 w 1266"/>
                  <a:gd name="connsiteY1" fmla="*/ 0 h 2533"/>
                  <a:gd name="connsiteX2" fmla="*/ 1267 w 1266"/>
                  <a:gd name="connsiteY2" fmla="*/ 0 h 2533"/>
                </a:gdLst>
                <a:ahLst/>
                <a:cxnLst>
                  <a:cxn ang="0">
                    <a:pos x="connsiteX0" y="connsiteY0"/>
                  </a:cxn>
                  <a:cxn ang="0">
                    <a:pos x="connsiteX1" y="connsiteY1"/>
                  </a:cxn>
                  <a:cxn ang="0">
                    <a:pos x="connsiteX2" y="connsiteY2"/>
                  </a:cxn>
                </a:cxnLst>
                <a:rect l="l" t="t" r="r" b="b"/>
                <a:pathLst>
                  <a:path w="1266" h="2533">
                    <a:moveTo>
                      <a:pt x="1267" y="0"/>
                    </a:moveTo>
                    <a:cubicBezTo>
                      <a:pt x="760" y="0"/>
                      <a:pt x="253" y="0"/>
                      <a:pt x="0" y="0"/>
                    </a:cubicBezTo>
                    <a:cubicBezTo>
                      <a:pt x="507" y="0"/>
                      <a:pt x="760" y="0"/>
                      <a:pt x="126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2" name="Freeform 357">
                <a:extLst>
                  <a:ext uri="{FF2B5EF4-FFF2-40B4-BE49-F238E27FC236}">
                    <a16:creationId xmlns:a16="http://schemas.microsoft.com/office/drawing/2014/main" id="{170AF65F-48FE-A595-6F89-B5812FC2ED63}"/>
                  </a:ext>
                </a:extLst>
              </p:cNvPr>
              <p:cNvSpPr/>
              <p:nvPr/>
            </p:nvSpPr>
            <p:spPr>
              <a:xfrm>
                <a:off x="6552507" y="2159278"/>
                <a:ext cx="506" cy="2533"/>
              </a:xfrm>
              <a:custGeom>
                <a:avLst/>
                <a:gdLst>
                  <a:gd name="connsiteX0" fmla="*/ 507 w 506"/>
                  <a:gd name="connsiteY0" fmla="*/ 0 h 2533"/>
                  <a:gd name="connsiteX1" fmla="*/ 0 w 506"/>
                  <a:gd name="connsiteY1" fmla="*/ 0 h 2533"/>
                  <a:gd name="connsiteX2" fmla="*/ 507 w 506"/>
                  <a:gd name="connsiteY2" fmla="*/ 0 h 2533"/>
                </a:gdLst>
                <a:ahLst/>
                <a:cxnLst>
                  <a:cxn ang="0">
                    <a:pos x="connsiteX0" y="connsiteY0"/>
                  </a:cxn>
                  <a:cxn ang="0">
                    <a:pos x="connsiteX1" y="connsiteY1"/>
                  </a:cxn>
                  <a:cxn ang="0">
                    <a:pos x="connsiteX2" y="connsiteY2"/>
                  </a:cxn>
                </a:cxnLst>
                <a:rect l="l" t="t" r="r" b="b"/>
                <a:pathLst>
                  <a:path w="506" h="2533">
                    <a:moveTo>
                      <a:pt x="507" y="0"/>
                    </a:moveTo>
                    <a:cubicBezTo>
                      <a:pt x="507" y="0"/>
                      <a:pt x="253" y="0"/>
                      <a:pt x="0" y="0"/>
                    </a:cubicBezTo>
                    <a:cubicBezTo>
                      <a:pt x="0" y="0"/>
                      <a:pt x="253" y="0"/>
                      <a:pt x="50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3" name="Freeform 358">
                <a:extLst>
                  <a:ext uri="{FF2B5EF4-FFF2-40B4-BE49-F238E27FC236}">
                    <a16:creationId xmlns:a16="http://schemas.microsoft.com/office/drawing/2014/main" id="{B3677730-3F49-EBAB-D9E7-7B9BBB133B1A}"/>
                  </a:ext>
                </a:extLst>
              </p:cNvPr>
              <p:cNvSpPr/>
              <p:nvPr/>
            </p:nvSpPr>
            <p:spPr>
              <a:xfrm>
                <a:off x="6552000" y="2159278"/>
                <a:ext cx="507" cy="2533"/>
              </a:xfrm>
              <a:custGeom>
                <a:avLst/>
                <a:gdLst>
                  <a:gd name="connsiteX0" fmla="*/ 507 w 507"/>
                  <a:gd name="connsiteY0" fmla="*/ 0 h 2533"/>
                  <a:gd name="connsiteX1" fmla="*/ 0 w 507"/>
                  <a:gd name="connsiteY1" fmla="*/ 0 h 2533"/>
                  <a:gd name="connsiteX2" fmla="*/ 507 w 507"/>
                  <a:gd name="connsiteY2" fmla="*/ 0 h 2533"/>
                </a:gdLst>
                <a:ahLst/>
                <a:cxnLst>
                  <a:cxn ang="0">
                    <a:pos x="connsiteX0" y="connsiteY0"/>
                  </a:cxn>
                  <a:cxn ang="0">
                    <a:pos x="connsiteX1" y="connsiteY1"/>
                  </a:cxn>
                  <a:cxn ang="0">
                    <a:pos x="connsiteX2" y="connsiteY2"/>
                  </a:cxn>
                </a:cxnLst>
                <a:rect l="l" t="t" r="r" b="b"/>
                <a:pathLst>
                  <a:path w="507" h="2533">
                    <a:moveTo>
                      <a:pt x="507" y="0"/>
                    </a:moveTo>
                    <a:cubicBezTo>
                      <a:pt x="254" y="0"/>
                      <a:pt x="254" y="0"/>
                      <a:pt x="0" y="0"/>
                    </a:cubicBezTo>
                    <a:cubicBezTo>
                      <a:pt x="0" y="0"/>
                      <a:pt x="254" y="0"/>
                      <a:pt x="50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4" name="Freeform 359">
                <a:extLst>
                  <a:ext uri="{FF2B5EF4-FFF2-40B4-BE49-F238E27FC236}">
                    <a16:creationId xmlns:a16="http://schemas.microsoft.com/office/drawing/2014/main" id="{169173FE-EBF3-E74F-4168-AB71355DB937}"/>
                  </a:ext>
                </a:extLst>
              </p:cNvPr>
              <p:cNvSpPr/>
              <p:nvPr/>
            </p:nvSpPr>
            <p:spPr>
              <a:xfrm>
                <a:off x="6551240" y="2159025"/>
                <a:ext cx="759" cy="2533"/>
              </a:xfrm>
              <a:custGeom>
                <a:avLst/>
                <a:gdLst>
                  <a:gd name="connsiteX0" fmla="*/ 760 w 759"/>
                  <a:gd name="connsiteY0" fmla="*/ 0 h 2533"/>
                  <a:gd name="connsiteX1" fmla="*/ 0 w 759"/>
                  <a:gd name="connsiteY1" fmla="*/ 0 h 2533"/>
                  <a:gd name="connsiteX2" fmla="*/ 760 w 759"/>
                  <a:gd name="connsiteY2" fmla="*/ 0 h 2533"/>
                </a:gdLst>
                <a:ahLst/>
                <a:cxnLst>
                  <a:cxn ang="0">
                    <a:pos x="connsiteX0" y="connsiteY0"/>
                  </a:cxn>
                  <a:cxn ang="0">
                    <a:pos x="connsiteX1" y="connsiteY1"/>
                  </a:cxn>
                  <a:cxn ang="0">
                    <a:pos x="connsiteX2" y="connsiteY2"/>
                  </a:cxn>
                </a:cxnLst>
                <a:rect l="l" t="t" r="r" b="b"/>
                <a:pathLst>
                  <a:path w="759" h="2533">
                    <a:moveTo>
                      <a:pt x="760" y="0"/>
                    </a:moveTo>
                    <a:cubicBezTo>
                      <a:pt x="507" y="0"/>
                      <a:pt x="253" y="0"/>
                      <a:pt x="0" y="0"/>
                    </a:cubicBezTo>
                    <a:cubicBezTo>
                      <a:pt x="253" y="0"/>
                      <a:pt x="507" y="0"/>
                      <a:pt x="76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5" name="Freeform 360">
                <a:extLst>
                  <a:ext uri="{FF2B5EF4-FFF2-40B4-BE49-F238E27FC236}">
                    <a16:creationId xmlns:a16="http://schemas.microsoft.com/office/drawing/2014/main" id="{9FAB098D-E775-C29D-3EBE-60510FAADBEE}"/>
                  </a:ext>
                </a:extLst>
              </p:cNvPr>
              <p:cNvSpPr/>
              <p:nvPr/>
            </p:nvSpPr>
            <p:spPr>
              <a:xfrm>
                <a:off x="6451930" y="3439672"/>
                <a:ext cx="253" cy="2026"/>
              </a:xfrm>
              <a:custGeom>
                <a:avLst/>
                <a:gdLst>
                  <a:gd name="connsiteX0" fmla="*/ 254 w 253"/>
                  <a:gd name="connsiteY0" fmla="*/ 0 h 2026"/>
                  <a:gd name="connsiteX1" fmla="*/ 0 w 253"/>
                  <a:gd name="connsiteY1" fmla="*/ 2027 h 2026"/>
                  <a:gd name="connsiteX2" fmla="*/ 254 w 253"/>
                  <a:gd name="connsiteY2" fmla="*/ 0 h 2026"/>
                </a:gdLst>
                <a:ahLst/>
                <a:cxnLst>
                  <a:cxn ang="0">
                    <a:pos x="connsiteX0" y="connsiteY0"/>
                  </a:cxn>
                  <a:cxn ang="0">
                    <a:pos x="connsiteX1" y="connsiteY1"/>
                  </a:cxn>
                  <a:cxn ang="0">
                    <a:pos x="connsiteX2" y="connsiteY2"/>
                  </a:cxn>
                </a:cxnLst>
                <a:rect l="l" t="t" r="r" b="b"/>
                <a:pathLst>
                  <a:path w="253" h="2026">
                    <a:moveTo>
                      <a:pt x="254" y="0"/>
                    </a:moveTo>
                    <a:cubicBezTo>
                      <a:pt x="254" y="760"/>
                      <a:pt x="0" y="1267"/>
                      <a:pt x="0" y="2027"/>
                    </a:cubicBezTo>
                    <a:cubicBezTo>
                      <a:pt x="0" y="1267"/>
                      <a:pt x="254" y="507"/>
                      <a:pt x="25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6" name="Freeform 361">
                <a:extLst>
                  <a:ext uri="{FF2B5EF4-FFF2-40B4-BE49-F238E27FC236}">
                    <a16:creationId xmlns:a16="http://schemas.microsoft.com/office/drawing/2014/main" id="{FFB58759-29BA-842F-CA2D-424C471417B6}"/>
                  </a:ext>
                </a:extLst>
              </p:cNvPr>
              <p:cNvSpPr/>
              <p:nvPr/>
            </p:nvSpPr>
            <p:spPr>
              <a:xfrm>
                <a:off x="6132211" y="2873831"/>
                <a:ext cx="898" cy="380"/>
              </a:xfrm>
              <a:custGeom>
                <a:avLst/>
                <a:gdLst>
                  <a:gd name="connsiteX0" fmla="*/ 0 w 898"/>
                  <a:gd name="connsiteY0" fmla="*/ 380 h 380"/>
                  <a:gd name="connsiteX1" fmla="*/ 254 w 898"/>
                  <a:gd name="connsiteY1" fmla="*/ 380 h 380"/>
                  <a:gd name="connsiteX2" fmla="*/ 0 w 898"/>
                  <a:gd name="connsiteY2" fmla="*/ 380 h 380"/>
                </a:gdLst>
                <a:ahLst/>
                <a:cxnLst>
                  <a:cxn ang="0">
                    <a:pos x="connsiteX0" y="connsiteY0"/>
                  </a:cxn>
                  <a:cxn ang="0">
                    <a:pos x="connsiteX1" y="connsiteY1"/>
                  </a:cxn>
                  <a:cxn ang="0">
                    <a:pos x="connsiteX2" y="connsiteY2"/>
                  </a:cxn>
                </a:cxnLst>
                <a:rect l="l" t="t" r="r" b="b"/>
                <a:pathLst>
                  <a:path w="898" h="380">
                    <a:moveTo>
                      <a:pt x="0" y="380"/>
                    </a:moveTo>
                    <a:cubicBezTo>
                      <a:pt x="0" y="380"/>
                      <a:pt x="254" y="380"/>
                      <a:pt x="254" y="380"/>
                    </a:cubicBezTo>
                    <a:cubicBezTo>
                      <a:pt x="1267" y="-127"/>
                      <a:pt x="1013" y="-127"/>
                      <a:pt x="0" y="3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7" name="Freeform 362">
                <a:extLst>
                  <a:ext uri="{FF2B5EF4-FFF2-40B4-BE49-F238E27FC236}">
                    <a16:creationId xmlns:a16="http://schemas.microsoft.com/office/drawing/2014/main" id="{D063EF66-F42B-F55E-8223-F288E5532A9A}"/>
                  </a:ext>
                </a:extLst>
              </p:cNvPr>
              <p:cNvSpPr/>
              <p:nvPr/>
            </p:nvSpPr>
            <p:spPr>
              <a:xfrm>
                <a:off x="6124660" y="2874211"/>
                <a:ext cx="7551" cy="2250"/>
              </a:xfrm>
              <a:custGeom>
                <a:avLst/>
                <a:gdLst>
                  <a:gd name="connsiteX0" fmla="*/ 7552 w 7551"/>
                  <a:gd name="connsiteY0" fmla="*/ 0 h 2250"/>
                  <a:gd name="connsiteX1" fmla="*/ 458 w 7551"/>
                  <a:gd name="connsiteY1" fmla="*/ 1773 h 2250"/>
                  <a:gd name="connsiteX2" fmla="*/ 7552 w 7551"/>
                  <a:gd name="connsiteY2" fmla="*/ 0 h 2250"/>
                </a:gdLst>
                <a:ahLst/>
                <a:cxnLst>
                  <a:cxn ang="0">
                    <a:pos x="connsiteX0" y="connsiteY0"/>
                  </a:cxn>
                  <a:cxn ang="0">
                    <a:pos x="connsiteX1" y="connsiteY1"/>
                  </a:cxn>
                  <a:cxn ang="0">
                    <a:pos x="connsiteX2" y="connsiteY2"/>
                  </a:cxn>
                </a:cxnLst>
                <a:rect l="l" t="t" r="r" b="b"/>
                <a:pathLst>
                  <a:path w="7551" h="2250">
                    <a:moveTo>
                      <a:pt x="7552" y="0"/>
                    </a:moveTo>
                    <a:cubicBezTo>
                      <a:pt x="4765" y="253"/>
                      <a:pt x="2485" y="507"/>
                      <a:pt x="458" y="1773"/>
                    </a:cubicBezTo>
                    <a:cubicBezTo>
                      <a:pt x="-1822" y="3293"/>
                      <a:pt x="5018" y="760"/>
                      <a:pt x="7552"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8" name="Freeform 363">
                <a:extLst>
                  <a:ext uri="{FF2B5EF4-FFF2-40B4-BE49-F238E27FC236}">
                    <a16:creationId xmlns:a16="http://schemas.microsoft.com/office/drawing/2014/main" id="{DC53DAAA-942F-1BF5-F87B-935D3B9EE0C2}"/>
                  </a:ext>
                </a:extLst>
              </p:cNvPr>
              <p:cNvSpPr/>
              <p:nvPr/>
            </p:nvSpPr>
            <p:spPr>
              <a:xfrm>
                <a:off x="5531172" y="1800577"/>
                <a:ext cx="5432499" cy="2688358"/>
              </a:xfrm>
              <a:custGeom>
                <a:avLst/>
                <a:gdLst>
                  <a:gd name="connsiteX0" fmla="*/ 5417843 w 5432499"/>
                  <a:gd name="connsiteY0" fmla="*/ 598616 h 2688358"/>
                  <a:gd name="connsiteX1" fmla="*/ 5413789 w 5432499"/>
                  <a:gd name="connsiteY1" fmla="*/ 579869 h 2688358"/>
                  <a:gd name="connsiteX2" fmla="*/ 5382881 w 5432499"/>
                  <a:gd name="connsiteY2" fmla="*/ 552761 h 2688358"/>
                  <a:gd name="connsiteX3" fmla="*/ 5377815 w 5432499"/>
                  <a:gd name="connsiteY3" fmla="*/ 547695 h 2688358"/>
                  <a:gd name="connsiteX4" fmla="*/ 5367428 w 5432499"/>
                  <a:gd name="connsiteY4" fmla="*/ 543894 h 2688358"/>
                  <a:gd name="connsiteX5" fmla="*/ 5339053 w 5432499"/>
                  <a:gd name="connsiteY5" fmla="*/ 547695 h 2688358"/>
                  <a:gd name="connsiteX6" fmla="*/ 5333986 w 5432499"/>
                  <a:gd name="connsiteY6" fmla="*/ 545161 h 2688358"/>
                  <a:gd name="connsiteX7" fmla="*/ 5310679 w 5432499"/>
                  <a:gd name="connsiteY7" fmla="*/ 546428 h 2688358"/>
                  <a:gd name="connsiteX8" fmla="*/ 5299025 w 5432499"/>
                  <a:gd name="connsiteY8" fmla="*/ 562895 h 2688358"/>
                  <a:gd name="connsiteX9" fmla="*/ 5291171 w 5432499"/>
                  <a:gd name="connsiteY9" fmla="*/ 537307 h 2688358"/>
                  <a:gd name="connsiteX10" fmla="*/ 5291171 w 5432499"/>
                  <a:gd name="connsiteY10" fmla="*/ 525654 h 2688358"/>
                  <a:gd name="connsiteX11" fmla="*/ 5283318 w 5432499"/>
                  <a:gd name="connsiteY11" fmla="*/ 521854 h 2688358"/>
                  <a:gd name="connsiteX12" fmla="*/ 5254943 w 5432499"/>
                  <a:gd name="connsiteY12" fmla="*/ 505133 h 2688358"/>
                  <a:gd name="connsiteX13" fmla="*/ 5230369 w 5432499"/>
                  <a:gd name="connsiteY13" fmla="*/ 490946 h 2688358"/>
                  <a:gd name="connsiteX14" fmla="*/ 5200728 w 5432499"/>
                  <a:gd name="connsiteY14" fmla="*/ 485879 h 2688358"/>
                  <a:gd name="connsiteX15" fmla="*/ 5146513 w 5432499"/>
                  <a:gd name="connsiteY15" fmla="*/ 450918 h 2688358"/>
                  <a:gd name="connsiteX16" fmla="*/ 5134859 w 5432499"/>
                  <a:gd name="connsiteY16" fmla="*/ 450918 h 2688358"/>
                  <a:gd name="connsiteX17" fmla="*/ 5128272 w 5432499"/>
                  <a:gd name="connsiteY17" fmla="*/ 441797 h 2688358"/>
                  <a:gd name="connsiteX18" fmla="*/ 5071270 w 5432499"/>
                  <a:gd name="connsiteY18" fmla="*/ 430144 h 2688358"/>
                  <a:gd name="connsiteX19" fmla="*/ 5028708 w 5432499"/>
                  <a:gd name="connsiteY19" fmla="*/ 413423 h 2688358"/>
                  <a:gd name="connsiteX20" fmla="*/ 5001601 w 5432499"/>
                  <a:gd name="connsiteY20" fmla="*/ 412156 h 2688358"/>
                  <a:gd name="connsiteX21" fmla="*/ 4980827 w 5432499"/>
                  <a:gd name="connsiteY21" fmla="*/ 418743 h 2688358"/>
                  <a:gd name="connsiteX22" fmla="*/ 4969173 w 5432499"/>
                  <a:gd name="connsiteY22" fmla="*/ 409623 h 2688358"/>
                  <a:gd name="connsiteX23" fmla="*/ 4942065 w 5432499"/>
                  <a:gd name="connsiteY23" fmla="*/ 409116 h 2688358"/>
                  <a:gd name="connsiteX24" fmla="*/ 4938265 w 5432499"/>
                  <a:gd name="connsiteY24" fmla="*/ 408356 h 2688358"/>
                  <a:gd name="connsiteX25" fmla="*/ 4927878 w 5432499"/>
                  <a:gd name="connsiteY25" fmla="*/ 399236 h 2688358"/>
                  <a:gd name="connsiteX26" fmla="*/ 4914958 w 5432499"/>
                  <a:gd name="connsiteY26" fmla="*/ 396702 h 2688358"/>
                  <a:gd name="connsiteX27" fmla="*/ 4894184 w 5432499"/>
                  <a:gd name="connsiteY27" fmla="*/ 425077 h 2688358"/>
                  <a:gd name="connsiteX28" fmla="*/ 4910904 w 5432499"/>
                  <a:gd name="connsiteY28" fmla="*/ 437997 h 2688358"/>
                  <a:gd name="connsiteX29" fmla="*/ 4908371 w 5432499"/>
                  <a:gd name="connsiteY29" fmla="*/ 450918 h 2688358"/>
                  <a:gd name="connsiteX30" fmla="*/ 4882530 w 5432499"/>
                  <a:gd name="connsiteY30" fmla="*/ 454718 h 2688358"/>
                  <a:gd name="connsiteX31" fmla="*/ 4873410 w 5432499"/>
                  <a:gd name="connsiteY31" fmla="*/ 452184 h 2688358"/>
                  <a:gd name="connsiteX32" fmla="*/ 4860489 w 5432499"/>
                  <a:gd name="connsiteY32" fmla="*/ 440531 h 2688358"/>
                  <a:gd name="connsiteX33" fmla="*/ 4853902 w 5432499"/>
                  <a:gd name="connsiteY33" fmla="*/ 427610 h 2688358"/>
                  <a:gd name="connsiteX34" fmla="*/ 4790566 w 5432499"/>
                  <a:gd name="connsiteY34" fmla="*/ 425077 h 2688358"/>
                  <a:gd name="connsiteX35" fmla="*/ 4731031 w 5432499"/>
                  <a:gd name="connsiteY35" fmla="*/ 430144 h 2688358"/>
                  <a:gd name="connsiteX36" fmla="*/ 4688470 w 5432499"/>
                  <a:gd name="connsiteY36" fmla="*/ 422290 h 2688358"/>
                  <a:gd name="connsiteX37" fmla="*/ 4634254 w 5432499"/>
                  <a:gd name="connsiteY37" fmla="*/ 428877 h 2688358"/>
                  <a:gd name="connsiteX38" fmla="*/ 4627667 w 5432499"/>
                  <a:gd name="connsiteY38" fmla="*/ 421023 h 2688358"/>
                  <a:gd name="connsiteX39" fmla="*/ 4606893 w 5432499"/>
                  <a:gd name="connsiteY39" fmla="*/ 405569 h 2688358"/>
                  <a:gd name="connsiteX40" fmla="*/ 4490609 w 5432499"/>
                  <a:gd name="connsiteY40" fmla="*/ 352621 h 2688358"/>
                  <a:gd name="connsiteX41" fmla="*/ 4480222 w 5432499"/>
                  <a:gd name="connsiteY41" fmla="*/ 355154 h 2688358"/>
                  <a:gd name="connsiteX42" fmla="*/ 4429807 w 5432499"/>
                  <a:gd name="connsiteY42" fmla="*/ 369341 h 2688358"/>
                  <a:gd name="connsiteX43" fmla="*/ 4322390 w 5432499"/>
                  <a:gd name="connsiteY43" fmla="*/ 323993 h 2688358"/>
                  <a:gd name="connsiteX44" fmla="*/ 4326190 w 5432499"/>
                  <a:gd name="connsiteY44" fmla="*/ 308539 h 2688358"/>
                  <a:gd name="connsiteX45" fmla="*/ 4293762 w 5432499"/>
                  <a:gd name="connsiteY45" fmla="*/ 287765 h 2688358"/>
                  <a:gd name="connsiteX46" fmla="*/ 4272988 w 5432499"/>
                  <a:gd name="connsiteY46" fmla="*/ 287258 h 2688358"/>
                  <a:gd name="connsiteX47" fmla="*/ 4267921 w 5432499"/>
                  <a:gd name="connsiteY47" fmla="*/ 291565 h 2688358"/>
                  <a:gd name="connsiteX48" fmla="*/ 4231693 w 5432499"/>
                  <a:gd name="connsiteY48" fmla="*/ 285485 h 2688358"/>
                  <a:gd name="connsiteX49" fmla="*/ 4210919 w 5432499"/>
                  <a:gd name="connsiteY49" fmla="*/ 277378 h 2688358"/>
                  <a:gd name="connsiteX50" fmla="*/ 4170890 w 5432499"/>
                  <a:gd name="connsiteY50" fmla="*/ 270791 h 2688358"/>
                  <a:gd name="connsiteX51" fmla="*/ 4125542 w 5432499"/>
                  <a:gd name="connsiteY51" fmla="*/ 270284 h 2688358"/>
                  <a:gd name="connsiteX52" fmla="*/ 4082981 w 5432499"/>
                  <a:gd name="connsiteY52" fmla="*/ 264458 h 2688358"/>
                  <a:gd name="connsiteX53" fmla="*/ 4076394 w 5432499"/>
                  <a:gd name="connsiteY53" fmla="*/ 278645 h 2688358"/>
                  <a:gd name="connsiteX54" fmla="*/ 4025979 w 5432499"/>
                  <a:gd name="connsiteY54" fmla="*/ 300685 h 2688358"/>
                  <a:gd name="connsiteX55" fmla="*/ 4046753 w 5432499"/>
                  <a:gd name="connsiteY55" fmla="*/ 307272 h 2688358"/>
                  <a:gd name="connsiteX56" fmla="*/ 4050553 w 5432499"/>
                  <a:gd name="connsiteY56" fmla="*/ 331847 h 2688358"/>
                  <a:gd name="connsiteX57" fmla="*/ 4038899 w 5432499"/>
                  <a:gd name="connsiteY57" fmla="*/ 338434 h 2688358"/>
                  <a:gd name="connsiteX58" fmla="*/ 4011791 w 5432499"/>
                  <a:gd name="connsiteY58" fmla="*/ 337167 h 2688358"/>
                  <a:gd name="connsiteX59" fmla="*/ 3984684 w 5432499"/>
                  <a:gd name="connsiteY59" fmla="*/ 334633 h 2688358"/>
                  <a:gd name="connsiteX60" fmla="*/ 3978097 w 5432499"/>
                  <a:gd name="connsiteY60" fmla="*/ 333367 h 2688358"/>
                  <a:gd name="connsiteX61" fmla="*/ 3945669 w 5432499"/>
                  <a:gd name="connsiteY61" fmla="*/ 332100 h 2688358"/>
                  <a:gd name="connsiteX62" fmla="*/ 3940602 w 5432499"/>
                  <a:gd name="connsiteY62" fmla="*/ 332100 h 2688358"/>
                  <a:gd name="connsiteX63" fmla="*/ 3930215 w 5432499"/>
                  <a:gd name="connsiteY63" fmla="*/ 333367 h 2688358"/>
                  <a:gd name="connsiteX64" fmla="*/ 3904374 w 5432499"/>
                  <a:gd name="connsiteY64" fmla="*/ 343754 h 2688358"/>
                  <a:gd name="connsiteX65" fmla="*/ 3888920 w 5432499"/>
                  <a:gd name="connsiteY65" fmla="*/ 338687 h 2688358"/>
                  <a:gd name="connsiteX66" fmla="*/ 3883853 w 5432499"/>
                  <a:gd name="connsiteY66" fmla="*/ 338687 h 2688358"/>
                  <a:gd name="connsiteX67" fmla="*/ 3842558 w 5432499"/>
                  <a:gd name="connsiteY67" fmla="*/ 328300 h 2688358"/>
                  <a:gd name="connsiteX68" fmla="*/ 3833438 w 5432499"/>
                  <a:gd name="connsiteY68" fmla="*/ 349074 h 2688358"/>
                  <a:gd name="connsiteX69" fmla="*/ 3817984 w 5432499"/>
                  <a:gd name="connsiteY69" fmla="*/ 358194 h 2688358"/>
                  <a:gd name="connsiteX70" fmla="*/ 3777956 w 5432499"/>
                  <a:gd name="connsiteY70" fmla="*/ 334887 h 2688358"/>
                  <a:gd name="connsiteX71" fmla="*/ 3775422 w 5432499"/>
                  <a:gd name="connsiteY71" fmla="*/ 293592 h 2688358"/>
                  <a:gd name="connsiteX72" fmla="*/ 3779223 w 5432499"/>
                  <a:gd name="connsiteY72" fmla="*/ 289792 h 2688358"/>
                  <a:gd name="connsiteX73" fmla="*/ 3753382 w 5432499"/>
                  <a:gd name="connsiteY73" fmla="*/ 269018 h 2688358"/>
                  <a:gd name="connsiteX74" fmla="*/ 3757182 w 5432499"/>
                  <a:gd name="connsiteY74" fmla="*/ 259897 h 2688358"/>
                  <a:gd name="connsiteX75" fmla="*/ 3757182 w 5432499"/>
                  <a:gd name="connsiteY75" fmla="*/ 252044 h 2688358"/>
                  <a:gd name="connsiteX76" fmla="*/ 3760982 w 5432499"/>
                  <a:gd name="connsiteY76" fmla="*/ 240390 h 2688358"/>
                  <a:gd name="connsiteX77" fmla="*/ 3733875 w 5432499"/>
                  <a:gd name="connsiteY77" fmla="*/ 231270 h 2688358"/>
                  <a:gd name="connsiteX78" fmla="*/ 3720954 w 5432499"/>
                  <a:gd name="connsiteY78" fmla="*/ 226203 h 2688358"/>
                  <a:gd name="connsiteX79" fmla="*/ 3691313 w 5432499"/>
                  <a:gd name="connsiteY79" fmla="*/ 237857 h 2688358"/>
                  <a:gd name="connsiteX80" fmla="*/ 3668005 w 5432499"/>
                  <a:gd name="connsiteY80" fmla="*/ 224176 h 2688358"/>
                  <a:gd name="connsiteX81" fmla="*/ 3644698 w 5432499"/>
                  <a:gd name="connsiteY81" fmla="*/ 216069 h 2688358"/>
                  <a:gd name="connsiteX82" fmla="*/ 3623923 w 5432499"/>
                  <a:gd name="connsiteY82" fmla="*/ 215562 h 2688358"/>
                  <a:gd name="connsiteX83" fmla="*/ 3607203 w 5432499"/>
                  <a:gd name="connsiteY83" fmla="*/ 254830 h 2688358"/>
                  <a:gd name="connsiteX84" fmla="*/ 3485599 w 5432499"/>
                  <a:gd name="connsiteY84" fmla="*/ 249764 h 2688358"/>
                  <a:gd name="connsiteX85" fmla="*/ 3422263 w 5432499"/>
                  <a:gd name="connsiteY85" fmla="*/ 226456 h 2688358"/>
                  <a:gd name="connsiteX86" fmla="*/ 3395156 w 5432499"/>
                  <a:gd name="connsiteY86" fmla="*/ 219869 h 2688358"/>
                  <a:gd name="connsiteX87" fmla="*/ 3335620 w 5432499"/>
                  <a:gd name="connsiteY87" fmla="*/ 212269 h 2688358"/>
                  <a:gd name="connsiteX88" fmla="*/ 3300659 w 5432499"/>
                  <a:gd name="connsiteY88" fmla="*/ 216069 h 2688358"/>
                  <a:gd name="connsiteX89" fmla="*/ 3264431 w 5432499"/>
                  <a:gd name="connsiteY89" fmla="*/ 208215 h 2688358"/>
                  <a:gd name="connsiteX90" fmla="*/ 3260630 w 5432499"/>
                  <a:gd name="connsiteY90" fmla="*/ 213282 h 2688358"/>
                  <a:gd name="connsiteX91" fmla="*/ 3254043 w 5432499"/>
                  <a:gd name="connsiteY91" fmla="*/ 219869 h 2688358"/>
                  <a:gd name="connsiteX92" fmla="*/ 3155747 w 5432499"/>
                  <a:gd name="connsiteY92" fmla="*/ 258631 h 2688358"/>
                  <a:gd name="connsiteX93" fmla="*/ 3140293 w 5432499"/>
                  <a:gd name="connsiteY93" fmla="*/ 239123 h 2688358"/>
                  <a:gd name="connsiteX94" fmla="*/ 3150680 w 5432499"/>
                  <a:gd name="connsiteY94" fmla="*/ 236590 h 2688358"/>
                  <a:gd name="connsiteX95" fmla="*/ 3157267 w 5432499"/>
                  <a:gd name="connsiteY95" fmla="*/ 234056 h 2688358"/>
                  <a:gd name="connsiteX96" fmla="*/ 3240109 w 5432499"/>
                  <a:gd name="connsiteY96" fmla="*/ 186175 h 2688358"/>
                  <a:gd name="connsiteX97" fmla="*/ 3343473 w 5432499"/>
                  <a:gd name="connsiteY97" fmla="*/ 111185 h 2688358"/>
                  <a:gd name="connsiteX98" fmla="*/ 3347273 w 5432499"/>
                  <a:gd name="connsiteY98" fmla="*/ 96998 h 2688358"/>
                  <a:gd name="connsiteX99" fmla="*/ 3331820 w 5432499"/>
                  <a:gd name="connsiteY99" fmla="*/ 84078 h 2688358"/>
                  <a:gd name="connsiteX100" fmla="*/ 3293058 w 5432499"/>
                  <a:gd name="connsiteY100" fmla="*/ 53170 h 2688358"/>
                  <a:gd name="connsiteX101" fmla="*/ 3262151 w 5432499"/>
                  <a:gd name="connsiteY101" fmla="*/ 53170 h 2688358"/>
                  <a:gd name="connsiteX102" fmla="*/ 3244163 w 5432499"/>
                  <a:gd name="connsiteY102" fmla="*/ 51903 h 2688358"/>
                  <a:gd name="connsiteX103" fmla="*/ 3188681 w 5432499"/>
                  <a:gd name="connsiteY103" fmla="*/ 55703 h 2688358"/>
                  <a:gd name="connsiteX104" fmla="*/ 3180827 w 5432499"/>
                  <a:gd name="connsiteY104" fmla="*/ 62290 h 2688358"/>
                  <a:gd name="connsiteX105" fmla="*/ 3147133 w 5432499"/>
                  <a:gd name="connsiteY105" fmla="*/ 37716 h 2688358"/>
                  <a:gd name="connsiteX106" fmla="*/ 3135479 w 5432499"/>
                  <a:gd name="connsiteY106" fmla="*/ 14408 h 2688358"/>
                  <a:gd name="connsiteX107" fmla="*/ 3085064 w 5432499"/>
                  <a:gd name="connsiteY107" fmla="*/ 3008 h 2688358"/>
                  <a:gd name="connsiteX108" fmla="*/ 3063023 w 5432499"/>
                  <a:gd name="connsiteY108" fmla="*/ 6808 h 2688358"/>
                  <a:gd name="connsiteX109" fmla="*/ 3012608 w 5432499"/>
                  <a:gd name="connsiteY109" fmla="*/ 30116 h 2688358"/>
                  <a:gd name="connsiteX110" fmla="*/ 3008808 w 5432499"/>
                  <a:gd name="connsiteY110" fmla="*/ 43036 h 2688358"/>
                  <a:gd name="connsiteX111" fmla="*/ 3003741 w 5432499"/>
                  <a:gd name="connsiteY111" fmla="*/ 48103 h 2688358"/>
                  <a:gd name="connsiteX112" fmla="*/ 2975366 w 5432499"/>
                  <a:gd name="connsiteY112" fmla="*/ 68877 h 2688358"/>
                  <a:gd name="connsiteX113" fmla="*/ 2967513 w 5432499"/>
                  <a:gd name="connsiteY113" fmla="*/ 68877 h 2688358"/>
                  <a:gd name="connsiteX114" fmla="*/ 2957126 w 5432499"/>
                  <a:gd name="connsiteY114" fmla="*/ 67610 h 2688358"/>
                  <a:gd name="connsiteX115" fmla="*/ 2920898 w 5432499"/>
                  <a:gd name="connsiteY115" fmla="*/ 80531 h 2688358"/>
                  <a:gd name="connsiteX116" fmla="*/ 2879603 w 5432499"/>
                  <a:gd name="connsiteY116" fmla="*/ 81797 h 2688358"/>
                  <a:gd name="connsiteX117" fmla="*/ 2816268 w 5432499"/>
                  <a:gd name="connsiteY117" fmla="*/ 92185 h 2688358"/>
                  <a:gd name="connsiteX118" fmla="*/ 2777506 w 5432499"/>
                  <a:gd name="connsiteY118" fmla="*/ 102572 h 2688358"/>
                  <a:gd name="connsiteX119" fmla="*/ 2738745 w 5432499"/>
                  <a:gd name="connsiteY119" fmla="*/ 114225 h 2688358"/>
                  <a:gd name="connsiteX120" fmla="*/ 2665022 w 5432499"/>
                  <a:gd name="connsiteY120" fmla="*/ 136266 h 2688358"/>
                  <a:gd name="connsiteX121" fmla="*/ 2645514 w 5432499"/>
                  <a:gd name="connsiteY121" fmla="*/ 145387 h 2688358"/>
                  <a:gd name="connsiteX122" fmla="*/ 2617140 w 5432499"/>
                  <a:gd name="connsiteY122" fmla="*/ 169961 h 2688358"/>
                  <a:gd name="connsiteX123" fmla="*/ 2595100 w 5432499"/>
                  <a:gd name="connsiteY123" fmla="*/ 209989 h 2688358"/>
                  <a:gd name="connsiteX124" fmla="*/ 2562672 w 5432499"/>
                  <a:gd name="connsiteY124" fmla="*/ 220376 h 2688358"/>
                  <a:gd name="connsiteX125" fmla="*/ 2472228 w 5432499"/>
                  <a:gd name="connsiteY125" fmla="*/ 226709 h 2688358"/>
                  <a:gd name="connsiteX126" fmla="*/ 2451454 w 5432499"/>
                  <a:gd name="connsiteY126" fmla="*/ 280925 h 2688358"/>
                  <a:gd name="connsiteX127" fmla="*/ 2496802 w 5432499"/>
                  <a:gd name="connsiteY127" fmla="*/ 301699 h 2688358"/>
                  <a:gd name="connsiteX128" fmla="*/ 2468428 w 5432499"/>
                  <a:gd name="connsiteY128" fmla="*/ 325006 h 2688358"/>
                  <a:gd name="connsiteX129" fmla="*/ 2389638 w 5432499"/>
                  <a:gd name="connsiteY129" fmla="*/ 292325 h 2688358"/>
                  <a:gd name="connsiteX130" fmla="*/ 2323769 w 5432499"/>
                  <a:gd name="connsiteY130" fmla="*/ 317153 h 2688358"/>
                  <a:gd name="connsiteX131" fmla="*/ 2374185 w 5432499"/>
                  <a:gd name="connsiteY131" fmla="*/ 342994 h 2688358"/>
                  <a:gd name="connsiteX132" fmla="*/ 2340490 w 5432499"/>
                  <a:gd name="connsiteY132" fmla="*/ 355914 h 2688358"/>
                  <a:gd name="connsiteX133" fmla="*/ 2336690 w 5432499"/>
                  <a:gd name="connsiteY133" fmla="*/ 354648 h 2688358"/>
                  <a:gd name="connsiteX134" fmla="*/ 2304262 w 5432499"/>
                  <a:gd name="connsiteY134" fmla="*/ 358448 h 2688358"/>
                  <a:gd name="connsiteX135" fmla="*/ 2299195 w 5432499"/>
                  <a:gd name="connsiteY135" fmla="*/ 352114 h 2688358"/>
                  <a:gd name="connsiteX136" fmla="*/ 2299195 w 5432499"/>
                  <a:gd name="connsiteY136" fmla="*/ 345527 h 2688358"/>
                  <a:gd name="connsiteX137" fmla="*/ 2299195 w 5432499"/>
                  <a:gd name="connsiteY137" fmla="*/ 331340 h 2688358"/>
                  <a:gd name="connsiteX138" fmla="*/ 2302995 w 5432499"/>
                  <a:gd name="connsiteY138" fmla="*/ 322220 h 2688358"/>
                  <a:gd name="connsiteX139" fmla="*/ 2309583 w 5432499"/>
                  <a:gd name="connsiteY139" fmla="*/ 293845 h 2688358"/>
                  <a:gd name="connsiteX140" fmla="*/ 2296662 w 5432499"/>
                  <a:gd name="connsiteY140" fmla="*/ 268004 h 2688358"/>
                  <a:gd name="connsiteX141" fmla="*/ 2283741 w 5432499"/>
                  <a:gd name="connsiteY141" fmla="*/ 301699 h 2688358"/>
                  <a:gd name="connsiteX142" fmla="*/ 2277408 w 5432499"/>
                  <a:gd name="connsiteY142" fmla="*/ 309552 h 2688358"/>
                  <a:gd name="connsiteX143" fmla="*/ 2249033 w 5432499"/>
                  <a:gd name="connsiteY143" fmla="*/ 322473 h 2688358"/>
                  <a:gd name="connsiteX144" fmla="*/ 2241180 w 5432499"/>
                  <a:gd name="connsiteY144" fmla="*/ 334127 h 2688358"/>
                  <a:gd name="connsiteX145" fmla="*/ 2269554 w 5432499"/>
                  <a:gd name="connsiteY145" fmla="*/ 389609 h 2688358"/>
                  <a:gd name="connsiteX146" fmla="*/ 2295395 w 5432499"/>
                  <a:gd name="connsiteY146" fmla="*/ 446357 h 2688358"/>
                  <a:gd name="connsiteX147" fmla="*/ 2363798 w 5432499"/>
                  <a:gd name="connsiteY147" fmla="*/ 460545 h 2688358"/>
                  <a:gd name="connsiteX148" fmla="*/ 2375452 w 5432499"/>
                  <a:gd name="connsiteY148" fmla="*/ 496773 h 2688358"/>
                  <a:gd name="connsiteX149" fmla="*/ 2363798 w 5432499"/>
                  <a:gd name="connsiteY149" fmla="*/ 508426 h 2688358"/>
                  <a:gd name="connsiteX150" fmla="*/ 2357210 w 5432499"/>
                  <a:gd name="connsiteY150" fmla="*/ 513493 h 2688358"/>
                  <a:gd name="connsiteX151" fmla="*/ 2352144 w 5432499"/>
                  <a:gd name="connsiteY151" fmla="*/ 492719 h 2688358"/>
                  <a:gd name="connsiteX152" fmla="*/ 2337957 w 5432499"/>
                  <a:gd name="connsiteY152" fmla="*/ 468145 h 2688358"/>
                  <a:gd name="connsiteX153" fmla="*/ 2291341 w 5432499"/>
                  <a:gd name="connsiteY153" fmla="*/ 495253 h 2688358"/>
                  <a:gd name="connsiteX154" fmla="*/ 2261700 w 5432499"/>
                  <a:gd name="connsiteY154" fmla="*/ 539334 h 2688358"/>
                  <a:gd name="connsiteX155" fmla="*/ 2221672 w 5432499"/>
                  <a:gd name="connsiteY155" fmla="*/ 573029 h 2688358"/>
                  <a:gd name="connsiteX156" fmla="*/ 2173791 w 5432499"/>
                  <a:gd name="connsiteY156" fmla="*/ 576829 h 2688358"/>
                  <a:gd name="connsiteX157" fmla="*/ 2153017 w 5432499"/>
                  <a:gd name="connsiteY157" fmla="*/ 580629 h 2688358"/>
                  <a:gd name="connsiteX158" fmla="*/ 2147950 w 5432499"/>
                  <a:gd name="connsiteY158" fmla="*/ 574042 h 2688358"/>
                  <a:gd name="connsiteX159" fmla="*/ 2147950 w 5432499"/>
                  <a:gd name="connsiteY159" fmla="*/ 564922 h 2688358"/>
                  <a:gd name="connsiteX160" fmla="*/ 2181645 w 5432499"/>
                  <a:gd name="connsiteY160" fmla="*/ 561122 h 2688358"/>
                  <a:gd name="connsiteX161" fmla="*/ 2192031 w 5432499"/>
                  <a:gd name="connsiteY161" fmla="*/ 559855 h 2688358"/>
                  <a:gd name="connsiteX162" fmla="*/ 2208752 w 5432499"/>
                  <a:gd name="connsiteY162" fmla="*/ 539081 h 2688358"/>
                  <a:gd name="connsiteX163" fmla="*/ 2239660 w 5432499"/>
                  <a:gd name="connsiteY163" fmla="*/ 470678 h 2688358"/>
                  <a:gd name="connsiteX164" fmla="*/ 2226739 w 5432499"/>
                  <a:gd name="connsiteY164" fmla="*/ 444837 h 2688358"/>
                  <a:gd name="connsiteX165" fmla="*/ 2225472 w 5432499"/>
                  <a:gd name="connsiteY165" fmla="*/ 380235 h 2688358"/>
                  <a:gd name="connsiteX166" fmla="*/ 2211285 w 5432499"/>
                  <a:gd name="connsiteY166" fmla="*/ 338940 h 2688358"/>
                  <a:gd name="connsiteX167" fmla="*/ 2229272 w 5432499"/>
                  <a:gd name="connsiteY167" fmla="*/ 273071 h 2688358"/>
                  <a:gd name="connsiteX168" fmla="*/ 2169737 w 5432499"/>
                  <a:gd name="connsiteY168" fmla="*/ 261417 h 2688358"/>
                  <a:gd name="connsiteX169" fmla="*/ 2085627 w 5432499"/>
                  <a:gd name="connsiteY169" fmla="*/ 336407 h 2688358"/>
                  <a:gd name="connsiteX170" fmla="*/ 2072707 w 5432499"/>
                  <a:gd name="connsiteY170" fmla="*/ 345527 h 2688358"/>
                  <a:gd name="connsiteX171" fmla="*/ 2061053 w 5432499"/>
                  <a:gd name="connsiteY171" fmla="*/ 359714 h 2688358"/>
                  <a:gd name="connsiteX172" fmla="*/ 2080560 w 5432499"/>
                  <a:gd name="connsiteY172" fmla="*/ 376435 h 2688358"/>
                  <a:gd name="connsiteX173" fmla="*/ 2096015 w 5432499"/>
                  <a:gd name="connsiteY173" fmla="*/ 434704 h 2688358"/>
                  <a:gd name="connsiteX174" fmla="*/ 2119322 w 5432499"/>
                  <a:gd name="connsiteY174" fmla="*/ 458011 h 2688358"/>
                  <a:gd name="connsiteX175" fmla="*/ 2066374 w 5432499"/>
                  <a:gd name="connsiteY175" fmla="*/ 461811 h 2688358"/>
                  <a:gd name="connsiteX176" fmla="*/ 1897141 w 5432499"/>
                  <a:gd name="connsiteY176" fmla="*/ 438504 h 2688358"/>
                  <a:gd name="connsiteX177" fmla="*/ 1900941 w 5432499"/>
                  <a:gd name="connsiteY177" fmla="*/ 442304 h 2688358"/>
                  <a:gd name="connsiteX178" fmla="*/ 1902207 w 5432499"/>
                  <a:gd name="connsiteY178" fmla="*/ 453958 h 2688358"/>
                  <a:gd name="connsiteX179" fmla="*/ 1893087 w 5432499"/>
                  <a:gd name="connsiteY179" fmla="*/ 465612 h 2688358"/>
                  <a:gd name="connsiteX180" fmla="*/ 1880167 w 5432499"/>
                  <a:gd name="connsiteY180" fmla="*/ 470678 h 2688358"/>
                  <a:gd name="connsiteX181" fmla="*/ 1854325 w 5432499"/>
                  <a:gd name="connsiteY181" fmla="*/ 477265 h 2688358"/>
                  <a:gd name="connsiteX182" fmla="*/ 1846472 w 5432499"/>
                  <a:gd name="connsiteY182" fmla="*/ 451424 h 2688358"/>
                  <a:gd name="connsiteX183" fmla="*/ 1792256 w 5432499"/>
                  <a:gd name="connsiteY183" fmla="*/ 468145 h 2688358"/>
                  <a:gd name="connsiteX184" fmla="*/ 1776803 w 5432499"/>
                  <a:gd name="connsiteY184" fmla="*/ 473212 h 2688358"/>
                  <a:gd name="connsiteX185" fmla="*/ 1768949 w 5432499"/>
                  <a:gd name="connsiteY185" fmla="*/ 471945 h 2688358"/>
                  <a:gd name="connsiteX186" fmla="*/ 1719801 w 5432499"/>
                  <a:gd name="connsiteY186" fmla="*/ 489932 h 2688358"/>
                  <a:gd name="connsiteX187" fmla="*/ 1673185 w 5432499"/>
                  <a:gd name="connsiteY187" fmla="*/ 475745 h 2688358"/>
                  <a:gd name="connsiteX188" fmla="*/ 1661532 w 5432499"/>
                  <a:gd name="connsiteY188" fmla="*/ 478279 h 2688358"/>
                  <a:gd name="connsiteX189" fmla="*/ 1644811 w 5432499"/>
                  <a:gd name="connsiteY189" fmla="*/ 479545 h 2688358"/>
                  <a:gd name="connsiteX190" fmla="*/ 1636958 w 5432499"/>
                  <a:gd name="connsiteY190" fmla="*/ 484612 h 2688358"/>
                  <a:gd name="connsiteX191" fmla="*/ 1631891 w 5432499"/>
                  <a:gd name="connsiteY191" fmla="*/ 488412 h 2688358"/>
                  <a:gd name="connsiteX192" fmla="*/ 1617704 w 5432499"/>
                  <a:gd name="connsiteY192" fmla="*/ 494999 h 2688358"/>
                  <a:gd name="connsiteX193" fmla="*/ 1595663 w 5432499"/>
                  <a:gd name="connsiteY193" fmla="*/ 502853 h 2688358"/>
                  <a:gd name="connsiteX194" fmla="*/ 1568555 w 5432499"/>
                  <a:gd name="connsiteY194" fmla="*/ 517040 h 2688358"/>
                  <a:gd name="connsiteX195" fmla="*/ 1559435 w 5432499"/>
                  <a:gd name="connsiteY195" fmla="*/ 522107 h 2688358"/>
                  <a:gd name="connsiteX196" fmla="*/ 1493566 w 5432499"/>
                  <a:gd name="connsiteY196" fmla="*/ 549215 h 2688358"/>
                  <a:gd name="connsiteX197" fmla="*/ 1486979 w 5432499"/>
                  <a:gd name="connsiteY197" fmla="*/ 542628 h 2688358"/>
                  <a:gd name="connsiteX198" fmla="*/ 1477859 w 5432499"/>
                  <a:gd name="connsiteY198" fmla="*/ 538828 h 2688358"/>
                  <a:gd name="connsiteX199" fmla="*/ 1474058 w 5432499"/>
                  <a:gd name="connsiteY199" fmla="*/ 532241 h 2688358"/>
                  <a:gd name="connsiteX200" fmla="*/ 1490779 w 5432499"/>
                  <a:gd name="connsiteY200" fmla="*/ 514253 h 2688358"/>
                  <a:gd name="connsiteX201" fmla="*/ 1497366 w 5432499"/>
                  <a:gd name="connsiteY201" fmla="*/ 507666 h 2688358"/>
                  <a:gd name="connsiteX202" fmla="*/ 1514087 w 5432499"/>
                  <a:gd name="connsiteY202" fmla="*/ 489679 h 2688358"/>
                  <a:gd name="connsiteX203" fmla="*/ 1444164 w 5432499"/>
                  <a:gd name="connsiteY203" fmla="*/ 474225 h 2688358"/>
                  <a:gd name="connsiteX204" fmla="*/ 1445431 w 5432499"/>
                  <a:gd name="connsiteY204" fmla="*/ 501333 h 2688358"/>
                  <a:gd name="connsiteX205" fmla="*/ 1438843 w 5432499"/>
                  <a:gd name="connsiteY205" fmla="*/ 518053 h 2688358"/>
                  <a:gd name="connsiteX206" fmla="*/ 1443910 w 5432499"/>
                  <a:gd name="connsiteY206" fmla="*/ 533507 h 2688358"/>
                  <a:gd name="connsiteX207" fmla="*/ 1458098 w 5432499"/>
                  <a:gd name="connsiteY207" fmla="*/ 540094 h 2688358"/>
                  <a:gd name="connsiteX208" fmla="*/ 1455564 w 5432499"/>
                  <a:gd name="connsiteY208" fmla="*/ 567202 h 2688358"/>
                  <a:gd name="connsiteX209" fmla="*/ 1445177 w 5432499"/>
                  <a:gd name="connsiteY209" fmla="*/ 575056 h 2688358"/>
                  <a:gd name="connsiteX210" fmla="*/ 1416803 w 5432499"/>
                  <a:gd name="connsiteY210" fmla="*/ 564669 h 2688358"/>
                  <a:gd name="connsiteX211" fmla="*/ 1370188 w 5432499"/>
                  <a:gd name="connsiteY211" fmla="*/ 590509 h 2688358"/>
                  <a:gd name="connsiteX212" fmla="*/ 1354734 w 5432499"/>
                  <a:gd name="connsiteY212" fmla="*/ 598363 h 2688358"/>
                  <a:gd name="connsiteX213" fmla="*/ 1336747 w 5432499"/>
                  <a:gd name="connsiteY213" fmla="*/ 619137 h 2688358"/>
                  <a:gd name="connsiteX214" fmla="*/ 1347134 w 5432499"/>
                  <a:gd name="connsiteY214" fmla="*/ 654098 h 2688358"/>
                  <a:gd name="connsiteX215" fmla="*/ 1338014 w 5432499"/>
                  <a:gd name="connsiteY215" fmla="*/ 652832 h 2688358"/>
                  <a:gd name="connsiteX216" fmla="*/ 1295452 w 5432499"/>
                  <a:gd name="connsiteY216" fmla="*/ 642445 h 2688358"/>
                  <a:gd name="connsiteX217" fmla="*/ 1248837 w 5432499"/>
                  <a:gd name="connsiteY217" fmla="*/ 637378 h 2688358"/>
                  <a:gd name="connsiteX218" fmla="*/ 1279745 w 5432499"/>
                  <a:gd name="connsiteY218" fmla="*/ 668286 h 2688358"/>
                  <a:gd name="connsiteX219" fmla="*/ 1275945 w 5432499"/>
                  <a:gd name="connsiteY219" fmla="*/ 686273 h 2688358"/>
                  <a:gd name="connsiteX220" fmla="*/ 1268091 w 5432499"/>
                  <a:gd name="connsiteY220" fmla="*/ 686273 h 2688358"/>
                  <a:gd name="connsiteX221" fmla="*/ 1233129 w 5432499"/>
                  <a:gd name="connsiteY221" fmla="*/ 673352 h 2688358"/>
                  <a:gd name="connsiteX222" fmla="*/ 1228063 w 5432499"/>
                  <a:gd name="connsiteY222" fmla="*/ 668286 h 2688358"/>
                  <a:gd name="connsiteX223" fmla="*/ 1186768 w 5432499"/>
                  <a:gd name="connsiteY223" fmla="*/ 633324 h 2688358"/>
                  <a:gd name="connsiteX224" fmla="*/ 1146740 w 5432499"/>
                  <a:gd name="connsiteY224" fmla="*/ 568722 h 2688358"/>
                  <a:gd name="connsiteX225" fmla="*/ 1153326 w 5432499"/>
                  <a:gd name="connsiteY225" fmla="*/ 546681 h 2688358"/>
                  <a:gd name="connsiteX226" fmla="*/ 1192088 w 5432499"/>
                  <a:gd name="connsiteY226" fmla="*/ 571255 h 2688358"/>
                  <a:gd name="connsiteX227" fmla="*/ 1286331 w 5432499"/>
                  <a:gd name="connsiteY227" fmla="*/ 586709 h 2688358"/>
                  <a:gd name="connsiteX228" fmla="*/ 1294185 w 5432499"/>
                  <a:gd name="connsiteY228" fmla="*/ 587976 h 2688358"/>
                  <a:gd name="connsiteX229" fmla="*/ 1313692 w 5432499"/>
                  <a:gd name="connsiteY229" fmla="*/ 584176 h 2688358"/>
                  <a:gd name="connsiteX230" fmla="*/ 1321546 w 5432499"/>
                  <a:gd name="connsiteY230" fmla="*/ 584176 h 2688358"/>
                  <a:gd name="connsiteX231" fmla="*/ 1361574 w 5432499"/>
                  <a:gd name="connsiteY231" fmla="*/ 529961 h 2688358"/>
                  <a:gd name="connsiteX232" fmla="*/ 1349921 w 5432499"/>
                  <a:gd name="connsiteY232" fmla="*/ 511973 h 2688358"/>
                  <a:gd name="connsiteX233" fmla="*/ 1344854 w 5432499"/>
                  <a:gd name="connsiteY233" fmla="*/ 502853 h 2688358"/>
                  <a:gd name="connsiteX234" fmla="*/ 1327880 w 5432499"/>
                  <a:gd name="connsiteY234" fmla="*/ 494999 h 2688358"/>
                  <a:gd name="connsiteX235" fmla="*/ 1245036 w 5432499"/>
                  <a:gd name="connsiteY235" fmla="*/ 464091 h 2688358"/>
                  <a:gd name="connsiteX236" fmla="*/ 1210076 w 5432499"/>
                  <a:gd name="connsiteY236" fmla="*/ 443317 h 2688358"/>
                  <a:gd name="connsiteX237" fmla="*/ 1117098 w 5432499"/>
                  <a:gd name="connsiteY237" fmla="*/ 422543 h 2688358"/>
                  <a:gd name="connsiteX238" fmla="*/ 1055790 w 5432499"/>
                  <a:gd name="connsiteY238" fmla="*/ 402276 h 2688358"/>
                  <a:gd name="connsiteX239" fmla="*/ 1053763 w 5432499"/>
                  <a:gd name="connsiteY239" fmla="*/ 370101 h 2688358"/>
                  <a:gd name="connsiteX240" fmla="*/ 1025642 w 5432499"/>
                  <a:gd name="connsiteY240" fmla="*/ 373141 h 2688358"/>
                  <a:gd name="connsiteX241" fmla="*/ 1029695 w 5432499"/>
                  <a:gd name="connsiteY241" fmla="*/ 368075 h 2688358"/>
                  <a:gd name="connsiteX242" fmla="*/ 1006641 w 5432499"/>
                  <a:gd name="connsiteY242" fmla="*/ 360981 h 2688358"/>
                  <a:gd name="connsiteX243" fmla="*/ 982574 w 5432499"/>
                  <a:gd name="connsiteY243" fmla="*/ 375928 h 2688358"/>
                  <a:gd name="connsiteX244" fmla="*/ 980547 w 5432499"/>
                  <a:gd name="connsiteY244" fmla="*/ 360981 h 2688358"/>
                  <a:gd name="connsiteX245" fmla="*/ 942292 w 5432499"/>
                  <a:gd name="connsiteY245" fmla="*/ 392142 h 2688358"/>
                  <a:gd name="connsiteX246" fmla="*/ 938239 w 5432499"/>
                  <a:gd name="connsiteY246" fmla="*/ 389102 h 2688358"/>
                  <a:gd name="connsiteX247" fmla="*/ 942292 w 5432499"/>
                  <a:gd name="connsiteY247" fmla="*/ 378968 h 2688358"/>
                  <a:gd name="connsiteX248" fmla="*/ 947359 w 5432499"/>
                  <a:gd name="connsiteY248" fmla="*/ 369848 h 2688358"/>
                  <a:gd name="connsiteX249" fmla="*/ 935199 w 5432499"/>
                  <a:gd name="connsiteY249" fmla="*/ 363768 h 2688358"/>
                  <a:gd name="connsiteX250" fmla="*/ 926078 w 5432499"/>
                  <a:gd name="connsiteY250" fmla="*/ 370861 h 2688358"/>
                  <a:gd name="connsiteX251" fmla="*/ 922025 w 5432499"/>
                  <a:gd name="connsiteY251" fmla="*/ 372888 h 2688358"/>
                  <a:gd name="connsiteX252" fmla="*/ 892890 w 5432499"/>
                  <a:gd name="connsiteY252" fmla="*/ 403036 h 2688358"/>
                  <a:gd name="connsiteX253" fmla="*/ 886810 w 5432499"/>
                  <a:gd name="connsiteY253" fmla="*/ 401009 h 2688358"/>
                  <a:gd name="connsiteX254" fmla="*/ 856663 w 5432499"/>
                  <a:gd name="connsiteY254" fmla="*/ 410130 h 2688358"/>
                  <a:gd name="connsiteX255" fmla="*/ 841715 w 5432499"/>
                  <a:gd name="connsiteY255" fmla="*/ 408103 h 2688358"/>
                  <a:gd name="connsiteX256" fmla="*/ 827781 w 5432499"/>
                  <a:gd name="connsiteY256" fmla="*/ 422037 h 2688358"/>
                  <a:gd name="connsiteX257" fmla="*/ 814608 w 5432499"/>
                  <a:gd name="connsiteY257" fmla="*/ 423050 h 2688358"/>
                  <a:gd name="connsiteX258" fmla="*/ 805487 w 5432499"/>
                  <a:gd name="connsiteY258" fmla="*/ 405063 h 2688358"/>
                  <a:gd name="connsiteX259" fmla="*/ 786486 w 5432499"/>
                  <a:gd name="connsiteY259" fmla="*/ 440784 h 2688358"/>
                  <a:gd name="connsiteX260" fmla="*/ 767486 w 5432499"/>
                  <a:gd name="connsiteY260" fmla="*/ 442051 h 2688358"/>
                  <a:gd name="connsiteX261" fmla="*/ 756339 w 5432499"/>
                  <a:gd name="connsiteY261" fmla="*/ 441037 h 2688358"/>
                  <a:gd name="connsiteX262" fmla="*/ 747218 w 5432499"/>
                  <a:gd name="connsiteY262" fmla="*/ 446104 h 2688358"/>
                  <a:gd name="connsiteX263" fmla="*/ 739111 w 5432499"/>
                  <a:gd name="connsiteY263" fmla="*/ 453198 h 2688358"/>
                  <a:gd name="connsiteX264" fmla="*/ 739111 w 5432499"/>
                  <a:gd name="connsiteY264" fmla="*/ 459278 h 2688358"/>
                  <a:gd name="connsiteX265" fmla="*/ 737084 w 5432499"/>
                  <a:gd name="connsiteY265" fmla="*/ 467385 h 2688358"/>
                  <a:gd name="connsiteX266" fmla="*/ 734044 w 5432499"/>
                  <a:gd name="connsiteY266" fmla="*/ 471438 h 2688358"/>
                  <a:gd name="connsiteX267" fmla="*/ 675776 w 5432499"/>
                  <a:gd name="connsiteY267" fmla="*/ 541614 h 2688358"/>
                  <a:gd name="connsiteX268" fmla="*/ 668682 w 5432499"/>
                  <a:gd name="connsiteY268" fmla="*/ 543641 h 2688358"/>
                  <a:gd name="connsiteX269" fmla="*/ 623587 w 5432499"/>
                  <a:gd name="connsiteY269" fmla="*/ 576829 h 2688358"/>
                  <a:gd name="connsiteX270" fmla="*/ 606613 w 5432499"/>
                  <a:gd name="connsiteY270" fmla="*/ 602923 h 2688358"/>
                  <a:gd name="connsiteX271" fmla="*/ 602560 w 5432499"/>
                  <a:gd name="connsiteY271" fmla="*/ 611030 h 2688358"/>
                  <a:gd name="connsiteX272" fmla="*/ 597493 w 5432499"/>
                  <a:gd name="connsiteY272" fmla="*/ 631044 h 2688358"/>
                  <a:gd name="connsiteX273" fmla="*/ 542264 w 5432499"/>
                  <a:gd name="connsiteY273" fmla="*/ 695393 h 2688358"/>
                  <a:gd name="connsiteX274" fmla="*/ 537197 w 5432499"/>
                  <a:gd name="connsiteY274" fmla="*/ 702487 h 2688358"/>
                  <a:gd name="connsiteX275" fmla="*/ 531117 w 5432499"/>
                  <a:gd name="connsiteY275" fmla="*/ 700460 h 2688358"/>
                  <a:gd name="connsiteX276" fmla="*/ 508063 w 5432499"/>
                  <a:gd name="connsiteY276" fmla="*/ 711607 h 2688358"/>
                  <a:gd name="connsiteX277" fmla="*/ 500969 w 5432499"/>
                  <a:gd name="connsiteY277" fmla="*/ 710594 h 2688358"/>
                  <a:gd name="connsiteX278" fmla="*/ 490836 w 5432499"/>
                  <a:gd name="connsiteY278" fmla="*/ 718701 h 2688358"/>
                  <a:gd name="connsiteX279" fmla="*/ 466768 w 5432499"/>
                  <a:gd name="connsiteY279" fmla="*/ 739728 h 2688358"/>
                  <a:gd name="connsiteX280" fmla="*/ 447767 w 5432499"/>
                  <a:gd name="connsiteY280" fmla="*/ 751889 h 2688358"/>
                  <a:gd name="connsiteX281" fmla="*/ 443714 w 5432499"/>
                  <a:gd name="connsiteY281" fmla="*/ 757969 h 2688358"/>
                  <a:gd name="connsiteX282" fmla="*/ 418633 w 5432499"/>
                  <a:gd name="connsiteY282" fmla="*/ 772916 h 2688358"/>
                  <a:gd name="connsiteX283" fmla="*/ 406473 w 5432499"/>
                  <a:gd name="connsiteY283" fmla="*/ 780010 h 2688358"/>
                  <a:gd name="connsiteX284" fmla="*/ 397352 w 5432499"/>
                  <a:gd name="connsiteY284" fmla="*/ 806104 h 2688358"/>
                  <a:gd name="connsiteX285" fmla="*/ 401406 w 5432499"/>
                  <a:gd name="connsiteY285" fmla="*/ 815224 h 2688358"/>
                  <a:gd name="connsiteX286" fmla="*/ 407486 w 5432499"/>
                  <a:gd name="connsiteY286" fmla="*/ 825358 h 2688358"/>
                  <a:gd name="connsiteX287" fmla="*/ 407486 w 5432499"/>
                  <a:gd name="connsiteY287" fmla="*/ 828398 h 2688358"/>
                  <a:gd name="connsiteX288" fmla="*/ 418633 w 5432499"/>
                  <a:gd name="connsiteY288" fmla="*/ 856519 h 2688358"/>
                  <a:gd name="connsiteX289" fmla="*/ 415593 w 5432499"/>
                  <a:gd name="connsiteY289" fmla="*/ 875520 h 2688358"/>
                  <a:gd name="connsiteX290" fmla="*/ 409513 w 5432499"/>
                  <a:gd name="connsiteY290" fmla="*/ 881600 h 2688358"/>
                  <a:gd name="connsiteX291" fmla="*/ 401406 w 5432499"/>
                  <a:gd name="connsiteY291" fmla="*/ 887680 h 2688358"/>
                  <a:gd name="connsiteX292" fmla="*/ 437634 w 5432499"/>
                  <a:gd name="connsiteY292" fmla="*/ 925935 h 2688358"/>
                  <a:gd name="connsiteX293" fmla="*/ 508823 w 5432499"/>
                  <a:gd name="connsiteY293" fmla="*/ 906934 h 2688358"/>
                  <a:gd name="connsiteX294" fmla="*/ 554931 w 5432499"/>
                  <a:gd name="connsiteY294" fmla="*/ 898827 h 2688358"/>
                  <a:gd name="connsiteX295" fmla="*/ 572919 w 5432499"/>
                  <a:gd name="connsiteY295" fmla="*/ 945949 h 2688358"/>
                  <a:gd name="connsiteX296" fmla="*/ 572919 w 5432499"/>
                  <a:gd name="connsiteY296" fmla="*/ 953043 h 2688358"/>
                  <a:gd name="connsiteX297" fmla="*/ 577985 w 5432499"/>
                  <a:gd name="connsiteY297" fmla="*/ 961150 h 2688358"/>
                  <a:gd name="connsiteX298" fmla="*/ 591919 w 5432499"/>
                  <a:gd name="connsiteY298" fmla="*/ 975083 h 2688358"/>
                  <a:gd name="connsiteX299" fmla="*/ 591919 w 5432499"/>
                  <a:gd name="connsiteY299" fmla="*/ 981164 h 2688358"/>
                  <a:gd name="connsiteX300" fmla="*/ 601040 w 5432499"/>
                  <a:gd name="connsiteY300" fmla="*/ 1007258 h 2688358"/>
                  <a:gd name="connsiteX301" fmla="*/ 614973 w 5432499"/>
                  <a:gd name="connsiteY301" fmla="*/ 1034366 h 2688358"/>
                  <a:gd name="connsiteX302" fmla="*/ 694270 w 5432499"/>
                  <a:gd name="connsiteY302" fmla="*/ 1001178 h 2688358"/>
                  <a:gd name="connsiteX303" fmla="*/ 707190 w 5432499"/>
                  <a:gd name="connsiteY303" fmla="*/ 986231 h 2688358"/>
                  <a:gd name="connsiteX304" fmla="*/ 708204 w 5432499"/>
                  <a:gd name="connsiteY304" fmla="*/ 983190 h 2688358"/>
                  <a:gd name="connsiteX305" fmla="*/ 701110 w 5432499"/>
                  <a:gd name="connsiteY305" fmla="*/ 975083 h 2688358"/>
                  <a:gd name="connsiteX306" fmla="*/ 706177 w 5432499"/>
                  <a:gd name="connsiteY306" fmla="*/ 940882 h 2688358"/>
                  <a:gd name="connsiteX307" fmla="*/ 717324 w 5432499"/>
                  <a:gd name="connsiteY307" fmla="*/ 916815 h 2688358"/>
                  <a:gd name="connsiteX308" fmla="*/ 768499 w 5432499"/>
                  <a:gd name="connsiteY308" fmla="*/ 862599 h 2688358"/>
                  <a:gd name="connsiteX309" fmla="*/ 727458 w 5432499"/>
                  <a:gd name="connsiteY309" fmla="*/ 821558 h 2688358"/>
                  <a:gd name="connsiteX310" fmla="*/ 724417 w 5432499"/>
                  <a:gd name="connsiteY310" fmla="*/ 771396 h 2688358"/>
                  <a:gd name="connsiteX311" fmla="*/ 825754 w 5432499"/>
                  <a:gd name="connsiteY311" fmla="*/ 681966 h 2688358"/>
                  <a:gd name="connsiteX312" fmla="*/ 843742 w 5432499"/>
                  <a:gd name="connsiteY312" fmla="*/ 632818 h 2688358"/>
                  <a:gd name="connsiteX313" fmla="*/ 907078 w 5432499"/>
                  <a:gd name="connsiteY313" fmla="*/ 608750 h 2688358"/>
                  <a:gd name="connsiteX314" fmla="*/ 915184 w 5432499"/>
                  <a:gd name="connsiteY314" fmla="*/ 607737 h 2688358"/>
                  <a:gd name="connsiteX315" fmla="*/ 922278 w 5432499"/>
                  <a:gd name="connsiteY315" fmla="*/ 611790 h 2688358"/>
                  <a:gd name="connsiteX316" fmla="*/ 949386 w 5432499"/>
                  <a:gd name="connsiteY316" fmla="*/ 631804 h 2688358"/>
                  <a:gd name="connsiteX317" fmla="*/ 925318 w 5432499"/>
                  <a:gd name="connsiteY317" fmla="*/ 653845 h 2688358"/>
                  <a:gd name="connsiteX318" fmla="*/ 874143 w 5432499"/>
                  <a:gd name="connsiteY318" fmla="*/ 698940 h 2688358"/>
                  <a:gd name="connsiteX319" fmla="*/ 834875 w 5432499"/>
                  <a:gd name="connsiteY319" fmla="*/ 749102 h 2688358"/>
                  <a:gd name="connsiteX320" fmla="*/ 837915 w 5432499"/>
                  <a:gd name="connsiteY320" fmla="*/ 776210 h 2688358"/>
                  <a:gd name="connsiteX321" fmla="*/ 877183 w 5432499"/>
                  <a:gd name="connsiteY321" fmla="*/ 847399 h 2688358"/>
                  <a:gd name="connsiteX322" fmla="*/ 950399 w 5432499"/>
                  <a:gd name="connsiteY322" fmla="*/ 847399 h 2688358"/>
                  <a:gd name="connsiteX323" fmla="*/ 954453 w 5432499"/>
                  <a:gd name="connsiteY323" fmla="*/ 844359 h 2688358"/>
                  <a:gd name="connsiteX324" fmla="*/ 969400 w 5432499"/>
                  <a:gd name="connsiteY324" fmla="*/ 835238 h 2688358"/>
                  <a:gd name="connsiteX325" fmla="*/ 984347 w 5432499"/>
                  <a:gd name="connsiteY325" fmla="*/ 829411 h 2688358"/>
                  <a:gd name="connsiteX326" fmla="*/ 1021842 w 5432499"/>
                  <a:gd name="connsiteY326" fmla="*/ 818771 h 2688358"/>
                  <a:gd name="connsiteX327" fmla="*/ 1066177 w 5432499"/>
                  <a:gd name="connsiteY327" fmla="*/ 842332 h 2688358"/>
                  <a:gd name="connsiteX328" fmla="*/ 1043883 w 5432499"/>
                  <a:gd name="connsiteY328" fmla="*/ 853479 h 2688358"/>
                  <a:gd name="connsiteX329" fmla="*/ 1040082 w 5432499"/>
                  <a:gd name="connsiteY329" fmla="*/ 856519 h 2688358"/>
                  <a:gd name="connsiteX330" fmla="*/ 1015761 w 5432499"/>
                  <a:gd name="connsiteY330" fmla="*/ 864626 h 2688358"/>
                  <a:gd name="connsiteX331" fmla="*/ 1011455 w 5432499"/>
                  <a:gd name="connsiteY331" fmla="*/ 885147 h 2688358"/>
                  <a:gd name="connsiteX332" fmla="*/ 1002588 w 5432499"/>
                  <a:gd name="connsiteY332" fmla="*/ 920615 h 2688358"/>
                  <a:gd name="connsiteX333" fmla="*/ 993974 w 5432499"/>
                  <a:gd name="connsiteY333" fmla="*/ 894774 h 2688358"/>
                  <a:gd name="connsiteX334" fmla="*/ 1008668 w 5432499"/>
                  <a:gd name="connsiteY334" fmla="*/ 878560 h 2688358"/>
                  <a:gd name="connsiteX335" fmla="*/ 884783 w 5432499"/>
                  <a:gd name="connsiteY335" fmla="*/ 920362 h 2688358"/>
                  <a:gd name="connsiteX336" fmla="*/ 917211 w 5432499"/>
                  <a:gd name="connsiteY336" fmla="*/ 924415 h 2688358"/>
                  <a:gd name="connsiteX337" fmla="*/ 900998 w 5432499"/>
                  <a:gd name="connsiteY337" fmla="*/ 964696 h 2688358"/>
                  <a:gd name="connsiteX338" fmla="*/ 859196 w 5432499"/>
                  <a:gd name="connsiteY338" fmla="*/ 948482 h 2688358"/>
                  <a:gd name="connsiteX339" fmla="*/ 829554 w 5432499"/>
                  <a:gd name="connsiteY339" fmla="*/ 991551 h 2688358"/>
                  <a:gd name="connsiteX340" fmla="*/ 777113 w 5432499"/>
                  <a:gd name="connsiteY340" fmla="*/ 1072367 h 2688358"/>
                  <a:gd name="connsiteX341" fmla="*/ 751525 w 5432499"/>
                  <a:gd name="connsiteY341" fmla="*/ 1053620 h 2688358"/>
                  <a:gd name="connsiteX342" fmla="*/ 707190 w 5432499"/>
                  <a:gd name="connsiteY342" fmla="*/ 1073887 h 2688358"/>
                  <a:gd name="connsiteX343" fmla="*/ 641321 w 5432499"/>
                  <a:gd name="connsiteY343" fmla="*/ 1090101 h 2688358"/>
                  <a:gd name="connsiteX344" fmla="*/ 607627 w 5432499"/>
                  <a:gd name="connsiteY344" fmla="*/ 1073887 h 2688358"/>
                  <a:gd name="connsiteX345" fmla="*/ 551131 w 5432499"/>
                  <a:gd name="connsiteY345" fmla="*/ 1081994 h 2688358"/>
                  <a:gd name="connsiteX346" fmla="*/ 552398 w 5432499"/>
                  <a:gd name="connsiteY346" fmla="*/ 1069834 h 2688358"/>
                  <a:gd name="connsiteX347" fmla="*/ 538971 w 5432499"/>
                  <a:gd name="connsiteY347" fmla="*/ 1067047 h 2688358"/>
                  <a:gd name="connsiteX348" fmla="*/ 525544 w 5432499"/>
                  <a:gd name="connsiteY348" fmla="*/ 1037406 h 2688358"/>
                  <a:gd name="connsiteX349" fmla="*/ 526810 w 5432499"/>
                  <a:gd name="connsiteY349" fmla="*/ 1030566 h 2688358"/>
                  <a:gd name="connsiteX350" fmla="*/ 530864 w 5432499"/>
                  <a:gd name="connsiteY350" fmla="*/ 1015872 h 2688358"/>
                  <a:gd name="connsiteX351" fmla="*/ 540237 w 5432499"/>
                  <a:gd name="connsiteY351" fmla="*/ 967483 h 2688358"/>
                  <a:gd name="connsiteX352" fmla="*/ 485009 w 5432499"/>
                  <a:gd name="connsiteY352" fmla="*/ 976857 h 2688358"/>
                  <a:gd name="connsiteX353" fmla="*/ 476902 w 5432499"/>
                  <a:gd name="connsiteY353" fmla="*/ 1046780 h 2688358"/>
                  <a:gd name="connsiteX354" fmla="*/ 486276 w 5432499"/>
                  <a:gd name="connsiteY354" fmla="*/ 1065527 h 2688358"/>
                  <a:gd name="connsiteX355" fmla="*/ 489062 w 5432499"/>
                  <a:gd name="connsiteY355" fmla="*/ 1072367 h 2688358"/>
                  <a:gd name="connsiteX356" fmla="*/ 460688 w 5432499"/>
                  <a:gd name="connsiteY356" fmla="*/ 1100742 h 2688358"/>
                  <a:gd name="connsiteX357" fmla="*/ 354284 w 5432499"/>
                  <a:gd name="connsiteY357" fmla="*/ 1173197 h 2688358"/>
                  <a:gd name="connsiteX358" fmla="*/ 305895 w 5432499"/>
                  <a:gd name="connsiteY358" fmla="*/ 1193718 h 2688358"/>
                  <a:gd name="connsiteX359" fmla="*/ 260040 w 5432499"/>
                  <a:gd name="connsiteY359" fmla="*/ 1240840 h 2688358"/>
                  <a:gd name="connsiteX360" fmla="*/ 234453 w 5432499"/>
                  <a:gd name="connsiteY360" fmla="*/ 1247680 h 2688358"/>
                  <a:gd name="connsiteX361" fmla="*/ 226346 w 5432499"/>
                  <a:gd name="connsiteY361" fmla="*/ 1247680 h 2688358"/>
                  <a:gd name="connsiteX362" fmla="*/ 216972 w 5432499"/>
                  <a:gd name="connsiteY362" fmla="*/ 1243627 h 2688358"/>
                  <a:gd name="connsiteX363" fmla="*/ 207599 w 5432499"/>
                  <a:gd name="connsiteY363" fmla="*/ 1242360 h 2688358"/>
                  <a:gd name="connsiteX364" fmla="*/ 206839 w 5432499"/>
                  <a:gd name="connsiteY364" fmla="*/ 1267948 h 2688358"/>
                  <a:gd name="connsiteX365" fmla="*/ 208865 w 5432499"/>
                  <a:gd name="connsiteY365" fmla="*/ 1272001 h 2688358"/>
                  <a:gd name="connsiteX366" fmla="*/ 184545 w 5432499"/>
                  <a:gd name="connsiteY366" fmla="*/ 1282895 h 2688358"/>
                  <a:gd name="connsiteX367" fmla="*/ 149583 w 5432499"/>
                  <a:gd name="connsiteY367" fmla="*/ 1280108 h 2688358"/>
                  <a:gd name="connsiteX368" fmla="*/ 164277 w 5432499"/>
                  <a:gd name="connsiteY368" fmla="*/ 1306962 h 2688358"/>
                  <a:gd name="connsiteX369" fmla="*/ 172637 w 5432499"/>
                  <a:gd name="connsiteY369" fmla="*/ 1307216 h 2688358"/>
                  <a:gd name="connsiteX370" fmla="*/ 192398 w 5432499"/>
                  <a:gd name="connsiteY370" fmla="*/ 1336603 h 2688358"/>
                  <a:gd name="connsiteX371" fmla="*/ 224826 w 5432499"/>
                  <a:gd name="connsiteY371" fmla="*/ 1399939 h 2688358"/>
                  <a:gd name="connsiteX372" fmla="*/ 224826 w 5432499"/>
                  <a:gd name="connsiteY372" fmla="*/ 1417420 h 2688358"/>
                  <a:gd name="connsiteX373" fmla="*/ 157437 w 5432499"/>
                  <a:gd name="connsiteY373" fmla="*/ 1461755 h 2688358"/>
                  <a:gd name="connsiteX374" fmla="*/ 139956 w 5432499"/>
                  <a:gd name="connsiteY374" fmla="*/ 1462261 h 2688358"/>
                  <a:gd name="connsiteX375" fmla="*/ 134636 w 5432499"/>
                  <a:gd name="connsiteY375" fmla="*/ 1456181 h 2688358"/>
                  <a:gd name="connsiteX376" fmla="*/ 97901 w 5432499"/>
                  <a:gd name="connsiteY376" fmla="*/ 1456181 h 2688358"/>
                  <a:gd name="connsiteX377" fmla="*/ 3911 w 5432499"/>
                  <a:gd name="connsiteY377" fmla="*/ 1473662 h 2688358"/>
                  <a:gd name="connsiteX378" fmla="*/ 3911 w 5432499"/>
                  <a:gd name="connsiteY378" fmla="*/ 1499249 h 2688358"/>
                  <a:gd name="connsiteX379" fmla="*/ 17338 w 5432499"/>
                  <a:gd name="connsiteY379" fmla="*/ 1530157 h 2688358"/>
                  <a:gd name="connsiteX380" fmla="*/ 2898 w 5432499"/>
                  <a:gd name="connsiteY380" fmla="*/ 1576012 h 2688358"/>
                  <a:gd name="connsiteX381" fmla="*/ 2391 w 5432499"/>
                  <a:gd name="connsiteY381" fmla="*/ 1609707 h 2688358"/>
                  <a:gd name="connsiteX382" fmla="*/ 9231 w 5432499"/>
                  <a:gd name="connsiteY382" fmla="*/ 1664936 h 2688358"/>
                  <a:gd name="connsiteX383" fmla="*/ 50526 w 5432499"/>
                  <a:gd name="connsiteY383" fmla="*/ 1659615 h 2688358"/>
                  <a:gd name="connsiteX384" fmla="*/ 63193 w 5432499"/>
                  <a:gd name="connsiteY384" fmla="*/ 1664936 h 2688358"/>
                  <a:gd name="connsiteX385" fmla="*/ 70034 w 5432499"/>
                  <a:gd name="connsiteY385" fmla="*/ 1663669 h 2688358"/>
                  <a:gd name="connsiteX386" fmla="*/ 97901 w 5432499"/>
                  <a:gd name="connsiteY386" fmla="*/ 1696097 h 2688358"/>
                  <a:gd name="connsiteX387" fmla="*/ 115888 w 5432499"/>
                  <a:gd name="connsiteY387" fmla="*/ 1685203 h 2688358"/>
                  <a:gd name="connsiteX388" fmla="*/ 188598 w 5432499"/>
                  <a:gd name="connsiteY388" fmla="*/ 1671776 h 2688358"/>
                  <a:gd name="connsiteX389" fmla="*/ 214186 w 5432499"/>
                  <a:gd name="connsiteY389" fmla="*/ 1654295 h 2688358"/>
                  <a:gd name="connsiteX390" fmla="*/ 243826 w 5432499"/>
                  <a:gd name="connsiteY390" fmla="*/ 1628707 h 2688358"/>
                  <a:gd name="connsiteX391" fmla="*/ 246614 w 5432499"/>
                  <a:gd name="connsiteY391" fmla="*/ 1621867 h 2688358"/>
                  <a:gd name="connsiteX392" fmla="*/ 255987 w 5432499"/>
                  <a:gd name="connsiteY392" fmla="*/ 1615027 h 2688358"/>
                  <a:gd name="connsiteX393" fmla="*/ 261307 w 5432499"/>
                  <a:gd name="connsiteY393" fmla="*/ 1609707 h 2688358"/>
                  <a:gd name="connsiteX394" fmla="*/ 257254 w 5432499"/>
                  <a:gd name="connsiteY394" fmla="*/ 1597546 h 2688358"/>
                  <a:gd name="connsiteX395" fmla="*/ 250414 w 5432499"/>
                  <a:gd name="connsiteY395" fmla="*/ 1586653 h 2688358"/>
                  <a:gd name="connsiteX396" fmla="*/ 271948 w 5432499"/>
                  <a:gd name="connsiteY396" fmla="*/ 1546371 h 2688358"/>
                  <a:gd name="connsiteX397" fmla="*/ 341870 w 5432499"/>
                  <a:gd name="connsiteY397" fmla="*/ 1515463 h 2688358"/>
                  <a:gd name="connsiteX398" fmla="*/ 358084 w 5432499"/>
                  <a:gd name="connsiteY398" fmla="*/ 1461501 h 2688358"/>
                  <a:gd name="connsiteX399" fmla="*/ 407993 w 5432499"/>
                  <a:gd name="connsiteY399" fmla="*/ 1466822 h 2688358"/>
                  <a:gd name="connsiteX400" fmla="*/ 459168 w 5432499"/>
                  <a:gd name="connsiteY400" fmla="*/ 1449341 h 2688358"/>
                  <a:gd name="connsiteX401" fmla="*/ 595213 w 5432499"/>
                  <a:gd name="connsiteY401" fmla="*/ 1517997 h 2688358"/>
                  <a:gd name="connsiteX402" fmla="*/ 651708 w 5432499"/>
                  <a:gd name="connsiteY402" fmla="*/ 1548904 h 2688358"/>
                  <a:gd name="connsiteX403" fmla="*/ 654495 w 5432499"/>
                  <a:gd name="connsiteY403" fmla="*/ 1625667 h 2688358"/>
                  <a:gd name="connsiteX404" fmla="*/ 604586 w 5432499"/>
                  <a:gd name="connsiteY404" fmla="*/ 1628454 h 2688358"/>
                  <a:gd name="connsiteX405" fmla="*/ 601800 w 5432499"/>
                  <a:gd name="connsiteY405" fmla="*/ 1645935 h 2688358"/>
                  <a:gd name="connsiteX406" fmla="*/ 619280 w 5432499"/>
                  <a:gd name="connsiteY406" fmla="*/ 1658095 h 2688358"/>
                  <a:gd name="connsiteX407" fmla="*/ 652975 w 5432499"/>
                  <a:gd name="connsiteY407" fmla="*/ 1671522 h 2688358"/>
                  <a:gd name="connsiteX408" fmla="*/ 671722 w 5432499"/>
                  <a:gd name="connsiteY408" fmla="*/ 1649988 h 2688358"/>
                  <a:gd name="connsiteX409" fmla="*/ 717577 w 5432499"/>
                  <a:gd name="connsiteY409" fmla="*/ 1605653 h 2688358"/>
                  <a:gd name="connsiteX410" fmla="*/ 709470 w 5432499"/>
                  <a:gd name="connsiteY410" fmla="*/ 1566638 h 2688358"/>
                  <a:gd name="connsiteX411" fmla="*/ 759379 w 5432499"/>
                  <a:gd name="connsiteY411" fmla="*/ 1563852 h 2688358"/>
                  <a:gd name="connsiteX412" fmla="*/ 748485 w 5432499"/>
                  <a:gd name="connsiteY412" fmla="*/ 1547638 h 2688358"/>
                  <a:gd name="connsiteX413" fmla="*/ 701363 w 5432499"/>
                  <a:gd name="connsiteY413" fmla="*/ 1530157 h 2688358"/>
                  <a:gd name="connsiteX414" fmla="*/ 694523 w 5432499"/>
                  <a:gd name="connsiteY414" fmla="*/ 1524837 h 2688358"/>
                  <a:gd name="connsiteX415" fmla="*/ 681096 w 5432499"/>
                  <a:gd name="connsiteY415" fmla="*/ 1506090 h 2688358"/>
                  <a:gd name="connsiteX416" fmla="*/ 633974 w 5432499"/>
                  <a:gd name="connsiteY416" fmla="*/ 1479235 h 2688358"/>
                  <a:gd name="connsiteX417" fmla="*/ 624601 w 5432499"/>
                  <a:gd name="connsiteY417" fmla="*/ 1463021 h 2688358"/>
                  <a:gd name="connsiteX418" fmla="*/ 619280 w 5432499"/>
                  <a:gd name="connsiteY418" fmla="*/ 1453648 h 2688358"/>
                  <a:gd name="connsiteX419" fmla="*/ 609907 w 5432499"/>
                  <a:gd name="connsiteY419" fmla="*/ 1446807 h 2688358"/>
                  <a:gd name="connsiteX420" fmla="*/ 601800 w 5432499"/>
                  <a:gd name="connsiteY420" fmla="*/ 1441487 h 2688358"/>
                  <a:gd name="connsiteX421" fmla="*/ 590906 w 5432499"/>
                  <a:gd name="connsiteY421" fmla="*/ 1429327 h 2688358"/>
                  <a:gd name="connsiteX422" fmla="*/ 628654 w 5432499"/>
                  <a:gd name="connsiteY422" fmla="*/ 1392846 h 2688358"/>
                  <a:gd name="connsiteX423" fmla="*/ 689203 w 5432499"/>
                  <a:gd name="connsiteY423" fmla="*/ 1442754 h 2688358"/>
                  <a:gd name="connsiteX424" fmla="*/ 731004 w 5432499"/>
                  <a:gd name="connsiteY424" fmla="*/ 1485822 h 2688358"/>
                  <a:gd name="connsiteX425" fmla="*/ 790286 w 5432499"/>
                  <a:gd name="connsiteY425" fmla="*/ 1531677 h 2688358"/>
                  <a:gd name="connsiteX426" fmla="*/ 799661 w 5432499"/>
                  <a:gd name="connsiteY426" fmla="*/ 1578799 h 2688358"/>
                  <a:gd name="connsiteX427" fmla="*/ 829302 w 5432499"/>
                  <a:gd name="connsiteY427" fmla="*/ 1615280 h 2688358"/>
                  <a:gd name="connsiteX428" fmla="*/ 829302 w 5432499"/>
                  <a:gd name="connsiteY428" fmla="*/ 1634028 h 2688358"/>
                  <a:gd name="connsiteX429" fmla="*/ 842729 w 5432499"/>
                  <a:gd name="connsiteY429" fmla="*/ 1660882 h 2688358"/>
                  <a:gd name="connsiteX430" fmla="*/ 857422 w 5432499"/>
                  <a:gd name="connsiteY430" fmla="*/ 1677096 h 2688358"/>
                  <a:gd name="connsiteX431" fmla="*/ 896437 w 5432499"/>
                  <a:gd name="connsiteY431" fmla="*/ 1687990 h 2688358"/>
                  <a:gd name="connsiteX432" fmla="*/ 904544 w 5432499"/>
                  <a:gd name="connsiteY432" fmla="*/ 1678616 h 2688358"/>
                  <a:gd name="connsiteX433" fmla="*/ 895171 w 5432499"/>
                  <a:gd name="connsiteY433" fmla="*/ 1648975 h 2688358"/>
                  <a:gd name="connsiteX434" fmla="*/ 896437 w 5432499"/>
                  <a:gd name="connsiteY434" fmla="*/ 1638081 h 2688358"/>
                  <a:gd name="connsiteX435" fmla="*/ 917971 w 5432499"/>
                  <a:gd name="connsiteY435" fmla="*/ 1639348 h 2688358"/>
                  <a:gd name="connsiteX436" fmla="*/ 919238 w 5432499"/>
                  <a:gd name="connsiteY436" fmla="*/ 1627187 h 2688358"/>
                  <a:gd name="connsiteX437" fmla="*/ 905811 w 5432499"/>
                  <a:gd name="connsiteY437" fmla="*/ 1617814 h 2688358"/>
                  <a:gd name="connsiteX438" fmla="*/ 887064 w 5432499"/>
                  <a:gd name="connsiteY438" fmla="*/ 1600333 h 2688358"/>
                  <a:gd name="connsiteX439" fmla="*/ 889850 w 5432499"/>
                  <a:gd name="connsiteY439" fmla="*/ 1588173 h 2688358"/>
                  <a:gd name="connsiteX440" fmla="*/ 885797 w 5432499"/>
                  <a:gd name="connsiteY440" fmla="*/ 1562585 h 2688358"/>
                  <a:gd name="connsiteX441" fmla="*/ 924812 w 5432499"/>
                  <a:gd name="connsiteY441" fmla="*/ 1549158 h 2688358"/>
                  <a:gd name="connsiteX442" fmla="*/ 935705 w 5432499"/>
                  <a:gd name="connsiteY442" fmla="*/ 1545104 h 2688358"/>
                  <a:gd name="connsiteX443" fmla="*/ 943812 w 5432499"/>
                  <a:gd name="connsiteY443" fmla="*/ 1541051 h 2688358"/>
                  <a:gd name="connsiteX444" fmla="*/ 971680 w 5432499"/>
                  <a:gd name="connsiteY444" fmla="*/ 1545864 h 2688358"/>
                  <a:gd name="connsiteX445" fmla="*/ 1005121 w 5432499"/>
                  <a:gd name="connsiteY445" fmla="*/ 1628707 h 2688358"/>
                  <a:gd name="connsiteX446" fmla="*/ 1032736 w 5432499"/>
                  <a:gd name="connsiteY446" fmla="*/ 1638081 h 2688358"/>
                  <a:gd name="connsiteX447" fmla="*/ 1053510 w 5432499"/>
                  <a:gd name="connsiteY447" fmla="*/ 1645428 h 2688358"/>
                  <a:gd name="connsiteX448" fmla="*/ 1065417 w 5432499"/>
                  <a:gd name="connsiteY448" fmla="*/ 1645428 h 2688358"/>
                  <a:gd name="connsiteX449" fmla="*/ 1077324 w 5432499"/>
                  <a:gd name="connsiteY449" fmla="*/ 1632001 h 2688358"/>
                  <a:gd name="connsiteX450" fmla="*/ 1111018 w 5432499"/>
                  <a:gd name="connsiteY450" fmla="*/ 1639348 h 2688358"/>
                  <a:gd name="connsiteX451" fmla="*/ 1176381 w 5432499"/>
                  <a:gd name="connsiteY451" fmla="*/ 1638335 h 2688358"/>
                  <a:gd name="connsiteX452" fmla="*/ 1199182 w 5432499"/>
                  <a:gd name="connsiteY452" fmla="*/ 1636308 h 2688358"/>
                  <a:gd name="connsiteX453" fmla="*/ 1230850 w 5432499"/>
                  <a:gd name="connsiteY453" fmla="*/ 1637321 h 2688358"/>
                  <a:gd name="connsiteX454" fmla="*/ 1228823 w 5432499"/>
                  <a:gd name="connsiteY454" fmla="*/ 1689003 h 2688358"/>
                  <a:gd name="connsiteX455" fmla="*/ 1212862 w 5432499"/>
                  <a:gd name="connsiteY455" fmla="*/ 1730298 h 2688358"/>
                  <a:gd name="connsiteX456" fmla="*/ 1197915 w 5432499"/>
                  <a:gd name="connsiteY456" fmla="*/ 1756139 h 2688358"/>
                  <a:gd name="connsiteX457" fmla="*/ 1188034 w 5432499"/>
                  <a:gd name="connsiteY457" fmla="*/ 1790340 h 2688358"/>
                  <a:gd name="connsiteX458" fmla="*/ 1189301 w 5432499"/>
                  <a:gd name="connsiteY458" fmla="*/ 1851902 h 2688358"/>
                  <a:gd name="connsiteX459" fmla="*/ 1198675 w 5432499"/>
                  <a:gd name="connsiteY459" fmla="*/ 1883570 h 2688358"/>
                  <a:gd name="connsiteX460" fmla="*/ 1214635 w 5432499"/>
                  <a:gd name="connsiteY460" fmla="*/ 1915238 h 2688358"/>
                  <a:gd name="connsiteX461" fmla="*/ 1239210 w 5432499"/>
                  <a:gd name="connsiteY461" fmla="*/ 1961853 h 2688358"/>
                  <a:gd name="connsiteX462" fmla="*/ 1255170 w 5432499"/>
                  <a:gd name="connsiteY462" fmla="*/ 1998081 h 2688358"/>
                  <a:gd name="connsiteX463" fmla="*/ 1312932 w 5432499"/>
                  <a:gd name="connsiteY463" fmla="*/ 2077884 h 2688358"/>
                  <a:gd name="connsiteX464" fmla="*/ 1315719 w 5432499"/>
                  <a:gd name="connsiteY464" fmla="*/ 2121459 h 2688358"/>
                  <a:gd name="connsiteX465" fmla="*/ 1381082 w 5432499"/>
                  <a:gd name="connsiteY465" fmla="*/ 2186314 h 2688358"/>
                  <a:gd name="connsiteX466" fmla="*/ 1377788 w 5432499"/>
                  <a:gd name="connsiteY466" fmla="*/ 2193915 h 2688358"/>
                  <a:gd name="connsiteX467" fmla="*/ 1410976 w 5432499"/>
                  <a:gd name="connsiteY467" fmla="*/ 2261557 h 2688358"/>
                  <a:gd name="connsiteX468" fmla="*/ 1410976 w 5432499"/>
                  <a:gd name="connsiteY468" fmla="*/ 2297785 h 2688358"/>
                  <a:gd name="connsiteX469" fmla="*/ 1416803 w 5432499"/>
                  <a:gd name="connsiteY469" fmla="*/ 2309946 h 2688358"/>
                  <a:gd name="connsiteX470" fmla="*/ 1416803 w 5432499"/>
                  <a:gd name="connsiteY470" fmla="*/ 2320586 h 2688358"/>
                  <a:gd name="connsiteX471" fmla="*/ 1422630 w 5432499"/>
                  <a:gd name="connsiteY471" fmla="*/ 2347694 h 2688358"/>
                  <a:gd name="connsiteX472" fmla="*/ 1442897 w 5432499"/>
                  <a:gd name="connsiteY472" fmla="*/ 2364161 h 2688358"/>
                  <a:gd name="connsiteX473" fmla="*/ 1464431 w 5432499"/>
                  <a:gd name="connsiteY473" fmla="*/ 2362641 h 2688358"/>
                  <a:gd name="connsiteX474" fmla="*/ 1496099 w 5432499"/>
                  <a:gd name="connsiteY474" fmla="*/ 2346174 h 2688358"/>
                  <a:gd name="connsiteX475" fmla="*/ 1504713 w 5432499"/>
                  <a:gd name="connsiteY475" fmla="*/ 2338574 h 2688358"/>
                  <a:gd name="connsiteX476" fmla="*/ 1549555 w 5432499"/>
                  <a:gd name="connsiteY476" fmla="*/ 2326413 h 2688358"/>
                  <a:gd name="connsiteX477" fmla="*/ 1627584 w 5432499"/>
                  <a:gd name="connsiteY477" fmla="*/ 2299306 h 2688358"/>
                  <a:gd name="connsiteX478" fmla="*/ 1657985 w 5432499"/>
                  <a:gd name="connsiteY478" fmla="*/ 2285625 h 2688358"/>
                  <a:gd name="connsiteX479" fmla="*/ 1670906 w 5432499"/>
                  <a:gd name="connsiteY479" fmla="*/ 2271944 h 2688358"/>
                  <a:gd name="connsiteX480" fmla="*/ 1676733 w 5432499"/>
                  <a:gd name="connsiteY480" fmla="*/ 2261304 h 2688358"/>
                  <a:gd name="connsiteX481" fmla="*/ 1722841 w 5432499"/>
                  <a:gd name="connsiteY481" fmla="*/ 2237237 h 2688358"/>
                  <a:gd name="connsiteX482" fmla="*/ 1735761 w 5432499"/>
                  <a:gd name="connsiteY482" fmla="*/ 2237237 h 2688358"/>
                  <a:gd name="connsiteX483" fmla="*/ 1757296 w 5432499"/>
                  <a:gd name="connsiteY483" fmla="*/ 2216209 h 2688358"/>
                  <a:gd name="connsiteX484" fmla="*/ 1768949 w 5432499"/>
                  <a:gd name="connsiteY484" fmla="*/ 2208609 h 2688358"/>
                  <a:gd name="connsiteX485" fmla="*/ 1804924 w 5432499"/>
                  <a:gd name="connsiteY485" fmla="*/ 2179981 h 2688358"/>
                  <a:gd name="connsiteX486" fmla="*/ 1826458 w 5432499"/>
                  <a:gd name="connsiteY486" fmla="*/ 2143753 h 2688358"/>
                  <a:gd name="connsiteX487" fmla="*/ 1829245 w 5432499"/>
                  <a:gd name="connsiteY487" fmla="*/ 2139193 h 2688358"/>
                  <a:gd name="connsiteX488" fmla="*/ 1878393 w 5432499"/>
                  <a:gd name="connsiteY488" fmla="*/ 2078897 h 2688358"/>
                  <a:gd name="connsiteX489" fmla="*/ 1859646 w 5432499"/>
                  <a:gd name="connsiteY489" fmla="*/ 2056350 h 2688358"/>
                  <a:gd name="connsiteX490" fmla="*/ 1853819 w 5432499"/>
                  <a:gd name="connsiteY490" fmla="*/ 2048750 h 2688358"/>
                  <a:gd name="connsiteX491" fmla="*/ 1847992 w 5432499"/>
                  <a:gd name="connsiteY491" fmla="*/ 2041149 h 2688358"/>
                  <a:gd name="connsiteX492" fmla="*/ 1804671 w 5432499"/>
                  <a:gd name="connsiteY492" fmla="*/ 2020122 h 2688358"/>
                  <a:gd name="connsiteX493" fmla="*/ 1794537 w 5432499"/>
                  <a:gd name="connsiteY493" fmla="*/ 2011001 h 2688358"/>
                  <a:gd name="connsiteX494" fmla="*/ 1780096 w 5432499"/>
                  <a:gd name="connsiteY494" fmla="*/ 1989974 h 2688358"/>
                  <a:gd name="connsiteX495" fmla="*/ 1778576 w 5432499"/>
                  <a:gd name="connsiteY495" fmla="*/ 1976293 h 2688358"/>
                  <a:gd name="connsiteX496" fmla="*/ 1778576 w 5432499"/>
                  <a:gd name="connsiteY496" fmla="*/ 1968693 h 2688358"/>
                  <a:gd name="connsiteX497" fmla="*/ 1755522 w 5432499"/>
                  <a:gd name="connsiteY497" fmla="*/ 1973253 h 2688358"/>
                  <a:gd name="connsiteX498" fmla="*/ 1652918 w 5432499"/>
                  <a:gd name="connsiteY498" fmla="*/ 2012521 h 2688358"/>
                  <a:gd name="connsiteX499" fmla="*/ 1644305 w 5432499"/>
                  <a:gd name="connsiteY499" fmla="*/ 1965906 h 2688358"/>
                  <a:gd name="connsiteX500" fmla="*/ 1628344 w 5432499"/>
                  <a:gd name="connsiteY500" fmla="*/ 1964386 h 2688358"/>
                  <a:gd name="connsiteX501" fmla="*/ 1624037 w 5432499"/>
                  <a:gd name="connsiteY501" fmla="*/ 1971987 h 2688358"/>
                  <a:gd name="connsiteX502" fmla="*/ 1609597 w 5432499"/>
                  <a:gd name="connsiteY502" fmla="*/ 1941839 h 2688358"/>
                  <a:gd name="connsiteX503" fmla="*/ 1550314 w 5432499"/>
                  <a:gd name="connsiteY503" fmla="*/ 1860516 h 2688358"/>
                  <a:gd name="connsiteX504" fmla="*/ 1551835 w 5432499"/>
                  <a:gd name="connsiteY504" fmla="*/ 1852916 h 2688358"/>
                  <a:gd name="connsiteX505" fmla="*/ 1561968 w 5432499"/>
                  <a:gd name="connsiteY505" fmla="*/ 1842275 h 2688358"/>
                  <a:gd name="connsiteX506" fmla="*/ 1615424 w 5432499"/>
                  <a:gd name="connsiteY506" fmla="*/ 1857222 h 2688358"/>
                  <a:gd name="connsiteX507" fmla="*/ 1650132 w 5432499"/>
                  <a:gd name="connsiteY507" fmla="*/ 1908398 h 2688358"/>
                  <a:gd name="connsiteX508" fmla="*/ 1658745 w 5432499"/>
                  <a:gd name="connsiteY508" fmla="*/ 1914478 h 2688358"/>
                  <a:gd name="connsiteX509" fmla="*/ 1689146 w 5432499"/>
                  <a:gd name="connsiteY509" fmla="*/ 1930945 h 2688358"/>
                  <a:gd name="connsiteX510" fmla="*/ 1758562 w 5432499"/>
                  <a:gd name="connsiteY510" fmla="*/ 1944372 h 2688358"/>
                  <a:gd name="connsiteX511" fmla="*/ 1767176 w 5432499"/>
                  <a:gd name="connsiteY511" fmla="*/ 1938292 h 2688358"/>
                  <a:gd name="connsiteX512" fmla="*/ 1790230 w 5432499"/>
                  <a:gd name="connsiteY512" fmla="*/ 1933732 h 2688358"/>
                  <a:gd name="connsiteX513" fmla="*/ 1798844 w 5432499"/>
                  <a:gd name="connsiteY513" fmla="*/ 1938292 h 2688358"/>
                  <a:gd name="connsiteX514" fmla="*/ 1805937 w 5432499"/>
                  <a:gd name="connsiteY514" fmla="*/ 1959319 h 2688358"/>
                  <a:gd name="connsiteX515" fmla="*/ 1808724 w 5432499"/>
                  <a:gd name="connsiteY515" fmla="*/ 1968440 h 2688358"/>
                  <a:gd name="connsiteX516" fmla="*/ 1839125 w 5432499"/>
                  <a:gd name="connsiteY516" fmla="*/ 1987947 h 2688358"/>
                  <a:gd name="connsiteX517" fmla="*/ 2051426 w 5432499"/>
                  <a:gd name="connsiteY517" fmla="*/ 1992507 h 2688358"/>
                  <a:gd name="connsiteX518" fmla="*/ 2133762 w 5432499"/>
                  <a:gd name="connsiteY518" fmla="*/ 2058883 h 2688358"/>
                  <a:gd name="connsiteX519" fmla="*/ 2133762 w 5432499"/>
                  <a:gd name="connsiteY519" fmla="*/ 2093591 h 2688358"/>
                  <a:gd name="connsiteX520" fmla="*/ 2155297 w 5432499"/>
                  <a:gd name="connsiteY520" fmla="*/ 2113099 h 2688358"/>
                  <a:gd name="connsiteX521" fmla="*/ 2165430 w 5432499"/>
                  <a:gd name="connsiteY521" fmla="*/ 2123739 h 2688358"/>
                  <a:gd name="connsiteX522" fmla="*/ 2190004 w 5432499"/>
                  <a:gd name="connsiteY522" fmla="*/ 2125259 h 2688358"/>
                  <a:gd name="connsiteX523" fmla="*/ 2200138 w 5432499"/>
                  <a:gd name="connsiteY523" fmla="*/ 2119179 h 2688358"/>
                  <a:gd name="connsiteX524" fmla="*/ 2213059 w 5432499"/>
                  <a:gd name="connsiteY524" fmla="*/ 2085991 h 2688358"/>
                  <a:gd name="connsiteX525" fmla="*/ 2234593 w 5432499"/>
                  <a:gd name="connsiteY525" fmla="*/ 2107018 h 2688358"/>
                  <a:gd name="connsiteX526" fmla="*/ 2244727 w 5432499"/>
                  <a:gd name="connsiteY526" fmla="*/ 2209369 h 2688358"/>
                  <a:gd name="connsiteX527" fmla="*/ 2254860 w 5432499"/>
                  <a:gd name="connsiteY527" fmla="*/ 2250157 h 2688358"/>
                  <a:gd name="connsiteX528" fmla="*/ 2275381 w 5432499"/>
                  <a:gd name="connsiteY528" fmla="*/ 2312732 h 2688358"/>
                  <a:gd name="connsiteX529" fmla="*/ 2282221 w 5432499"/>
                  <a:gd name="connsiteY529" fmla="*/ 2327680 h 2688358"/>
                  <a:gd name="connsiteX530" fmla="*/ 2282474 w 5432499"/>
                  <a:gd name="connsiteY530" fmla="*/ 2358334 h 2688358"/>
                  <a:gd name="connsiteX531" fmla="*/ 2320476 w 5432499"/>
                  <a:gd name="connsiteY531" fmla="*/ 2433830 h 2688358"/>
                  <a:gd name="connsiteX532" fmla="*/ 2357971 w 5432499"/>
                  <a:gd name="connsiteY532" fmla="*/ 2494633 h 2688358"/>
                  <a:gd name="connsiteX533" fmla="*/ 2372918 w 5432499"/>
                  <a:gd name="connsiteY533" fmla="*/ 2486779 h 2688358"/>
                  <a:gd name="connsiteX534" fmla="*/ 2391665 w 5432499"/>
                  <a:gd name="connsiteY534" fmla="*/ 2460178 h 2688358"/>
                  <a:gd name="connsiteX535" fmla="*/ 2405093 w 5432499"/>
                  <a:gd name="connsiteY535" fmla="*/ 2438137 h 2688358"/>
                  <a:gd name="connsiteX536" fmla="*/ 2420800 w 5432499"/>
                  <a:gd name="connsiteY536" fmla="*/ 2425470 h 2688358"/>
                  <a:gd name="connsiteX537" fmla="*/ 2423080 w 5432499"/>
                  <a:gd name="connsiteY537" fmla="*/ 2421670 h 2688358"/>
                  <a:gd name="connsiteX538" fmla="*/ 2420040 w 5432499"/>
                  <a:gd name="connsiteY538" fmla="*/ 2405203 h 2688358"/>
                  <a:gd name="connsiteX539" fmla="*/ 2424346 w 5432499"/>
                  <a:gd name="connsiteY539" fmla="*/ 2386455 h 2688358"/>
                  <a:gd name="connsiteX540" fmla="*/ 2437267 w 5432499"/>
                  <a:gd name="connsiteY540" fmla="*/ 2348707 h 2688358"/>
                  <a:gd name="connsiteX541" fmla="*/ 2430427 w 5432499"/>
                  <a:gd name="connsiteY541" fmla="*/ 2305639 h 2688358"/>
                  <a:gd name="connsiteX542" fmla="*/ 2441827 w 5432499"/>
                  <a:gd name="connsiteY542" fmla="*/ 2271184 h 2688358"/>
                  <a:gd name="connsiteX543" fmla="*/ 2471975 w 5432499"/>
                  <a:gd name="connsiteY543" fmla="*/ 2254717 h 2688358"/>
                  <a:gd name="connsiteX544" fmla="*/ 2490722 w 5432499"/>
                  <a:gd name="connsiteY544" fmla="*/ 2237490 h 2688358"/>
                  <a:gd name="connsiteX545" fmla="*/ 2549244 w 5432499"/>
                  <a:gd name="connsiteY545" fmla="*/ 2184288 h 2688358"/>
                  <a:gd name="connsiteX546" fmla="*/ 2551525 w 5432499"/>
                  <a:gd name="connsiteY546" fmla="*/ 2182768 h 2688358"/>
                  <a:gd name="connsiteX547" fmla="*/ 2556845 w 5432499"/>
                  <a:gd name="connsiteY547" fmla="*/ 2176434 h 2688358"/>
                  <a:gd name="connsiteX548" fmla="*/ 2556845 w 5432499"/>
                  <a:gd name="connsiteY548" fmla="*/ 2172634 h 2688358"/>
                  <a:gd name="connsiteX549" fmla="*/ 2578632 w 5432499"/>
                  <a:gd name="connsiteY549" fmla="*/ 2155407 h 2688358"/>
                  <a:gd name="connsiteX550" fmla="*/ 2616887 w 5432499"/>
                  <a:gd name="connsiteY550" fmla="*/ 2114619 h 2688358"/>
                  <a:gd name="connsiteX551" fmla="*/ 2667049 w 5432499"/>
                  <a:gd name="connsiteY551" fmla="*/ 2097898 h 2688358"/>
                  <a:gd name="connsiteX552" fmla="*/ 2721011 w 5432499"/>
                  <a:gd name="connsiteY552" fmla="*/ 2078644 h 2688358"/>
                  <a:gd name="connsiteX553" fmla="*/ 2741278 w 5432499"/>
                  <a:gd name="connsiteY553" fmla="*/ 2086751 h 2688358"/>
                  <a:gd name="connsiteX554" fmla="*/ 2746091 w 5432499"/>
                  <a:gd name="connsiteY554" fmla="*/ 2089791 h 2688358"/>
                  <a:gd name="connsiteX555" fmla="*/ 2754705 w 5432499"/>
                  <a:gd name="connsiteY555" fmla="*/ 2120192 h 2688358"/>
                  <a:gd name="connsiteX556" fmla="*/ 2815001 w 5432499"/>
                  <a:gd name="connsiteY556" fmla="*/ 2203289 h 2688358"/>
                  <a:gd name="connsiteX557" fmla="*/ 2816014 w 5432499"/>
                  <a:gd name="connsiteY557" fmla="*/ 2233690 h 2688358"/>
                  <a:gd name="connsiteX558" fmla="*/ 2837295 w 5432499"/>
                  <a:gd name="connsiteY558" fmla="*/ 2274225 h 2688358"/>
                  <a:gd name="connsiteX559" fmla="*/ 2887710 w 5432499"/>
                  <a:gd name="connsiteY559" fmla="*/ 2237743 h 2688358"/>
                  <a:gd name="connsiteX560" fmla="*/ 2912031 w 5432499"/>
                  <a:gd name="connsiteY560" fmla="*/ 2291452 h 2688358"/>
                  <a:gd name="connsiteX561" fmla="*/ 2915831 w 5432499"/>
                  <a:gd name="connsiteY561" fmla="*/ 2303612 h 2688358"/>
                  <a:gd name="connsiteX562" fmla="*/ 2916845 w 5432499"/>
                  <a:gd name="connsiteY562" fmla="*/ 2318813 h 2688358"/>
                  <a:gd name="connsiteX563" fmla="*/ 2935339 w 5432499"/>
                  <a:gd name="connsiteY563" fmla="*/ 2374548 h 2688358"/>
                  <a:gd name="connsiteX564" fmla="*/ 2935339 w 5432499"/>
                  <a:gd name="connsiteY564" fmla="*/ 2430284 h 2688358"/>
                  <a:gd name="connsiteX565" fmla="*/ 2920898 w 5432499"/>
                  <a:gd name="connsiteY565" fmla="*/ 2472845 h 2688358"/>
                  <a:gd name="connsiteX566" fmla="*/ 2978153 w 5432499"/>
                  <a:gd name="connsiteY566" fmla="*/ 2552901 h 2688358"/>
                  <a:gd name="connsiteX567" fmla="*/ 2983980 w 5432499"/>
                  <a:gd name="connsiteY567" fmla="*/ 2611677 h 2688358"/>
                  <a:gd name="connsiteX568" fmla="*/ 3002475 w 5432499"/>
                  <a:gd name="connsiteY568" fmla="*/ 2639038 h 2688358"/>
                  <a:gd name="connsiteX569" fmla="*/ 3049089 w 5432499"/>
                  <a:gd name="connsiteY569" fmla="*/ 2672479 h 2688358"/>
                  <a:gd name="connsiteX570" fmla="*/ 3086837 w 5432499"/>
                  <a:gd name="connsiteY570" fmla="*/ 2679573 h 2688358"/>
                  <a:gd name="connsiteX571" fmla="*/ 3087851 w 5432499"/>
                  <a:gd name="connsiteY571" fmla="*/ 2676532 h 2688358"/>
                  <a:gd name="connsiteX572" fmla="*/ 3072397 w 5432499"/>
                  <a:gd name="connsiteY572" fmla="*/ 2641064 h 2688358"/>
                  <a:gd name="connsiteX573" fmla="*/ 3065557 w 5432499"/>
                  <a:gd name="connsiteY573" fmla="*/ 2620797 h 2688358"/>
                  <a:gd name="connsiteX574" fmla="*/ 3060743 w 5432499"/>
                  <a:gd name="connsiteY574" fmla="*/ 2584316 h 2688358"/>
                  <a:gd name="connsiteX575" fmla="*/ 2999688 w 5432499"/>
                  <a:gd name="connsiteY575" fmla="*/ 2521487 h 2688358"/>
                  <a:gd name="connsiteX576" fmla="*/ 2991834 w 5432499"/>
                  <a:gd name="connsiteY576" fmla="*/ 2516420 h 2688358"/>
                  <a:gd name="connsiteX577" fmla="*/ 2977393 w 5432499"/>
                  <a:gd name="connsiteY577" fmla="*/ 2476899 h 2688358"/>
                  <a:gd name="connsiteX578" fmla="*/ 2961940 w 5432499"/>
                  <a:gd name="connsiteY578" fmla="*/ 2456631 h 2688358"/>
                  <a:gd name="connsiteX579" fmla="*/ 2955099 w 5432499"/>
                  <a:gd name="connsiteY579" fmla="*/ 2455618 h 2688358"/>
                  <a:gd name="connsiteX580" fmla="*/ 2954086 w 5432499"/>
                  <a:gd name="connsiteY580" fmla="*/ 2418123 h 2688358"/>
                  <a:gd name="connsiteX581" fmla="*/ 2974607 w 5432499"/>
                  <a:gd name="connsiteY581" fmla="*/ 2365428 h 2688358"/>
                  <a:gd name="connsiteX582" fmla="*/ 2990060 w 5432499"/>
                  <a:gd name="connsiteY582" fmla="*/ 2344147 h 2688358"/>
                  <a:gd name="connsiteX583" fmla="*/ 2997914 w 5432499"/>
                  <a:gd name="connsiteY583" fmla="*/ 2355294 h 2688358"/>
                  <a:gd name="connsiteX584" fmla="*/ 2999941 w 5432499"/>
                  <a:gd name="connsiteY584" fmla="*/ 2359348 h 2688358"/>
                  <a:gd name="connsiteX585" fmla="*/ 3034902 w 5432499"/>
                  <a:gd name="connsiteY585" fmla="*/ 2374548 h 2688358"/>
                  <a:gd name="connsiteX586" fmla="*/ 3078477 w 5432499"/>
                  <a:gd name="connsiteY586" fmla="*/ 2420150 h 2688358"/>
                  <a:gd name="connsiteX587" fmla="*/ 3107612 w 5432499"/>
                  <a:gd name="connsiteY587" fmla="*/ 2477912 h 2688358"/>
                  <a:gd name="connsiteX588" fmla="*/ 3162080 w 5432499"/>
                  <a:gd name="connsiteY588" fmla="*/ 2429270 h 2688358"/>
                  <a:gd name="connsiteX589" fmla="*/ 3199828 w 5432499"/>
                  <a:gd name="connsiteY589" fmla="*/ 2410016 h 2688358"/>
                  <a:gd name="connsiteX590" fmla="*/ 3224149 w 5432499"/>
                  <a:gd name="connsiteY590" fmla="*/ 2339080 h 2688358"/>
                  <a:gd name="connsiteX591" fmla="*/ 3217309 w 5432499"/>
                  <a:gd name="connsiteY591" fmla="*/ 2308679 h 2688358"/>
                  <a:gd name="connsiteX592" fmla="*/ 3202868 w 5432499"/>
                  <a:gd name="connsiteY592" fmla="*/ 2275238 h 2688358"/>
                  <a:gd name="connsiteX593" fmla="*/ 3141813 w 5432499"/>
                  <a:gd name="connsiteY593" fmla="*/ 2202275 h 2688358"/>
                  <a:gd name="connsiteX594" fmla="*/ 3138013 w 5432499"/>
                  <a:gd name="connsiteY594" fmla="*/ 2149580 h 2688358"/>
                  <a:gd name="connsiteX595" fmla="*/ 3202108 w 5432499"/>
                  <a:gd name="connsiteY595" fmla="*/ 2097898 h 2688358"/>
                  <a:gd name="connsiteX596" fmla="*/ 3235043 w 5432499"/>
                  <a:gd name="connsiteY596" fmla="*/ 2130326 h 2688358"/>
                  <a:gd name="connsiteX597" fmla="*/ 3255564 w 5432499"/>
                  <a:gd name="connsiteY597" fmla="*/ 2136406 h 2688358"/>
                  <a:gd name="connsiteX598" fmla="*/ 3259364 w 5432499"/>
                  <a:gd name="connsiteY598" fmla="*/ 2129312 h 2688358"/>
                  <a:gd name="connsiteX599" fmla="*/ 3258351 w 5432499"/>
                  <a:gd name="connsiteY599" fmla="*/ 2122219 h 2688358"/>
                  <a:gd name="connsiteX600" fmla="*/ 3295338 w 5432499"/>
                  <a:gd name="connsiteY600" fmla="*/ 2099925 h 2688358"/>
                  <a:gd name="connsiteX601" fmla="*/ 3372101 w 5432499"/>
                  <a:gd name="connsiteY601" fmla="*/ 2069524 h 2688358"/>
                  <a:gd name="connsiteX602" fmla="*/ 3393382 w 5432499"/>
                  <a:gd name="connsiteY602" fmla="*/ 2069524 h 2688358"/>
                  <a:gd name="connsiteX603" fmla="*/ 3404023 w 5432499"/>
                  <a:gd name="connsiteY603" fmla="*/ 2062430 h 2688358"/>
                  <a:gd name="connsiteX604" fmla="*/ 3446837 w 5432499"/>
                  <a:gd name="connsiteY604" fmla="*/ 2037096 h 2688358"/>
                  <a:gd name="connsiteX605" fmla="*/ 3479772 w 5432499"/>
                  <a:gd name="connsiteY605" fmla="*/ 2001628 h 2688358"/>
                  <a:gd name="connsiteX606" fmla="*/ 3532214 w 5432499"/>
                  <a:gd name="connsiteY606" fmla="*/ 1923598 h 2688358"/>
                  <a:gd name="connsiteX607" fmla="*/ 3566162 w 5432499"/>
                  <a:gd name="connsiteY607" fmla="*/ 1881037 h 2688358"/>
                  <a:gd name="connsiteX608" fmla="*/ 3566162 w 5432499"/>
                  <a:gd name="connsiteY608" fmla="*/ 1874956 h 2688358"/>
                  <a:gd name="connsiteX609" fmla="*/ 3574775 w 5432499"/>
                  <a:gd name="connsiteY609" fmla="*/ 1866849 h 2688358"/>
                  <a:gd name="connsiteX610" fmla="*/ 3553495 w 5432499"/>
                  <a:gd name="connsiteY610" fmla="*/ 1833408 h 2688358"/>
                  <a:gd name="connsiteX611" fmla="*/ 3560335 w 5432499"/>
                  <a:gd name="connsiteY611" fmla="*/ 1815168 h 2688358"/>
                  <a:gd name="connsiteX612" fmla="*/ 3564135 w 5432499"/>
                  <a:gd name="connsiteY612" fmla="*/ 1808074 h 2688358"/>
                  <a:gd name="connsiteX613" fmla="*/ 3561348 w 5432499"/>
                  <a:gd name="connsiteY613" fmla="*/ 1780713 h 2688358"/>
                  <a:gd name="connsiteX614" fmla="*/ 3535254 w 5432499"/>
                  <a:gd name="connsiteY614" fmla="*/ 1734098 h 2688358"/>
                  <a:gd name="connsiteX615" fmla="*/ 3499279 w 5432499"/>
                  <a:gd name="connsiteY615" fmla="*/ 1689510 h 2688358"/>
                  <a:gd name="connsiteX616" fmla="*/ 3545894 w 5432499"/>
                  <a:gd name="connsiteY616" fmla="*/ 1636814 h 2688358"/>
                  <a:gd name="connsiteX617" fmla="*/ 3584655 w 5432499"/>
                  <a:gd name="connsiteY617" fmla="*/ 1617560 h 2688358"/>
                  <a:gd name="connsiteX618" fmla="*/ 3513719 w 5432499"/>
                  <a:gd name="connsiteY618" fmla="*/ 1607427 h 2688358"/>
                  <a:gd name="connsiteX619" fmla="*/ 3506879 w 5432499"/>
                  <a:gd name="connsiteY619" fmla="*/ 1608440 h 2688358"/>
                  <a:gd name="connsiteX620" fmla="*/ 3499026 w 5432499"/>
                  <a:gd name="connsiteY620" fmla="*/ 1609453 h 2688358"/>
                  <a:gd name="connsiteX621" fmla="*/ 3493199 w 5432499"/>
                  <a:gd name="connsiteY621" fmla="*/ 1599320 h 2688358"/>
                  <a:gd name="connsiteX622" fmla="*/ 3490412 w 5432499"/>
                  <a:gd name="connsiteY622" fmla="*/ 1596280 h 2688358"/>
                  <a:gd name="connsiteX623" fmla="*/ 3487626 w 5432499"/>
                  <a:gd name="connsiteY623" fmla="*/ 1588173 h 2688358"/>
                  <a:gd name="connsiteX624" fmla="*/ 3473945 w 5432499"/>
                  <a:gd name="connsiteY624" fmla="*/ 1581079 h 2688358"/>
                  <a:gd name="connsiteX625" fmla="*/ 3469131 w 5432499"/>
                  <a:gd name="connsiteY625" fmla="*/ 1579052 h 2688358"/>
                  <a:gd name="connsiteX626" fmla="*/ 3459504 w 5432499"/>
                  <a:gd name="connsiteY626" fmla="*/ 1566892 h 2688358"/>
                  <a:gd name="connsiteX627" fmla="*/ 3456464 w 5432499"/>
                  <a:gd name="connsiteY627" fmla="*/ 1558785 h 2688358"/>
                  <a:gd name="connsiteX628" fmla="*/ 3460265 w 5432499"/>
                  <a:gd name="connsiteY628" fmla="*/ 1553718 h 2688358"/>
                  <a:gd name="connsiteX629" fmla="*/ 3501052 w 5432499"/>
                  <a:gd name="connsiteY629" fmla="*/ 1537504 h 2688358"/>
                  <a:gd name="connsiteX630" fmla="*/ 3525373 w 5432499"/>
                  <a:gd name="connsiteY630" fmla="*/ 1512170 h 2688358"/>
                  <a:gd name="connsiteX631" fmla="*/ 3550708 w 5432499"/>
                  <a:gd name="connsiteY631" fmla="*/ 1493929 h 2688358"/>
                  <a:gd name="connsiteX632" fmla="*/ 3568188 w 5432499"/>
                  <a:gd name="connsiteY632" fmla="*/ 1520277 h 2688358"/>
                  <a:gd name="connsiteX633" fmla="*/ 3576802 w 5432499"/>
                  <a:gd name="connsiteY633" fmla="*/ 1543584 h 2688358"/>
                  <a:gd name="connsiteX634" fmla="*/ 3642924 w 5432499"/>
                  <a:gd name="connsiteY634" fmla="*/ 1532437 h 2688358"/>
                  <a:gd name="connsiteX635" fmla="*/ 3655591 w 5432499"/>
                  <a:gd name="connsiteY635" fmla="*/ 1570945 h 2688358"/>
                  <a:gd name="connsiteX636" fmla="*/ 3664965 w 5432499"/>
                  <a:gd name="connsiteY636" fmla="*/ 1594253 h 2688358"/>
                  <a:gd name="connsiteX637" fmla="*/ 3687513 w 5432499"/>
                  <a:gd name="connsiteY637" fmla="*/ 1638841 h 2688358"/>
                  <a:gd name="connsiteX638" fmla="*/ 3699167 w 5432499"/>
                  <a:gd name="connsiteY638" fmla="*/ 1659109 h 2688358"/>
                  <a:gd name="connsiteX639" fmla="*/ 3690300 w 5432499"/>
                  <a:gd name="connsiteY639" fmla="*/ 1685456 h 2688358"/>
                  <a:gd name="connsiteX640" fmla="*/ 3687513 w 5432499"/>
                  <a:gd name="connsiteY640" fmla="*/ 1693563 h 2688358"/>
                  <a:gd name="connsiteX641" fmla="*/ 3758449 w 5432499"/>
                  <a:gd name="connsiteY641" fmla="*/ 1687483 h 2688358"/>
                  <a:gd name="connsiteX642" fmla="*/ 3774916 w 5432499"/>
                  <a:gd name="connsiteY642" fmla="*/ 1674309 h 2688358"/>
                  <a:gd name="connsiteX643" fmla="*/ 3777703 w 5432499"/>
                  <a:gd name="connsiteY643" fmla="*/ 1671269 h 2688358"/>
                  <a:gd name="connsiteX644" fmla="*/ 3771876 w 5432499"/>
                  <a:gd name="connsiteY644" fmla="*/ 1640868 h 2688358"/>
                  <a:gd name="connsiteX645" fmla="*/ 3771876 w 5432499"/>
                  <a:gd name="connsiteY645" fmla="*/ 1609453 h 2688358"/>
                  <a:gd name="connsiteX646" fmla="*/ 3753382 w 5432499"/>
                  <a:gd name="connsiteY646" fmla="*/ 1578039 h 2688358"/>
                  <a:gd name="connsiteX647" fmla="*/ 3743755 w 5432499"/>
                  <a:gd name="connsiteY647" fmla="*/ 1561825 h 2688358"/>
                  <a:gd name="connsiteX648" fmla="*/ 3724247 w 5432499"/>
                  <a:gd name="connsiteY648" fmla="*/ 1539531 h 2688358"/>
                  <a:gd name="connsiteX649" fmla="*/ 3725260 w 5432499"/>
                  <a:gd name="connsiteY649" fmla="*/ 1533451 h 2688358"/>
                  <a:gd name="connsiteX650" fmla="*/ 3746542 w 5432499"/>
                  <a:gd name="connsiteY650" fmla="*/ 1522304 h 2688358"/>
                  <a:gd name="connsiteX651" fmla="*/ 3753382 w 5432499"/>
                  <a:gd name="connsiteY651" fmla="*/ 1519264 h 2688358"/>
                  <a:gd name="connsiteX652" fmla="*/ 3765036 w 5432499"/>
                  <a:gd name="connsiteY652" fmla="*/ 1507103 h 2688358"/>
                  <a:gd name="connsiteX653" fmla="*/ 3801263 w 5432499"/>
                  <a:gd name="connsiteY653" fmla="*/ 1448581 h 2688358"/>
                  <a:gd name="connsiteX654" fmla="*/ 3815704 w 5432499"/>
                  <a:gd name="connsiteY654" fmla="*/ 1417420 h 2688358"/>
                  <a:gd name="connsiteX655" fmla="*/ 3823051 w 5432499"/>
                  <a:gd name="connsiteY655" fmla="*/ 1401966 h 2688358"/>
                  <a:gd name="connsiteX656" fmla="*/ 3822291 w 5432499"/>
                  <a:gd name="connsiteY656" fmla="*/ 1360671 h 2688358"/>
                  <a:gd name="connsiteX657" fmla="*/ 3892467 w 5432499"/>
                  <a:gd name="connsiteY657" fmla="*/ 1321910 h 2688358"/>
                  <a:gd name="connsiteX658" fmla="*/ 3894240 w 5432499"/>
                  <a:gd name="connsiteY658" fmla="*/ 1295309 h 2688358"/>
                  <a:gd name="connsiteX659" fmla="*/ 3917801 w 5432499"/>
                  <a:gd name="connsiteY659" fmla="*/ 1300122 h 2688358"/>
                  <a:gd name="connsiteX660" fmla="*/ 3892467 w 5432499"/>
                  <a:gd name="connsiteY660" fmla="*/ 1378405 h 2688358"/>
                  <a:gd name="connsiteX661" fmla="*/ 3838505 w 5432499"/>
                  <a:gd name="connsiteY661" fmla="*/ 1399432 h 2688358"/>
                  <a:gd name="connsiteX662" fmla="*/ 3813171 w 5432499"/>
                  <a:gd name="connsiteY662" fmla="*/ 1473155 h 2688358"/>
                  <a:gd name="connsiteX663" fmla="*/ 3824318 w 5432499"/>
                  <a:gd name="connsiteY663" fmla="*/ 1479742 h 2688358"/>
                  <a:gd name="connsiteX664" fmla="*/ 3840785 w 5432499"/>
                  <a:gd name="connsiteY664" fmla="*/ 1464288 h 2688358"/>
                  <a:gd name="connsiteX665" fmla="*/ 3904627 w 5432499"/>
                  <a:gd name="connsiteY665" fmla="*/ 1463275 h 2688358"/>
                  <a:gd name="connsiteX666" fmla="*/ 3987217 w 5432499"/>
                  <a:gd name="connsiteY666" fmla="*/ 1390565 h 2688358"/>
                  <a:gd name="connsiteX667" fmla="*/ 4018125 w 5432499"/>
                  <a:gd name="connsiteY667" fmla="*/ 1345470 h 2688358"/>
                  <a:gd name="connsiteX668" fmla="*/ 4075380 w 5432499"/>
                  <a:gd name="connsiteY668" fmla="*/ 1266174 h 2688358"/>
                  <a:gd name="connsiteX669" fmla="*/ 4071073 w 5432499"/>
                  <a:gd name="connsiteY669" fmla="*/ 1224373 h 2688358"/>
                  <a:gd name="connsiteX670" fmla="*/ 4092101 w 5432499"/>
                  <a:gd name="connsiteY670" fmla="*/ 1168131 h 2688358"/>
                  <a:gd name="connsiteX671" fmla="*/ 4098688 w 5432499"/>
                  <a:gd name="connsiteY671" fmla="*/ 1154957 h 2688358"/>
                  <a:gd name="connsiteX672" fmla="*/ 4100968 w 5432499"/>
                  <a:gd name="connsiteY672" fmla="*/ 1148370 h 2688358"/>
                  <a:gd name="connsiteX673" fmla="*/ 4101981 w 5432499"/>
                  <a:gd name="connsiteY673" fmla="*/ 1103275 h 2688358"/>
                  <a:gd name="connsiteX674" fmla="*/ 4078927 w 5432499"/>
                  <a:gd name="connsiteY674" fmla="*/ 1087821 h 2688358"/>
                  <a:gd name="connsiteX675" fmla="*/ 4066766 w 5432499"/>
                  <a:gd name="connsiteY675" fmla="*/ 1078954 h 2688358"/>
                  <a:gd name="connsiteX676" fmla="*/ 4039152 w 5432499"/>
                  <a:gd name="connsiteY676" fmla="*/ 1072367 h 2688358"/>
                  <a:gd name="connsiteX677" fmla="*/ 3978603 w 5432499"/>
                  <a:gd name="connsiteY677" fmla="*/ 1087821 h 2688358"/>
                  <a:gd name="connsiteX678" fmla="*/ 3942376 w 5432499"/>
                  <a:gd name="connsiteY678" fmla="*/ 1052606 h 2688358"/>
                  <a:gd name="connsiteX679" fmla="*/ 3969990 w 5432499"/>
                  <a:gd name="connsiteY679" fmla="*/ 1024992 h 2688358"/>
                  <a:gd name="connsiteX680" fmla="*/ 4017365 w 5432499"/>
                  <a:gd name="connsiteY680" fmla="*/ 986484 h 2688358"/>
                  <a:gd name="connsiteX681" fmla="*/ 4075633 w 5432499"/>
                  <a:gd name="connsiteY681" fmla="*/ 938096 h 2688358"/>
                  <a:gd name="connsiteX682" fmla="*/ 4088807 w 5432499"/>
                  <a:gd name="connsiteY682" fmla="*/ 916055 h 2688358"/>
                  <a:gd name="connsiteX683" fmla="*/ 4116422 w 5432499"/>
                  <a:gd name="connsiteY683" fmla="*/ 896294 h 2688358"/>
                  <a:gd name="connsiteX684" fmla="*/ 4240813 w 5432499"/>
                  <a:gd name="connsiteY684" fmla="*/ 885400 h 2688358"/>
                  <a:gd name="connsiteX685" fmla="*/ 4280588 w 5432499"/>
                  <a:gd name="connsiteY685" fmla="*/ 879827 h 2688358"/>
                  <a:gd name="connsiteX686" fmla="*/ 4299335 w 5432499"/>
                  <a:gd name="connsiteY686" fmla="*/ 882107 h 2688358"/>
                  <a:gd name="connsiteX687" fmla="*/ 4308202 w 5432499"/>
                  <a:gd name="connsiteY687" fmla="*/ 873240 h 2688358"/>
                  <a:gd name="connsiteX688" fmla="*/ 4314789 w 5432499"/>
                  <a:gd name="connsiteY688" fmla="*/ 865640 h 2688358"/>
                  <a:gd name="connsiteX689" fmla="*/ 4350004 w 5432499"/>
                  <a:gd name="connsiteY689" fmla="*/ 883374 h 2688358"/>
                  <a:gd name="connsiteX690" fmla="*/ 4386232 w 5432499"/>
                  <a:gd name="connsiteY690" fmla="*/ 879067 h 2688358"/>
                  <a:gd name="connsiteX691" fmla="*/ 4375338 w 5432499"/>
                  <a:gd name="connsiteY691" fmla="*/ 900094 h 2688358"/>
                  <a:gd name="connsiteX692" fmla="*/ 4410552 w 5432499"/>
                  <a:gd name="connsiteY692" fmla="*/ 891227 h 2688358"/>
                  <a:gd name="connsiteX693" fmla="*/ 4438167 w 5432499"/>
                  <a:gd name="connsiteY693" fmla="*/ 887934 h 2688358"/>
                  <a:gd name="connsiteX694" fmla="*/ 4462488 w 5432499"/>
                  <a:gd name="connsiteY694" fmla="*/ 887934 h 2688358"/>
                  <a:gd name="connsiteX695" fmla="*/ 4476929 w 5432499"/>
                  <a:gd name="connsiteY695" fmla="*/ 879067 h 2688358"/>
                  <a:gd name="connsiteX696" fmla="*/ 4454887 w 5432499"/>
                  <a:gd name="connsiteY696" fmla="*/ 863613 h 2688358"/>
                  <a:gd name="connsiteX697" fmla="*/ 4492382 w 5432499"/>
                  <a:gd name="connsiteY697" fmla="*/ 822825 h 2688358"/>
                  <a:gd name="connsiteX698" fmla="*/ 4521010 w 5432499"/>
                  <a:gd name="connsiteY698" fmla="*/ 793184 h 2688358"/>
                  <a:gd name="connsiteX699" fmla="*/ 4524304 w 5432499"/>
                  <a:gd name="connsiteY699" fmla="*/ 788877 h 2688358"/>
                  <a:gd name="connsiteX700" fmla="*/ 4530890 w 5432499"/>
                  <a:gd name="connsiteY700" fmla="*/ 786597 h 2688358"/>
                  <a:gd name="connsiteX701" fmla="*/ 4613480 w 5432499"/>
                  <a:gd name="connsiteY701" fmla="*/ 783303 h 2688358"/>
                  <a:gd name="connsiteX702" fmla="*/ 4609173 w 5432499"/>
                  <a:gd name="connsiteY702" fmla="*/ 797744 h 2688358"/>
                  <a:gd name="connsiteX703" fmla="*/ 4613480 w 5432499"/>
                  <a:gd name="connsiteY703" fmla="*/ 815478 h 2688358"/>
                  <a:gd name="connsiteX704" fmla="*/ 4621080 w 5432499"/>
                  <a:gd name="connsiteY704" fmla="*/ 818771 h 2688358"/>
                  <a:gd name="connsiteX705" fmla="*/ 4667442 w 5432499"/>
                  <a:gd name="connsiteY705" fmla="*/ 794450 h 2688358"/>
                  <a:gd name="connsiteX706" fmla="*/ 4696070 w 5432499"/>
                  <a:gd name="connsiteY706" fmla="*/ 750369 h 2688358"/>
                  <a:gd name="connsiteX707" fmla="*/ 4701643 w 5432499"/>
                  <a:gd name="connsiteY707" fmla="*/ 747075 h 2688358"/>
                  <a:gd name="connsiteX708" fmla="*/ 4723684 w 5432499"/>
                  <a:gd name="connsiteY708" fmla="*/ 747075 h 2688358"/>
                  <a:gd name="connsiteX709" fmla="*/ 4731284 w 5432499"/>
                  <a:gd name="connsiteY709" fmla="*/ 751382 h 2688358"/>
                  <a:gd name="connsiteX710" fmla="*/ 4709244 w 5432499"/>
                  <a:gd name="connsiteY710" fmla="*/ 809651 h 2688358"/>
                  <a:gd name="connsiteX711" fmla="*/ 4708230 w 5432499"/>
                  <a:gd name="connsiteY711" fmla="*/ 812944 h 2688358"/>
                  <a:gd name="connsiteX712" fmla="*/ 4665162 w 5432499"/>
                  <a:gd name="connsiteY712" fmla="*/ 837265 h 2688358"/>
                  <a:gd name="connsiteX713" fmla="*/ 4593466 w 5432499"/>
                  <a:gd name="connsiteY713" fmla="*/ 896801 h 2688358"/>
                  <a:gd name="connsiteX714" fmla="*/ 4578012 w 5432499"/>
                  <a:gd name="connsiteY714" fmla="*/ 919855 h 2688358"/>
                  <a:gd name="connsiteX715" fmla="*/ 4491115 w 5432499"/>
                  <a:gd name="connsiteY715" fmla="*/ 991551 h 2688358"/>
                  <a:gd name="connsiteX716" fmla="*/ 4516450 w 5432499"/>
                  <a:gd name="connsiteY716" fmla="*/ 1186625 h 2688358"/>
                  <a:gd name="connsiteX717" fmla="*/ 4559518 w 5432499"/>
                  <a:gd name="connsiteY717" fmla="*/ 1156984 h 2688358"/>
                  <a:gd name="connsiteX718" fmla="*/ 4562811 w 5432499"/>
                  <a:gd name="connsiteY718" fmla="*/ 1144823 h 2688358"/>
                  <a:gd name="connsiteX719" fmla="*/ 4568385 w 5432499"/>
                  <a:gd name="connsiteY719" fmla="*/ 1122782 h 2688358"/>
                  <a:gd name="connsiteX720" fmla="*/ 4597013 w 5432499"/>
                  <a:gd name="connsiteY720" fmla="*/ 1117209 h 2688358"/>
                  <a:gd name="connsiteX721" fmla="*/ 4604613 w 5432499"/>
                  <a:gd name="connsiteY721" fmla="*/ 1117209 h 2688358"/>
                  <a:gd name="connsiteX722" fmla="*/ 4605626 w 5432499"/>
                  <a:gd name="connsiteY722" fmla="*/ 1089594 h 2688358"/>
                  <a:gd name="connsiteX723" fmla="*/ 4612213 w 5432499"/>
                  <a:gd name="connsiteY723" fmla="*/ 1081994 h 2688358"/>
                  <a:gd name="connsiteX724" fmla="*/ 4653002 w 5432499"/>
                  <a:gd name="connsiteY724" fmla="*/ 1067554 h 2688358"/>
                  <a:gd name="connsiteX725" fmla="*/ 4662882 w 5432499"/>
                  <a:gd name="connsiteY725" fmla="*/ 1011312 h 2688358"/>
                  <a:gd name="connsiteX726" fmla="*/ 4695816 w 5432499"/>
                  <a:gd name="connsiteY726" fmla="*/ 999151 h 2688358"/>
                  <a:gd name="connsiteX727" fmla="*/ 4693537 w 5432499"/>
                  <a:gd name="connsiteY727" fmla="*/ 951776 h 2688358"/>
                  <a:gd name="connsiteX728" fmla="*/ 4685936 w 5432499"/>
                  <a:gd name="connsiteY728" fmla="*/ 934042 h 2688358"/>
                  <a:gd name="connsiteX729" fmla="*/ 4675042 w 5432499"/>
                  <a:gd name="connsiteY729" fmla="*/ 934042 h 2688358"/>
                  <a:gd name="connsiteX730" fmla="*/ 4677322 w 5432499"/>
                  <a:gd name="connsiteY730" fmla="*/ 905414 h 2688358"/>
                  <a:gd name="connsiteX731" fmla="*/ 4713550 w 5432499"/>
                  <a:gd name="connsiteY731" fmla="*/ 854746 h 2688358"/>
                  <a:gd name="connsiteX732" fmla="*/ 4746485 w 5432499"/>
                  <a:gd name="connsiteY732" fmla="*/ 849172 h 2688358"/>
                  <a:gd name="connsiteX733" fmla="*/ 4777393 w 5432499"/>
                  <a:gd name="connsiteY733" fmla="*/ 834732 h 2688358"/>
                  <a:gd name="connsiteX734" fmla="*/ 4778406 w 5432499"/>
                  <a:gd name="connsiteY734" fmla="*/ 839039 h 2688358"/>
                  <a:gd name="connsiteX735" fmla="*/ 4775113 w 5432499"/>
                  <a:gd name="connsiteY735" fmla="*/ 848919 h 2688358"/>
                  <a:gd name="connsiteX736" fmla="*/ 4780686 w 5432499"/>
                  <a:gd name="connsiteY736" fmla="*/ 856519 h 2688358"/>
                  <a:gd name="connsiteX737" fmla="*/ 4796140 w 5432499"/>
                  <a:gd name="connsiteY737" fmla="*/ 848919 h 2688358"/>
                  <a:gd name="connsiteX738" fmla="*/ 4873156 w 5432499"/>
                  <a:gd name="connsiteY738" fmla="*/ 843345 h 2688358"/>
                  <a:gd name="connsiteX739" fmla="*/ 4875436 w 5432499"/>
                  <a:gd name="connsiteY739" fmla="*/ 846639 h 2688358"/>
                  <a:gd name="connsiteX740" fmla="*/ 4881010 w 5432499"/>
                  <a:gd name="connsiteY740" fmla="*/ 853226 h 2688358"/>
                  <a:gd name="connsiteX741" fmla="*/ 4888610 w 5432499"/>
                  <a:gd name="connsiteY741" fmla="*/ 854239 h 2688358"/>
                  <a:gd name="connsiteX742" fmla="*/ 4897477 w 5432499"/>
                  <a:gd name="connsiteY742" fmla="*/ 845372 h 2688358"/>
                  <a:gd name="connsiteX743" fmla="*/ 4900770 w 5432499"/>
                  <a:gd name="connsiteY743" fmla="*/ 839799 h 2688358"/>
                  <a:gd name="connsiteX744" fmla="*/ 4947132 w 5432499"/>
                  <a:gd name="connsiteY744" fmla="*/ 808891 h 2688358"/>
                  <a:gd name="connsiteX745" fmla="*/ 5020855 w 5432499"/>
                  <a:gd name="connsiteY745" fmla="*/ 770383 h 2688358"/>
                  <a:gd name="connsiteX746" fmla="*/ 5103444 w 5432499"/>
                  <a:gd name="connsiteY746" fmla="*/ 750622 h 2688358"/>
                  <a:gd name="connsiteX747" fmla="*/ 5136379 w 5432499"/>
                  <a:gd name="connsiteY747" fmla="*/ 758222 h 2688358"/>
                  <a:gd name="connsiteX748" fmla="*/ 5139672 w 5432499"/>
                  <a:gd name="connsiteY748" fmla="*/ 730608 h 2688358"/>
                  <a:gd name="connsiteX749" fmla="*/ 5133086 w 5432499"/>
                  <a:gd name="connsiteY749" fmla="*/ 723008 h 2688358"/>
                  <a:gd name="connsiteX750" fmla="*/ 5130805 w 5432499"/>
                  <a:gd name="connsiteY750" fmla="*/ 716421 h 2688358"/>
                  <a:gd name="connsiteX751" fmla="*/ 5114338 w 5432499"/>
                  <a:gd name="connsiteY751" fmla="*/ 697673 h 2688358"/>
                  <a:gd name="connsiteX752" fmla="*/ 5115352 w 5432499"/>
                  <a:gd name="connsiteY752" fmla="*/ 682219 h 2688358"/>
                  <a:gd name="connsiteX753" fmla="*/ 5112058 w 5432499"/>
                  <a:gd name="connsiteY753" fmla="*/ 677913 h 2688358"/>
                  <a:gd name="connsiteX754" fmla="*/ 5082417 w 5432499"/>
                  <a:gd name="connsiteY754" fmla="*/ 662459 h 2688358"/>
                  <a:gd name="connsiteX755" fmla="*/ 5111045 w 5432499"/>
                  <a:gd name="connsiteY755" fmla="*/ 656885 h 2688358"/>
                  <a:gd name="connsiteX756" fmla="*/ 5124219 w 5432499"/>
                  <a:gd name="connsiteY756" fmla="*/ 653592 h 2688358"/>
                  <a:gd name="connsiteX757" fmla="*/ 5131819 w 5432499"/>
                  <a:gd name="connsiteY757" fmla="*/ 650298 h 2688358"/>
                  <a:gd name="connsiteX758" fmla="*/ 5148286 w 5432499"/>
                  <a:gd name="connsiteY758" fmla="*/ 647005 h 2688358"/>
                  <a:gd name="connsiteX759" fmla="*/ 5166020 w 5432499"/>
                  <a:gd name="connsiteY759" fmla="*/ 622684 h 2688358"/>
                  <a:gd name="connsiteX760" fmla="*/ 5160446 w 5432499"/>
                  <a:gd name="connsiteY760" fmla="*/ 612804 h 2688358"/>
                  <a:gd name="connsiteX761" fmla="*/ 5156140 w 5432499"/>
                  <a:gd name="connsiteY761" fmla="*/ 602923 h 2688358"/>
                  <a:gd name="connsiteX762" fmla="*/ 5167034 w 5432499"/>
                  <a:gd name="connsiteY762" fmla="*/ 587469 h 2688358"/>
                  <a:gd name="connsiteX763" fmla="*/ 5175901 w 5432499"/>
                  <a:gd name="connsiteY763" fmla="*/ 586456 h 2688358"/>
                  <a:gd name="connsiteX764" fmla="*/ 5182488 w 5432499"/>
                  <a:gd name="connsiteY764" fmla="*/ 589749 h 2688358"/>
                  <a:gd name="connsiteX765" fmla="*/ 5244050 w 5432499"/>
                  <a:gd name="connsiteY765" fmla="*/ 621671 h 2688358"/>
                  <a:gd name="connsiteX766" fmla="*/ 5269384 w 5432499"/>
                  <a:gd name="connsiteY766" fmla="*/ 639405 h 2688358"/>
                  <a:gd name="connsiteX767" fmla="*/ 5306879 w 5432499"/>
                  <a:gd name="connsiteY767" fmla="*/ 655872 h 2688358"/>
                  <a:gd name="connsiteX768" fmla="*/ 5334493 w 5432499"/>
                  <a:gd name="connsiteY768" fmla="*/ 666766 h 2688358"/>
                  <a:gd name="connsiteX769" fmla="*/ 5367428 w 5432499"/>
                  <a:gd name="connsiteY769" fmla="*/ 631551 h 2688358"/>
                  <a:gd name="connsiteX770" fmla="*/ 5365147 w 5432499"/>
                  <a:gd name="connsiteY770" fmla="*/ 623951 h 2688358"/>
                  <a:gd name="connsiteX771" fmla="*/ 5367428 w 5432499"/>
                  <a:gd name="connsiteY771" fmla="*/ 617364 h 2688358"/>
                  <a:gd name="connsiteX772" fmla="*/ 5376295 w 5432499"/>
                  <a:gd name="connsiteY772" fmla="*/ 616350 h 2688358"/>
                  <a:gd name="connsiteX773" fmla="*/ 5417843 w 5432499"/>
                  <a:gd name="connsiteY773" fmla="*/ 598616 h 2688358"/>
                  <a:gd name="connsiteX774" fmla="*/ 1377028 w 5432499"/>
                  <a:gd name="connsiteY774" fmla="*/ 587469 h 2688358"/>
                  <a:gd name="connsiteX775" fmla="*/ 1376015 w 5432499"/>
                  <a:gd name="connsiteY775" fmla="*/ 587976 h 2688358"/>
                  <a:gd name="connsiteX776" fmla="*/ 1377028 w 5432499"/>
                  <a:gd name="connsiteY776" fmla="*/ 587469 h 2688358"/>
                  <a:gd name="connsiteX777" fmla="*/ 1033242 w 5432499"/>
                  <a:gd name="connsiteY777" fmla="*/ 809397 h 2688358"/>
                  <a:gd name="connsiteX778" fmla="*/ 1036029 w 5432499"/>
                  <a:gd name="connsiteY778" fmla="*/ 807371 h 2688358"/>
                  <a:gd name="connsiteX779" fmla="*/ 1033242 w 5432499"/>
                  <a:gd name="connsiteY779" fmla="*/ 809397 h 2688358"/>
                  <a:gd name="connsiteX780" fmla="*/ 1039576 w 5432499"/>
                  <a:gd name="connsiteY780" fmla="*/ 1498489 h 2688358"/>
                  <a:gd name="connsiteX781" fmla="*/ 987641 w 5432499"/>
                  <a:gd name="connsiteY781" fmla="*/ 1507356 h 2688358"/>
                  <a:gd name="connsiteX782" fmla="*/ 1016775 w 5432499"/>
                  <a:gd name="connsiteY782" fmla="*/ 1484049 h 2688358"/>
                  <a:gd name="connsiteX783" fmla="*/ 1039576 w 5432499"/>
                  <a:gd name="connsiteY783" fmla="*/ 1498489 h 2688358"/>
                  <a:gd name="connsiteX784" fmla="*/ 1379308 w 5432499"/>
                  <a:gd name="connsiteY784" fmla="*/ 1462261 h 2688358"/>
                  <a:gd name="connsiteX785" fmla="*/ 1319772 w 5432499"/>
                  <a:gd name="connsiteY785" fmla="*/ 1481262 h 2688358"/>
                  <a:gd name="connsiteX786" fmla="*/ 1297985 w 5432499"/>
                  <a:gd name="connsiteY786" fmla="*/ 1483035 h 2688358"/>
                  <a:gd name="connsiteX787" fmla="*/ 1293932 w 5432499"/>
                  <a:gd name="connsiteY787" fmla="*/ 1486076 h 2688358"/>
                  <a:gd name="connsiteX788" fmla="*/ 1285065 w 5432499"/>
                  <a:gd name="connsiteY788" fmla="*/ 1488102 h 2688358"/>
                  <a:gd name="connsiteX789" fmla="*/ 1227556 w 5432499"/>
                  <a:gd name="connsiteY789" fmla="*/ 1470875 h 2688358"/>
                  <a:gd name="connsiteX790" fmla="*/ 1207795 w 5432499"/>
                  <a:gd name="connsiteY790" fmla="*/ 1455928 h 2688358"/>
                  <a:gd name="connsiteX791" fmla="*/ 1184994 w 5432499"/>
                  <a:gd name="connsiteY791" fmla="*/ 1451368 h 2688358"/>
                  <a:gd name="connsiteX792" fmla="*/ 1127486 w 5432499"/>
                  <a:gd name="connsiteY792" fmla="*/ 1465301 h 2688358"/>
                  <a:gd name="connsiteX793" fmla="*/ 1040336 w 5432499"/>
                  <a:gd name="connsiteY793" fmla="*/ 1477715 h 2688358"/>
                  <a:gd name="connsiteX794" fmla="*/ 1036536 w 5432499"/>
                  <a:gd name="connsiteY794" fmla="*/ 1451114 h 2688358"/>
                  <a:gd name="connsiteX795" fmla="*/ 1058070 w 5432499"/>
                  <a:gd name="connsiteY795" fmla="*/ 1413366 h 2688358"/>
                  <a:gd name="connsiteX796" fmla="*/ 1171567 w 5432499"/>
                  <a:gd name="connsiteY796" fmla="*/ 1368525 h 2688358"/>
                  <a:gd name="connsiteX797" fmla="*/ 1146740 w 5432499"/>
                  <a:gd name="connsiteY797" fmla="*/ 1388032 h 2688358"/>
                  <a:gd name="connsiteX798" fmla="*/ 1172834 w 5432499"/>
                  <a:gd name="connsiteY798" fmla="*/ 1407793 h 2688358"/>
                  <a:gd name="connsiteX799" fmla="*/ 1173847 w 5432499"/>
                  <a:gd name="connsiteY799" fmla="*/ 1418940 h 2688358"/>
                  <a:gd name="connsiteX800" fmla="*/ 1209822 w 5432499"/>
                  <a:gd name="connsiteY800" fmla="*/ 1414633 h 2688358"/>
                  <a:gd name="connsiteX801" fmla="*/ 1253650 w 5432499"/>
                  <a:gd name="connsiteY801" fmla="*/ 1400699 h 2688358"/>
                  <a:gd name="connsiteX802" fmla="*/ 1238956 w 5432499"/>
                  <a:gd name="connsiteY802" fmla="*/ 1387779 h 2688358"/>
                  <a:gd name="connsiteX803" fmla="*/ 1213116 w 5432499"/>
                  <a:gd name="connsiteY803" fmla="*/ 1370298 h 2688358"/>
                  <a:gd name="connsiteX804" fmla="*/ 1228569 w 5432499"/>
                  <a:gd name="connsiteY804" fmla="*/ 1357378 h 2688358"/>
                  <a:gd name="connsiteX805" fmla="*/ 1282278 w 5432499"/>
                  <a:gd name="connsiteY805" fmla="*/ 1338377 h 2688358"/>
                  <a:gd name="connsiteX806" fmla="*/ 1314453 w 5432499"/>
                  <a:gd name="connsiteY806" fmla="*/ 1326976 h 2688358"/>
                  <a:gd name="connsiteX807" fmla="*/ 1316226 w 5432499"/>
                  <a:gd name="connsiteY807" fmla="*/ 1336857 h 2688358"/>
                  <a:gd name="connsiteX808" fmla="*/ 1299252 w 5432499"/>
                  <a:gd name="connsiteY808" fmla="*/ 1341924 h 2688358"/>
                  <a:gd name="connsiteX809" fmla="*/ 1288612 w 5432499"/>
                  <a:gd name="connsiteY809" fmla="*/ 1348257 h 2688358"/>
                  <a:gd name="connsiteX810" fmla="*/ 1282025 w 5432499"/>
                  <a:gd name="connsiteY810" fmla="*/ 1348257 h 2688358"/>
                  <a:gd name="connsiteX811" fmla="*/ 1279238 w 5432499"/>
                  <a:gd name="connsiteY811" fmla="*/ 1349017 h 2688358"/>
                  <a:gd name="connsiteX812" fmla="*/ 1288612 w 5432499"/>
                  <a:gd name="connsiteY812" fmla="*/ 1370805 h 2688358"/>
                  <a:gd name="connsiteX813" fmla="*/ 1253903 w 5432499"/>
                  <a:gd name="connsiteY813" fmla="*/ 1394619 h 2688358"/>
                  <a:gd name="connsiteX814" fmla="*/ 1291398 w 5432499"/>
                  <a:gd name="connsiteY814" fmla="*/ 1426033 h 2688358"/>
                  <a:gd name="connsiteX815" fmla="*/ 1298998 w 5432499"/>
                  <a:gd name="connsiteY815" fmla="*/ 1431100 h 2688358"/>
                  <a:gd name="connsiteX816" fmla="*/ 1317999 w 5432499"/>
                  <a:gd name="connsiteY816" fmla="*/ 1443767 h 2688358"/>
                  <a:gd name="connsiteX817" fmla="*/ 1326866 w 5432499"/>
                  <a:gd name="connsiteY817" fmla="*/ 1447567 h 2688358"/>
                  <a:gd name="connsiteX818" fmla="*/ 1345614 w 5432499"/>
                  <a:gd name="connsiteY818" fmla="*/ 1455421 h 2688358"/>
                  <a:gd name="connsiteX819" fmla="*/ 1379308 w 5432499"/>
                  <a:gd name="connsiteY819" fmla="*/ 1462261 h 2688358"/>
                  <a:gd name="connsiteX820" fmla="*/ 1564755 w 5432499"/>
                  <a:gd name="connsiteY820" fmla="*/ 1460235 h 2688358"/>
                  <a:gd name="connsiteX821" fmla="*/ 1541954 w 5432499"/>
                  <a:gd name="connsiteY821" fmla="*/ 1469102 h 2688358"/>
                  <a:gd name="connsiteX822" fmla="*/ 1537394 w 5432499"/>
                  <a:gd name="connsiteY822" fmla="*/ 1440474 h 2688358"/>
                  <a:gd name="connsiteX823" fmla="*/ 1538154 w 5432499"/>
                  <a:gd name="connsiteY823" fmla="*/ 1388032 h 2688358"/>
                  <a:gd name="connsiteX824" fmla="*/ 1540434 w 5432499"/>
                  <a:gd name="connsiteY824" fmla="*/ 1413113 h 2688358"/>
                  <a:gd name="connsiteX825" fmla="*/ 1564755 w 5432499"/>
                  <a:gd name="connsiteY825" fmla="*/ 1460235 h 2688358"/>
                  <a:gd name="connsiteX826" fmla="*/ 1575142 w 5432499"/>
                  <a:gd name="connsiteY826" fmla="*/ 1310509 h 2688358"/>
                  <a:gd name="connsiteX827" fmla="*/ 1562475 w 5432499"/>
                  <a:gd name="connsiteY827" fmla="*/ 1312536 h 2688358"/>
                  <a:gd name="connsiteX828" fmla="*/ 1528274 w 5432499"/>
                  <a:gd name="connsiteY828" fmla="*/ 1302656 h 2688358"/>
                  <a:gd name="connsiteX829" fmla="*/ 1520673 w 5432499"/>
                  <a:gd name="connsiteY829" fmla="*/ 1287202 h 2688358"/>
                  <a:gd name="connsiteX830" fmla="*/ 1528274 w 5432499"/>
                  <a:gd name="connsiteY830" fmla="*/ 1243120 h 2688358"/>
                  <a:gd name="connsiteX831" fmla="*/ 1570075 w 5432499"/>
                  <a:gd name="connsiteY831" fmla="*/ 1256800 h 2688358"/>
                  <a:gd name="connsiteX832" fmla="*/ 1575142 w 5432499"/>
                  <a:gd name="connsiteY832" fmla="*/ 1310509 h 2688358"/>
                  <a:gd name="connsiteX833" fmla="*/ 2432454 w 5432499"/>
                  <a:gd name="connsiteY833" fmla="*/ 2286638 h 2688358"/>
                  <a:gd name="connsiteX834" fmla="*/ 2432454 w 5432499"/>
                  <a:gd name="connsiteY834" fmla="*/ 2286638 h 2688358"/>
                  <a:gd name="connsiteX835" fmla="*/ 2432454 w 5432499"/>
                  <a:gd name="connsiteY835" fmla="*/ 2286638 h 2688358"/>
                  <a:gd name="connsiteX836" fmla="*/ 3165627 w 5432499"/>
                  <a:gd name="connsiteY836" fmla="*/ 2428003 h 2688358"/>
                  <a:gd name="connsiteX837" fmla="*/ 3162840 w 5432499"/>
                  <a:gd name="connsiteY837" fmla="*/ 2428257 h 2688358"/>
                  <a:gd name="connsiteX838" fmla="*/ 3165627 w 5432499"/>
                  <a:gd name="connsiteY838" fmla="*/ 2428003 h 2688358"/>
                  <a:gd name="connsiteX839" fmla="*/ 3816971 w 5432499"/>
                  <a:gd name="connsiteY839" fmla="*/ 1420713 h 2688358"/>
                  <a:gd name="connsiteX840" fmla="*/ 3816971 w 5432499"/>
                  <a:gd name="connsiteY840" fmla="*/ 1420713 h 2688358"/>
                  <a:gd name="connsiteX841" fmla="*/ 3816971 w 5432499"/>
                  <a:gd name="connsiteY841" fmla="*/ 1420713 h 268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Lst>
                <a:rect l="l" t="t" r="r" b="b"/>
                <a:pathLst>
                  <a:path w="5432499" h="2688358">
                    <a:moveTo>
                      <a:pt x="5417843" y="598616"/>
                    </a:moveTo>
                    <a:cubicBezTo>
                      <a:pt x="5450271" y="584683"/>
                      <a:pt x="5419616" y="593550"/>
                      <a:pt x="5413789" y="579869"/>
                    </a:cubicBezTo>
                    <a:cubicBezTo>
                      <a:pt x="5438110" y="577336"/>
                      <a:pt x="5378321" y="558335"/>
                      <a:pt x="5382881" y="552761"/>
                    </a:cubicBezTo>
                    <a:cubicBezTo>
                      <a:pt x="5377815" y="547695"/>
                      <a:pt x="5387948" y="551495"/>
                      <a:pt x="5377815" y="547695"/>
                    </a:cubicBezTo>
                    <a:cubicBezTo>
                      <a:pt x="5367681" y="543894"/>
                      <a:pt x="5377815" y="543894"/>
                      <a:pt x="5367428" y="543894"/>
                    </a:cubicBezTo>
                    <a:cubicBezTo>
                      <a:pt x="5360587" y="539841"/>
                      <a:pt x="5343613" y="551748"/>
                      <a:pt x="5339053" y="547695"/>
                    </a:cubicBezTo>
                    <a:cubicBezTo>
                      <a:pt x="5333986" y="545161"/>
                      <a:pt x="5357041" y="543894"/>
                      <a:pt x="5333986" y="545161"/>
                    </a:cubicBezTo>
                    <a:cubicBezTo>
                      <a:pt x="5310679" y="546428"/>
                      <a:pt x="5310679" y="546428"/>
                      <a:pt x="5310679" y="546428"/>
                    </a:cubicBezTo>
                    <a:cubicBezTo>
                      <a:pt x="5308652" y="552508"/>
                      <a:pt x="5314479" y="575309"/>
                      <a:pt x="5299025" y="562895"/>
                    </a:cubicBezTo>
                    <a:cubicBezTo>
                      <a:pt x="5293705" y="560615"/>
                      <a:pt x="5292185" y="539588"/>
                      <a:pt x="5291171" y="537307"/>
                    </a:cubicBezTo>
                    <a:cubicBezTo>
                      <a:pt x="5291171" y="537307"/>
                      <a:pt x="5299025" y="529454"/>
                      <a:pt x="5291171" y="525654"/>
                    </a:cubicBezTo>
                    <a:cubicBezTo>
                      <a:pt x="5283318" y="521854"/>
                      <a:pt x="5296238" y="532241"/>
                      <a:pt x="5283318" y="521854"/>
                    </a:cubicBezTo>
                    <a:cubicBezTo>
                      <a:pt x="5270650" y="507413"/>
                      <a:pt x="5271917" y="514507"/>
                      <a:pt x="5254943" y="505133"/>
                    </a:cubicBezTo>
                    <a:cubicBezTo>
                      <a:pt x="5233409" y="493226"/>
                      <a:pt x="5249116" y="501080"/>
                      <a:pt x="5230369" y="490946"/>
                    </a:cubicBezTo>
                    <a:cubicBezTo>
                      <a:pt x="5212889" y="475492"/>
                      <a:pt x="5215929" y="499559"/>
                      <a:pt x="5200728" y="485879"/>
                    </a:cubicBezTo>
                    <a:cubicBezTo>
                      <a:pt x="5190341" y="468145"/>
                      <a:pt x="5161967" y="463331"/>
                      <a:pt x="5146513" y="450918"/>
                    </a:cubicBezTo>
                    <a:cubicBezTo>
                      <a:pt x="5141446" y="449651"/>
                      <a:pt x="5141446" y="460038"/>
                      <a:pt x="5134859" y="450918"/>
                    </a:cubicBezTo>
                    <a:cubicBezTo>
                      <a:pt x="5128272" y="441797"/>
                      <a:pt x="5141446" y="445851"/>
                      <a:pt x="5128272" y="441797"/>
                    </a:cubicBezTo>
                    <a:cubicBezTo>
                      <a:pt x="5098885" y="430397"/>
                      <a:pt x="5098378" y="430144"/>
                      <a:pt x="5071270" y="430144"/>
                    </a:cubicBezTo>
                    <a:cubicBezTo>
                      <a:pt x="5057083" y="415703"/>
                      <a:pt x="5045683" y="410890"/>
                      <a:pt x="5028708" y="413423"/>
                    </a:cubicBezTo>
                    <a:cubicBezTo>
                      <a:pt x="5019335" y="415450"/>
                      <a:pt x="5009708" y="412663"/>
                      <a:pt x="5001601" y="412156"/>
                    </a:cubicBezTo>
                    <a:cubicBezTo>
                      <a:pt x="4989947" y="414690"/>
                      <a:pt x="4980827" y="418743"/>
                      <a:pt x="4980827" y="418743"/>
                    </a:cubicBezTo>
                    <a:cubicBezTo>
                      <a:pt x="4969173" y="409623"/>
                      <a:pt x="4987414" y="408356"/>
                      <a:pt x="4969173" y="409623"/>
                    </a:cubicBezTo>
                    <a:cubicBezTo>
                      <a:pt x="4951186" y="410890"/>
                      <a:pt x="4945865" y="410130"/>
                      <a:pt x="4942065" y="409116"/>
                    </a:cubicBezTo>
                    <a:cubicBezTo>
                      <a:pt x="4938265" y="408356"/>
                      <a:pt x="4948652" y="417223"/>
                      <a:pt x="4938265" y="408356"/>
                    </a:cubicBezTo>
                    <a:cubicBezTo>
                      <a:pt x="4927878" y="399489"/>
                      <a:pt x="4940799" y="401769"/>
                      <a:pt x="4927878" y="399236"/>
                    </a:cubicBezTo>
                    <a:cubicBezTo>
                      <a:pt x="4914958" y="396702"/>
                      <a:pt x="4926612" y="395436"/>
                      <a:pt x="4914958" y="396702"/>
                    </a:cubicBezTo>
                    <a:cubicBezTo>
                      <a:pt x="4882783" y="389102"/>
                      <a:pt x="4894184" y="417983"/>
                      <a:pt x="4894184" y="425077"/>
                    </a:cubicBezTo>
                    <a:cubicBezTo>
                      <a:pt x="4894184" y="425077"/>
                      <a:pt x="4910904" y="437997"/>
                      <a:pt x="4910904" y="437997"/>
                    </a:cubicBezTo>
                    <a:lnTo>
                      <a:pt x="4908371" y="450918"/>
                    </a:lnTo>
                    <a:cubicBezTo>
                      <a:pt x="4906091" y="457251"/>
                      <a:pt x="4891903" y="459531"/>
                      <a:pt x="4882530" y="454718"/>
                    </a:cubicBezTo>
                    <a:cubicBezTo>
                      <a:pt x="4873410" y="452184"/>
                      <a:pt x="4886330" y="463838"/>
                      <a:pt x="4873410" y="452184"/>
                    </a:cubicBezTo>
                    <a:cubicBezTo>
                      <a:pt x="4860489" y="440531"/>
                      <a:pt x="4860489" y="440531"/>
                      <a:pt x="4860489" y="440531"/>
                    </a:cubicBezTo>
                    <a:cubicBezTo>
                      <a:pt x="4846302" y="447118"/>
                      <a:pt x="4846049" y="432170"/>
                      <a:pt x="4853902" y="427610"/>
                    </a:cubicBezTo>
                    <a:cubicBezTo>
                      <a:pt x="4868596" y="386315"/>
                      <a:pt x="4808554" y="427357"/>
                      <a:pt x="4790566" y="425077"/>
                    </a:cubicBezTo>
                    <a:cubicBezTo>
                      <a:pt x="4772832" y="425330"/>
                      <a:pt x="4756112" y="430904"/>
                      <a:pt x="4731031" y="430144"/>
                    </a:cubicBezTo>
                    <a:cubicBezTo>
                      <a:pt x="4715071" y="433437"/>
                      <a:pt x="4704430" y="419757"/>
                      <a:pt x="4688470" y="422290"/>
                    </a:cubicBezTo>
                    <a:cubicBezTo>
                      <a:pt x="4658575" y="425330"/>
                      <a:pt x="4654521" y="443571"/>
                      <a:pt x="4634254" y="428877"/>
                    </a:cubicBezTo>
                    <a:cubicBezTo>
                      <a:pt x="4627667" y="421023"/>
                      <a:pt x="4642108" y="423810"/>
                      <a:pt x="4627667" y="421023"/>
                    </a:cubicBezTo>
                    <a:cubicBezTo>
                      <a:pt x="4610947" y="418997"/>
                      <a:pt x="4605626" y="417983"/>
                      <a:pt x="4606893" y="405569"/>
                    </a:cubicBezTo>
                    <a:cubicBezTo>
                      <a:pt x="4598533" y="343247"/>
                      <a:pt x="4526077" y="353634"/>
                      <a:pt x="4490609" y="352621"/>
                    </a:cubicBezTo>
                    <a:cubicBezTo>
                      <a:pt x="4480222" y="355154"/>
                      <a:pt x="4506063" y="346034"/>
                      <a:pt x="4480222" y="355154"/>
                    </a:cubicBezTo>
                    <a:cubicBezTo>
                      <a:pt x="4452354" y="364781"/>
                      <a:pt x="4450581" y="368075"/>
                      <a:pt x="4429807" y="369341"/>
                    </a:cubicBezTo>
                    <a:cubicBezTo>
                      <a:pt x="4383698" y="363515"/>
                      <a:pt x="4393832" y="329567"/>
                      <a:pt x="4322390" y="323993"/>
                    </a:cubicBezTo>
                    <a:cubicBezTo>
                      <a:pt x="4312762" y="321713"/>
                      <a:pt x="4325936" y="312339"/>
                      <a:pt x="4326190" y="308539"/>
                    </a:cubicBezTo>
                    <a:cubicBezTo>
                      <a:pt x="4309722" y="285992"/>
                      <a:pt x="4314282" y="290298"/>
                      <a:pt x="4293762" y="287765"/>
                    </a:cubicBezTo>
                    <a:cubicBezTo>
                      <a:pt x="4282108" y="289032"/>
                      <a:pt x="4278308" y="282698"/>
                      <a:pt x="4272988" y="287258"/>
                    </a:cubicBezTo>
                    <a:cubicBezTo>
                      <a:pt x="4267921" y="291565"/>
                      <a:pt x="4279574" y="290298"/>
                      <a:pt x="4267921" y="291565"/>
                    </a:cubicBezTo>
                    <a:cubicBezTo>
                      <a:pt x="4240053" y="294859"/>
                      <a:pt x="4254747" y="299672"/>
                      <a:pt x="4231693" y="285485"/>
                    </a:cubicBezTo>
                    <a:cubicBezTo>
                      <a:pt x="4205852" y="285738"/>
                      <a:pt x="4239293" y="283458"/>
                      <a:pt x="4210919" y="277378"/>
                    </a:cubicBezTo>
                    <a:cubicBezTo>
                      <a:pt x="4183558" y="279658"/>
                      <a:pt x="4187611" y="277125"/>
                      <a:pt x="4170890" y="270791"/>
                    </a:cubicBezTo>
                    <a:cubicBezTo>
                      <a:pt x="4169877" y="271551"/>
                      <a:pt x="4133649" y="270538"/>
                      <a:pt x="4125542" y="270284"/>
                    </a:cubicBezTo>
                    <a:cubicBezTo>
                      <a:pt x="4119208" y="264711"/>
                      <a:pt x="4095141" y="249764"/>
                      <a:pt x="4082981" y="264458"/>
                    </a:cubicBezTo>
                    <a:cubicBezTo>
                      <a:pt x="4076394" y="278645"/>
                      <a:pt x="4095901" y="270791"/>
                      <a:pt x="4076394" y="278645"/>
                    </a:cubicBezTo>
                    <a:cubicBezTo>
                      <a:pt x="4048272" y="293592"/>
                      <a:pt x="4040926" y="283712"/>
                      <a:pt x="4025979" y="300685"/>
                    </a:cubicBezTo>
                    <a:cubicBezTo>
                      <a:pt x="4022179" y="304739"/>
                      <a:pt x="4048019" y="307526"/>
                      <a:pt x="4046753" y="307272"/>
                    </a:cubicBezTo>
                    <a:cubicBezTo>
                      <a:pt x="4051313" y="308286"/>
                      <a:pt x="4067020" y="326780"/>
                      <a:pt x="4050553" y="331847"/>
                    </a:cubicBezTo>
                    <a:cubicBezTo>
                      <a:pt x="4038899" y="338434"/>
                      <a:pt x="4051819" y="340967"/>
                      <a:pt x="4038899" y="338434"/>
                    </a:cubicBezTo>
                    <a:cubicBezTo>
                      <a:pt x="4035605" y="334633"/>
                      <a:pt x="4010525" y="336660"/>
                      <a:pt x="4011791" y="337167"/>
                    </a:cubicBezTo>
                    <a:cubicBezTo>
                      <a:pt x="4023698" y="350594"/>
                      <a:pt x="3979617" y="332860"/>
                      <a:pt x="3984684" y="334633"/>
                    </a:cubicBezTo>
                    <a:cubicBezTo>
                      <a:pt x="3984684" y="334633"/>
                      <a:pt x="4001404" y="333367"/>
                      <a:pt x="3978097" y="333367"/>
                    </a:cubicBezTo>
                    <a:cubicBezTo>
                      <a:pt x="3954789" y="333367"/>
                      <a:pt x="3950989" y="332100"/>
                      <a:pt x="3945669" y="332100"/>
                    </a:cubicBezTo>
                    <a:cubicBezTo>
                      <a:pt x="3940602" y="332100"/>
                      <a:pt x="3950735" y="330833"/>
                      <a:pt x="3940602" y="332100"/>
                    </a:cubicBezTo>
                    <a:cubicBezTo>
                      <a:pt x="3930215" y="333367"/>
                      <a:pt x="3956056" y="322980"/>
                      <a:pt x="3930215" y="333367"/>
                    </a:cubicBezTo>
                    <a:cubicBezTo>
                      <a:pt x="3904374" y="343754"/>
                      <a:pt x="3904374" y="343754"/>
                      <a:pt x="3904374" y="343754"/>
                    </a:cubicBezTo>
                    <a:cubicBezTo>
                      <a:pt x="3904374" y="343754"/>
                      <a:pt x="3893987" y="338687"/>
                      <a:pt x="3888920" y="338687"/>
                    </a:cubicBezTo>
                    <a:cubicBezTo>
                      <a:pt x="3883853" y="338687"/>
                      <a:pt x="3893987" y="346541"/>
                      <a:pt x="3883853" y="338687"/>
                    </a:cubicBezTo>
                    <a:cubicBezTo>
                      <a:pt x="3862065" y="320700"/>
                      <a:pt x="3865613" y="313099"/>
                      <a:pt x="3842558" y="328300"/>
                    </a:cubicBezTo>
                    <a:cubicBezTo>
                      <a:pt x="3854719" y="333620"/>
                      <a:pt x="3835718" y="348567"/>
                      <a:pt x="3833438" y="349074"/>
                    </a:cubicBezTo>
                    <a:cubicBezTo>
                      <a:pt x="3835465" y="352114"/>
                      <a:pt x="3823051" y="360221"/>
                      <a:pt x="3817984" y="358194"/>
                    </a:cubicBezTo>
                    <a:cubicBezTo>
                      <a:pt x="3809371" y="361234"/>
                      <a:pt x="3785050" y="336914"/>
                      <a:pt x="3777956" y="334887"/>
                    </a:cubicBezTo>
                    <a:cubicBezTo>
                      <a:pt x="3773903" y="323233"/>
                      <a:pt x="3773649" y="306259"/>
                      <a:pt x="3775422" y="293592"/>
                    </a:cubicBezTo>
                    <a:cubicBezTo>
                      <a:pt x="3779223" y="289792"/>
                      <a:pt x="3798730" y="300179"/>
                      <a:pt x="3779223" y="289792"/>
                    </a:cubicBezTo>
                    <a:cubicBezTo>
                      <a:pt x="3754902" y="275858"/>
                      <a:pt x="3748315" y="282192"/>
                      <a:pt x="3753382" y="269018"/>
                    </a:cubicBezTo>
                    <a:cubicBezTo>
                      <a:pt x="3757182" y="259897"/>
                      <a:pt x="3757182" y="267751"/>
                      <a:pt x="3757182" y="259897"/>
                    </a:cubicBezTo>
                    <a:cubicBezTo>
                      <a:pt x="3757182" y="252044"/>
                      <a:pt x="3753382" y="263697"/>
                      <a:pt x="3757182" y="252044"/>
                    </a:cubicBezTo>
                    <a:cubicBezTo>
                      <a:pt x="3760982" y="240390"/>
                      <a:pt x="3760982" y="240390"/>
                      <a:pt x="3760982" y="240390"/>
                    </a:cubicBezTo>
                    <a:cubicBezTo>
                      <a:pt x="3773649" y="229750"/>
                      <a:pt x="3733368" y="234310"/>
                      <a:pt x="3733875" y="231270"/>
                    </a:cubicBezTo>
                    <a:cubicBezTo>
                      <a:pt x="3720954" y="226203"/>
                      <a:pt x="3736408" y="220883"/>
                      <a:pt x="3720954" y="226203"/>
                    </a:cubicBezTo>
                    <a:cubicBezTo>
                      <a:pt x="3693593" y="233043"/>
                      <a:pt x="3713860" y="233043"/>
                      <a:pt x="3691313" y="237857"/>
                    </a:cubicBezTo>
                    <a:cubicBezTo>
                      <a:pt x="3680673" y="239377"/>
                      <a:pt x="3680166" y="227723"/>
                      <a:pt x="3668005" y="224176"/>
                    </a:cubicBezTo>
                    <a:cubicBezTo>
                      <a:pt x="3657618" y="224683"/>
                      <a:pt x="3658885" y="213536"/>
                      <a:pt x="3644698" y="216069"/>
                    </a:cubicBezTo>
                    <a:cubicBezTo>
                      <a:pt x="3630511" y="218603"/>
                      <a:pt x="3630511" y="207202"/>
                      <a:pt x="3623923" y="215562"/>
                    </a:cubicBezTo>
                    <a:cubicBezTo>
                      <a:pt x="3609990" y="224429"/>
                      <a:pt x="3618604" y="244190"/>
                      <a:pt x="3607203" y="254830"/>
                    </a:cubicBezTo>
                    <a:cubicBezTo>
                      <a:pt x="3567429" y="266991"/>
                      <a:pt x="3508906" y="260911"/>
                      <a:pt x="3485599" y="249764"/>
                    </a:cubicBezTo>
                    <a:cubicBezTo>
                      <a:pt x="3456464" y="205935"/>
                      <a:pt x="3478505" y="221643"/>
                      <a:pt x="3422263" y="226456"/>
                    </a:cubicBezTo>
                    <a:cubicBezTo>
                      <a:pt x="3418463" y="237857"/>
                      <a:pt x="3395156" y="219616"/>
                      <a:pt x="3395156" y="219869"/>
                    </a:cubicBezTo>
                    <a:cubicBezTo>
                      <a:pt x="3383248" y="219109"/>
                      <a:pt x="3327006" y="260657"/>
                      <a:pt x="3335620" y="212269"/>
                    </a:cubicBezTo>
                    <a:cubicBezTo>
                      <a:pt x="3345247" y="207709"/>
                      <a:pt x="3294072" y="217082"/>
                      <a:pt x="3300659" y="216069"/>
                    </a:cubicBezTo>
                    <a:cubicBezTo>
                      <a:pt x="3297872" y="212016"/>
                      <a:pt x="3268991" y="202135"/>
                      <a:pt x="3264431" y="208215"/>
                    </a:cubicBezTo>
                    <a:cubicBezTo>
                      <a:pt x="3260630" y="213282"/>
                      <a:pt x="3266964" y="206949"/>
                      <a:pt x="3260630" y="213282"/>
                    </a:cubicBezTo>
                    <a:cubicBezTo>
                      <a:pt x="3254043" y="219869"/>
                      <a:pt x="3272284" y="212016"/>
                      <a:pt x="3254043" y="219869"/>
                    </a:cubicBezTo>
                    <a:cubicBezTo>
                      <a:pt x="3218829" y="235576"/>
                      <a:pt x="3184628" y="249257"/>
                      <a:pt x="3155747" y="258631"/>
                    </a:cubicBezTo>
                    <a:cubicBezTo>
                      <a:pt x="3129146" y="270538"/>
                      <a:pt x="3111158" y="255084"/>
                      <a:pt x="3140293" y="239123"/>
                    </a:cubicBezTo>
                    <a:cubicBezTo>
                      <a:pt x="3150680" y="236590"/>
                      <a:pt x="3144093" y="239123"/>
                      <a:pt x="3150680" y="236590"/>
                    </a:cubicBezTo>
                    <a:cubicBezTo>
                      <a:pt x="3157267" y="234056"/>
                      <a:pt x="3146880" y="243177"/>
                      <a:pt x="3157267" y="234056"/>
                    </a:cubicBezTo>
                    <a:cubicBezTo>
                      <a:pt x="3182348" y="205175"/>
                      <a:pt x="3211735" y="208215"/>
                      <a:pt x="3240109" y="186175"/>
                    </a:cubicBezTo>
                    <a:cubicBezTo>
                      <a:pt x="3270258" y="164387"/>
                      <a:pt x="3342713" y="156280"/>
                      <a:pt x="3343473" y="111185"/>
                    </a:cubicBezTo>
                    <a:cubicBezTo>
                      <a:pt x="3349047" y="108905"/>
                      <a:pt x="3347020" y="98011"/>
                      <a:pt x="3347273" y="96998"/>
                    </a:cubicBezTo>
                    <a:cubicBezTo>
                      <a:pt x="3348540" y="101305"/>
                      <a:pt x="3331313" y="83064"/>
                      <a:pt x="3331820" y="84078"/>
                    </a:cubicBezTo>
                    <a:cubicBezTo>
                      <a:pt x="3316872" y="74451"/>
                      <a:pt x="3302686" y="60263"/>
                      <a:pt x="3293058" y="53170"/>
                    </a:cubicBezTo>
                    <a:cubicBezTo>
                      <a:pt x="3283431" y="53676"/>
                      <a:pt x="3283938" y="53170"/>
                      <a:pt x="3262151" y="53170"/>
                    </a:cubicBezTo>
                    <a:cubicBezTo>
                      <a:pt x="3244163" y="51903"/>
                      <a:pt x="3263417" y="46583"/>
                      <a:pt x="3244163" y="51903"/>
                    </a:cubicBezTo>
                    <a:cubicBezTo>
                      <a:pt x="3208695" y="69130"/>
                      <a:pt x="3208442" y="34169"/>
                      <a:pt x="3188681" y="55703"/>
                    </a:cubicBezTo>
                    <a:cubicBezTo>
                      <a:pt x="3188681" y="55703"/>
                      <a:pt x="3199068" y="56970"/>
                      <a:pt x="3180827" y="62290"/>
                    </a:cubicBezTo>
                    <a:cubicBezTo>
                      <a:pt x="3136999" y="75971"/>
                      <a:pt x="3195521" y="43036"/>
                      <a:pt x="3147133" y="37716"/>
                    </a:cubicBezTo>
                    <a:cubicBezTo>
                      <a:pt x="3119265" y="26062"/>
                      <a:pt x="3123572" y="31129"/>
                      <a:pt x="3135479" y="14408"/>
                    </a:cubicBezTo>
                    <a:cubicBezTo>
                      <a:pt x="3120785" y="-5859"/>
                      <a:pt x="3098745" y="6048"/>
                      <a:pt x="3085064" y="3008"/>
                    </a:cubicBezTo>
                    <a:cubicBezTo>
                      <a:pt x="3077464" y="-2312"/>
                      <a:pt x="3068850" y="-285"/>
                      <a:pt x="3063023" y="6808"/>
                    </a:cubicBezTo>
                    <a:cubicBezTo>
                      <a:pt x="3060743" y="10862"/>
                      <a:pt x="3011088" y="27329"/>
                      <a:pt x="3012608" y="30116"/>
                    </a:cubicBezTo>
                    <a:cubicBezTo>
                      <a:pt x="3001967" y="37463"/>
                      <a:pt x="3016661" y="32142"/>
                      <a:pt x="3008808" y="43036"/>
                    </a:cubicBezTo>
                    <a:cubicBezTo>
                      <a:pt x="3003741" y="48103"/>
                      <a:pt x="3019195" y="33916"/>
                      <a:pt x="3003741" y="48103"/>
                    </a:cubicBezTo>
                    <a:cubicBezTo>
                      <a:pt x="2988287" y="62290"/>
                      <a:pt x="2982967" y="68877"/>
                      <a:pt x="2975366" y="68877"/>
                    </a:cubicBezTo>
                    <a:cubicBezTo>
                      <a:pt x="2967513" y="68877"/>
                      <a:pt x="2977900" y="70144"/>
                      <a:pt x="2967513" y="68877"/>
                    </a:cubicBezTo>
                    <a:cubicBezTo>
                      <a:pt x="2957126" y="67610"/>
                      <a:pt x="2980433" y="62290"/>
                      <a:pt x="2957126" y="67610"/>
                    </a:cubicBezTo>
                    <a:cubicBezTo>
                      <a:pt x="2930272" y="73944"/>
                      <a:pt x="2925965" y="70904"/>
                      <a:pt x="2920898" y="80531"/>
                    </a:cubicBezTo>
                    <a:cubicBezTo>
                      <a:pt x="2911018" y="92438"/>
                      <a:pt x="2892777" y="93198"/>
                      <a:pt x="2879603" y="81797"/>
                    </a:cubicBezTo>
                    <a:cubicBezTo>
                      <a:pt x="2858829" y="86358"/>
                      <a:pt x="2839069" y="98518"/>
                      <a:pt x="2816268" y="92185"/>
                    </a:cubicBezTo>
                    <a:cubicBezTo>
                      <a:pt x="2794734" y="83318"/>
                      <a:pt x="2792707" y="105105"/>
                      <a:pt x="2777506" y="102572"/>
                    </a:cubicBezTo>
                    <a:cubicBezTo>
                      <a:pt x="2749639" y="107638"/>
                      <a:pt x="2757745" y="105612"/>
                      <a:pt x="2738745" y="114225"/>
                    </a:cubicBezTo>
                    <a:cubicBezTo>
                      <a:pt x="2695676" y="123346"/>
                      <a:pt x="2685796" y="120812"/>
                      <a:pt x="2665022" y="136266"/>
                    </a:cubicBezTo>
                    <a:cubicBezTo>
                      <a:pt x="2664009" y="142853"/>
                      <a:pt x="2652102" y="141080"/>
                      <a:pt x="2645514" y="145387"/>
                    </a:cubicBezTo>
                    <a:cubicBezTo>
                      <a:pt x="2635128" y="148933"/>
                      <a:pt x="2624487" y="161347"/>
                      <a:pt x="2617140" y="169961"/>
                    </a:cubicBezTo>
                    <a:cubicBezTo>
                      <a:pt x="2601433" y="190735"/>
                      <a:pt x="2642981" y="202642"/>
                      <a:pt x="2595100" y="209989"/>
                    </a:cubicBezTo>
                    <a:cubicBezTo>
                      <a:pt x="2575339" y="212269"/>
                      <a:pt x="2578126" y="219109"/>
                      <a:pt x="2562672" y="220376"/>
                    </a:cubicBezTo>
                    <a:cubicBezTo>
                      <a:pt x="2526443" y="228229"/>
                      <a:pt x="2502629" y="225189"/>
                      <a:pt x="2472228" y="226709"/>
                    </a:cubicBezTo>
                    <a:cubicBezTo>
                      <a:pt x="2436000" y="226203"/>
                      <a:pt x="2439800" y="268004"/>
                      <a:pt x="2451454" y="280925"/>
                    </a:cubicBezTo>
                    <a:cubicBezTo>
                      <a:pt x="2466401" y="281178"/>
                      <a:pt x="2487935" y="293085"/>
                      <a:pt x="2496802" y="301699"/>
                    </a:cubicBezTo>
                    <a:cubicBezTo>
                      <a:pt x="2528977" y="326020"/>
                      <a:pt x="2478815" y="330327"/>
                      <a:pt x="2468428" y="325006"/>
                    </a:cubicBezTo>
                    <a:cubicBezTo>
                      <a:pt x="2453734" y="311073"/>
                      <a:pt x="2401799" y="283458"/>
                      <a:pt x="2389638" y="292325"/>
                    </a:cubicBezTo>
                    <a:cubicBezTo>
                      <a:pt x="2369625" y="330580"/>
                      <a:pt x="2349864" y="301446"/>
                      <a:pt x="2323769" y="317153"/>
                    </a:cubicBezTo>
                    <a:cubicBezTo>
                      <a:pt x="2313129" y="343500"/>
                      <a:pt x="2369118" y="329060"/>
                      <a:pt x="2374185" y="342994"/>
                    </a:cubicBezTo>
                    <a:cubicBezTo>
                      <a:pt x="2385078" y="361234"/>
                      <a:pt x="2350117" y="361488"/>
                      <a:pt x="2340490" y="355914"/>
                    </a:cubicBezTo>
                    <a:cubicBezTo>
                      <a:pt x="2336690" y="354648"/>
                      <a:pt x="2368864" y="350847"/>
                      <a:pt x="2336690" y="354648"/>
                    </a:cubicBezTo>
                    <a:cubicBezTo>
                      <a:pt x="2304262" y="358448"/>
                      <a:pt x="2309583" y="359714"/>
                      <a:pt x="2304262" y="358448"/>
                    </a:cubicBezTo>
                    <a:cubicBezTo>
                      <a:pt x="2295649" y="362501"/>
                      <a:pt x="2300208" y="362248"/>
                      <a:pt x="2299195" y="352114"/>
                    </a:cubicBezTo>
                    <a:cubicBezTo>
                      <a:pt x="2299195" y="351607"/>
                      <a:pt x="2299195" y="349834"/>
                      <a:pt x="2299195" y="345527"/>
                    </a:cubicBezTo>
                    <a:cubicBezTo>
                      <a:pt x="2299195" y="331340"/>
                      <a:pt x="2295395" y="340460"/>
                      <a:pt x="2299195" y="331340"/>
                    </a:cubicBezTo>
                    <a:cubicBezTo>
                      <a:pt x="2302995" y="322220"/>
                      <a:pt x="2301729" y="339194"/>
                      <a:pt x="2302995" y="322220"/>
                    </a:cubicBezTo>
                    <a:cubicBezTo>
                      <a:pt x="2301222" y="302712"/>
                      <a:pt x="2306289" y="306766"/>
                      <a:pt x="2309583" y="293845"/>
                    </a:cubicBezTo>
                    <a:cubicBezTo>
                      <a:pt x="2314902" y="278391"/>
                      <a:pt x="2298435" y="275351"/>
                      <a:pt x="2296662" y="268004"/>
                    </a:cubicBezTo>
                    <a:cubicBezTo>
                      <a:pt x="2293622" y="273578"/>
                      <a:pt x="2289568" y="293339"/>
                      <a:pt x="2283741" y="301699"/>
                    </a:cubicBezTo>
                    <a:cubicBezTo>
                      <a:pt x="2277408" y="309552"/>
                      <a:pt x="2292862" y="301699"/>
                      <a:pt x="2277408" y="309552"/>
                    </a:cubicBezTo>
                    <a:cubicBezTo>
                      <a:pt x="2261954" y="317406"/>
                      <a:pt x="2249033" y="322473"/>
                      <a:pt x="2249033" y="322473"/>
                    </a:cubicBezTo>
                    <a:lnTo>
                      <a:pt x="2241180" y="334127"/>
                    </a:lnTo>
                    <a:cubicBezTo>
                      <a:pt x="2252833" y="342740"/>
                      <a:pt x="2265248" y="376688"/>
                      <a:pt x="2269554" y="389609"/>
                    </a:cubicBezTo>
                    <a:cubicBezTo>
                      <a:pt x="2237126" y="425330"/>
                      <a:pt x="2266514" y="445851"/>
                      <a:pt x="2295395" y="446357"/>
                    </a:cubicBezTo>
                    <a:cubicBezTo>
                      <a:pt x="2324530" y="443317"/>
                      <a:pt x="2348597" y="440024"/>
                      <a:pt x="2363798" y="460545"/>
                    </a:cubicBezTo>
                    <a:cubicBezTo>
                      <a:pt x="2373678" y="478025"/>
                      <a:pt x="2385838" y="487652"/>
                      <a:pt x="2375452" y="496773"/>
                    </a:cubicBezTo>
                    <a:cubicBezTo>
                      <a:pt x="2363798" y="508426"/>
                      <a:pt x="2370385" y="503360"/>
                      <a:pt x="2363798" y="508426"/>
                    </a:cubicBezTo>
                    <a:cubicBezTo>
                      <a:pt x="2357210" y="513493"/>
                      <a:pt x="2365064" y="520080"/>
                      <a:pt x="2357210" y="513493"/>
                    </a:cubicBezTo>
                    <a:cubicBezTo>
                      <a:pt x="2343277" y="503613"/>
                      <a:pt x="2353664" y="500320"/>
                      <a:pt x="2352144" y="492719"/>
                    </a:cubicBezTo>
                    <a:cubicBezTo>
                      <a:pt x="2351891" y="481572"/>
                      <a:pt x="2340743" y="477012"/>
                      <a:pt x="2337957" y="468145"/>
                    </a:cubicBezTo>
                    <a:cubicBezTo>
                      <a:pt x="2328076" y="448384"/>
                      <a:pt x="2259421" y="468652"/>
                      <a:pt x="2291341" y="495253"/>
                    </a:cubicBezTo>
                    <a:cubicBezTo>
                      <a:pt x="2293875" y="507413"/>
                      <a:pt x="2266007" y="531481"/>
                      <a:pt x="2261700" y="539334"/>
                    </a:cubicBezTo>
                    <a:cubicBezTo>
                      <a:pt x="2257900" y="555295"/>
                      <a:pt x="2234339" y="569482"/>
                      <a:pt x="2221672" y="573029"/>
                    </a:cubicBezTo>
                    <a:cubicBezTo>
                      <a:pt x="2201405" y="600390"/>
                      <a:pt x="2196085" y="572522"/>
                      <a:pt x="2173791" y="576829"/>
                    </a:cubicBezTo>
                    <a:cubicBezTo>
                      <a:pt x="2153017" y="580629"/>
                      <a:pt x="2153017" y="580629"/>
                      <a:pt x="2153017" y="580629"/>
                    </a:cubicBezTo>
                    <a:cubicBezTo>
                      <a:pt x="2153017" y="580629"/>
                      <a:pt x="2147950" y="583163"/>
                      <a:pt x="2147950" y="574042"/>
                    </a:cubicBezTo>
                    <a:cubicBezTo>
                      <a:pt x="2147950" y="564922"/>
                      <a:pt x="2138829" y="576576"/>
                      <a:pt x="2147950" y="564922"/>
                    </a:cubicBezTo>
                    <a:cubicBezTo>
                      <a:pt x="2164164" y="540348"/>
                      <a:pt x="2164924" y="560868"/>
                      <a:pt x="2181645" y="561122"/>
                    </a:cubicBezTo>
                    <a:cubicBezTo>
                      <a:pt x="2192031" y="559855"/>
                      <a:pt x="2182911" y="568975"/>
                      <a:pt x="2192031" y="559855"/>
                    </a:cubicBezTo>
                    <a:cubicBezTo>
                      <a:pt x="2209512" y="545668"/>
                      <a:pt x="2194312" y="552001"/>
                      <a:pt x="2208752" y="539081"/>
                    </a:cubicBezTo>
                    <a:cubicBezTo>
                      <a:pt x="2226993" y="518813"/>
                      <a:pt x="2258660" y="484866"/>
                      <a:pt x="2239660" y="470678"/>
                    </a:cubicBezTo>
                    <a:cubicBezTo>
                      <a:pt x="2225726" y="449144"/>
                      <a:pt x="2229526" y="465612"/>
                      <a:pt x="2226739" y="444837"/>
                    </a:cubicBezTo>
                    <a:cubicBezTo>
                      <a:pt x="2229526" y="421530"/>
                      <a:pt x="2229526" y="399236"/>
                      <a:pt x="2225472" y="380235"/>
                    </a:cubicBezTo>
                    <a:cubicBezTo>
                      <a:pt x="2226486" y="365795"/>
                      <a:pt x="2227246" y="345020"/>
                      <a:pt x="2211285" y="338940"/>
                    </a:cubicBezTo>
                    <a:cubicBezTo>
                      <a:pt x="2210779" y="321713"/>
                      <a:pt x="2228513" y="287512"/>
                      <a:pt x="2229272" y="273071"/>
                    </a:cubicBezTo>
                    <a:cubicBezTo>
                      <a:pt x="2213059" y="251030"/>
                      <a:pt x="2187218" y="260911"/>
                      <a:pt x="2169737" y="261417"/>
                    </a:cubicBezTo>
                    <a:cubicBezTo>
                      <a:pt x="2117549" y="246977"/>
                      <a:pt x="2134016" y="326526"/>
                      <a:pt x="2085627" y="336407"/>
                    </a:cubicBezTo>
                    <a:cubicBezTo>
                      <a:pt x="2072707" y="345527"/>
                      <a:pt x="2072707" y="345527"/>
                      <a:pt x="2072707" y="345527"/>
                    </a:cubicBezTo>
                    <a:cubicBezTo>
                      <a:pt x="2072707" y="345527"/>
                      <a:pt x="2055986" y="354648"/>
                      <a:pt x="2061053" y="359714"/>
                    </a:cubicBezTo>
                    <a:cubicBezTo>
                      <a:pt x="2066374" y="372381"/>
                      <a:pt x="2088161" y="361488"/>
                      <a:pt x="2080560" y="376435"/>
                    </a:cubicBezTo>
                    <a:cubicBezTo>
                      <a:pt x="2055480" y="409369"/>
                      <a:pt x="2076000" y="422797"/>
                      <a:pt x="2096015" y="434704"/>
                    </a:cubicBezTo>
                    <a:cubicBezTo>
                      <a:pt x="2102601" y="455478"/>
                      <a:pt x="2109442" y="447118"/>
                      <a:pt x="2119322" y="458011"/>
                    </a:cubicBezTo>
                    <a:cubicBezTo>
                      <a:pt x="2134016" y="505133"/>
                      <a:pt x="2078534" y="473212"/>
                      <a:pt x="2066374" y="461811"/>
                    </a:cubicBezTo>
                    <a:cubicBezTo>
                      <a:pt x="2046106" y="452184"/>
                      <a:pt x="1895114" y="382262"/>
                      <a:pt x="1897141" y="438504"/>
                    </a:cubicBezTo>
                    <a:cubicBezTo>
                      <a:pt x="1900941" y="442304"/>
                      <a:pt x="1899674" y="430650"/>
                      <a:pt x="1900941" y="442304"/>
                    </a:cubicBezTo>
                    <a:cubicBezTo>
                      <a:pt x="1902207" y="453958"/>
                      <a:pt x="1911327" y="442304"/>
                      <a:pt x="1902207" y="453958"/>
                    </a:cubicBezTo>
                    <a:cubicBezTo>
                      <a:pt x="1893087" y="465612"/>
                      <a:pt x="1906008" y="460545"/>
                      <a:pt x="1893087" y="465612"/>
                    </a:cubicBezTo>
                    <a:cubicBezTo>
                      <a:pt x="1880167" y="470678"/>
                      <a:pt x="1880167" y="470678"/>
                      <a:pt x="1880167" y="470678"/>
                    </a:cubicBezTo>
                    <a:cubicBezTo>
                      <a:pt x="1884220" y="484866"/>
                      <a:pt x="1856099" y="477519"/>
                      <a:pt x="1854325" y="477265"/>
                    </a:cubicBezTo>
                    <a:cubicBezTo>
                      <a:pt x="1852045" y="473212"/>
                      <a:pt x="1856352" y="452691"/>
                      <a:pt x="1846472" y="451424"/>
                    </a:cubicBezTo>
                    <a:cubicBezTo>
                      <a:pt x="1827978" y="467132"/>
                      <a:pt x="1805177" y="463838"/>
                      <a:pt x="1792256" y="468145"/>
                    </a:cubicBezTo>
                    <a:cubicBezTo>
                      <a:pt x="1788456" y="472198"/>
                      <a:pt x="1783136" y="473719"/>
                      <a:pt x="1776803" y="473212"/>
                    </a:cubicBezTo>
                    <a:cubicBezTo>
                      <a:pt x="1768949" y="471945"/>
                      <a:pt x="1779336" y="466625"/>
                      <a:pt x="1768949" y="471945"/>
                    </a:cubicBezTo>
                    <a:cubicBezTo>
                      <a:pt x="1754762" y="473719"/>
                      <a:pt x="1724107" y="506146"/>
                      <a:pt x="1719801" y="489932"/>
                    </a:cubicBezTo>
                    <a:cubicBezTo>
                      <a:pt x="1711947" y="444077"/>
                      <a:pt x="1701560" y="458011"/>
                      <a:pt x="1673185" y="475745"/>
                    </a:cubicBezTo>
                    <a:cubicBezTo>
                      <a:pt x="1673185" y="475745"/>
                      <a:pt x="1678252" y="477012"/>
                      <a:pt x="1661532" y="478279"/>
                    </a:cubicBezTo>
                    <a:cubicBezTo>
                      <a:pt x="1644811" y="479545"/>
                      <a:pt x="1644811" y="479545"/>
                      <a:pt x="1644811" y="479545"/>
                    </a:cubicBezTo>
                    <a:cubicBezTo>
                      <a:pt x="1644811" y="479545"/>
                      <a:pt x="1642278" y="480812"/>
                      <a:pt x="1636958" y="484612"/>
                    </a:cubicBezTo>
                    <a:cubicBezTo>
                      <a:pt x="1631891" y="488412"/>
                      <a:pt x="1646078" y="482079"/>
                      <a:pt x="1631891" y="488412"/>
                    </a:cubicBezTo>
                    <a:cubicBezTo>
                      <a:pt x="1617704" y="494999"/>
                      <a:pt x="1639744" y="487146"/>
                      <a:pt x="1617704" y="494999"/>
                    </a:cubicBezTo>
                    <a:cubicBezTo>
                      <a:pt x="1595663" y="502853"/>
                      <a:pt x="1595663" y="502853"/>
                      <a:pt x="1595663" y="502853"/>
                    </a:cubicBezTo>
                    <a:cubicBezTo>
                      <a:pt x="1585782" y="507920"/>
                      <a:pt x="1575902" y="512480"/>
                      <a:pt x="1568555" y="517040"/>
                    </a:cubicBezTo>
                    <a:cubicBezTo>
                      <a:pt x="1559435" y="522107"/>
                      <a:pt x="1566022" y="510453"/>
                      <a:pt x="1559435" y="522107"/>
                    </a:cubicBezTo>
                    <a:cubicBezTo>
                      <a:pt x="1547528" y="550735"/>
                      <a:pt x="1517887" y="558842"/>
                      <a:pt x="1493566" y="549215"/>
                    </a:cubicBezTo>
                    <a:cubicBezTo>
                      <a:pt x="1493566" y="549215"/>
                      <a:pt x="1496099" y="546681"/>
                      <a:pt x="1486979" y="542628"/>
                    </a:cubicBezTo>
                    <a:cubicBezTo>
                      <a:pt x="1477859" y="538828"/>
                      <a:pt x="1481912" y="545161"/>
                      <a:pt x="1477859" y="538828"/>
                    </a:cubicBezTo>
                    <a:cubicBezTo>
                      <a:pt x="1474058" y="532241"/>
                      <a:pt x="1467471" y="542628"/>
                      <a:pt x="1474058" y="532241"/>
                    </a:cubicBezTo>
                    <a:cubicBezTo>
                      <a:pt x="1477352" y="520840"/>
                      <a:pt x="1483686" y="521094"/>
                      <a:pt x="1490779" y="514253"/>
                    </a:cubicBezTo>
                    <a:cubicBezTo>
                      <a:pt x="1497366" y="507666"/>
                      <a:pt x="1488245" y="507666"/>
                      <a:pt x="1497366" y="507666"/>
                    </a:cubicBezTo>
                    <a:cubicBezTo>
                      <a:pt x="1517633" y="507666"/>
                      <a:pt x="1521687" y="504880"/>
                      <a:pt x="1514087" y="489679"/>
                    </a:cubicBezTo>
                    <a:cubicBezTo>
                      <a:pt x="1487739" y="458011"/>
                      <a:pt x="1475325" y="488919"/>
                      <a:pt x="1444164" y="474225"/>
                    </a:cubicBezTo>
                    <a:cubicBezTo>
                      <a:pt x="1419083" y="481065"/>
                      <a:pt x="1456831" y="481319"/>
                      <a:pt x="1445431" y="501333"/>
                    </a:cubicBezTo>
                    <a:cubicBezTo>
                      <a:pt x="1440364" y="515267"/>
                      <a:pt x="1439857" y="504626"/>
                      <a:pt x="1438843" y="518053"/>
                    </a:cubicBezTo>
                    <a:cubicBezTo>
                      <a:pt x="1444670" y="532494"/>
                      <a:pt x="1432003" y="528694"/>
                      <a:pt x="1443910" y="533507"/>
                    </a:cubicBezTo>
                    <a:cubicBezTo>
                      <a:pt x="1458098" y="540094"/>
                      <a:pt x="1456831" y="529707"/>
                      <a:pt x="1458098" y="540094"/>
                    </a:cubicBezTo>
                    <a:cubicBezTo>
                      <a:pt x="1459618" y="551241"/>
                      <a:pt x="1460885" y="562895"/>
                      <a:pt x="1455564" y="567202"/>
                    </a:cubicBezTo>
                    <a:cubicBezTo>
                      <a:pt x="1445177" y="575056"/>
                      <a:pt x="1456831" y="576322"/>
                      <a:pt x="1445177" y="575056"/>
                    </a:cubicBezTo>
                    <a:cubicBezTo>
                      <a:pt x="1433270" y="580376"/>
                      <a:pt x="1424910" y="561375"/>
                      <a:pt x="1416803" y="564669"/>
                    </a:cubicBezTo>
                    <a:cubicBezTo>
                      <a:pt x="1406163" y="564162"/>
                      <a:pt x="1379562" y="584936"/>
                      <a:pt x="1370188" y="590509"/>
                    </a:cubicBezTo>
                    <a:cubicBezTo>
                      <a:pt x="1354734" y="598363"/>
                      <a:pt x="1365121" y="583923"/>
                      <a:pt x="1354734" y="598363"/>
                    </a:cubicBezTo>
                    <a:cubicBezTo>
                      <a:pt x="1339027" y="622937"/>
                      <a:pt x="1344854" y="606977"/>
                      <a:pt x="1336747" y="619137"/>
                    </a:cubicBezTo>
                    <a:cubicBezTo>
                      <a:pt x="1330413" y="639658"/>
                      <a:pt x="1365121" y="641685"/>
                      <a:pt x="1347134" y="654098"/>
                    </a:cubicBezTo>
                    <a:cubicBezTo>
                      <a:pt x="1338014" y="652832"/>
                      <a:pt x="1354987" y="650298"/>
                      <a:pt x="1338014" y="652832"/>
                    </a:cubicBezTo>
                    <a:cubicBezTo>
                      <a:pt x="1295198" y="658659"/>
                      <a:pt x="1313186" y="648018"/>
                      <a:pt x="1295452" y="642445"/>
                    </a:cubicBezTo>
                    <a:cubicBezTo>
                      <a:pt x="1270371" y="641178"/>
                      <a:pt x="1268851" y="633578"/>
                      <a:pt x="1248837" y="637378"/>
                    </a:cubicBezTo>
                    <a:cubicBezTo>
                      <a:pt x="1244783" y="656632"/>
                      <a:pt x="1272145" y="661952"/>
                      <a:pt x="1279745" y="668286"/>
                    </a:cubicBezTo>
                    <a:cubicBezTo>
                      <a:pt x="1286838" y="669046"/>
                      <a:pt x="1282785" y="687286"/>
                      <a:pt x="1275945" y="686273"/>
                    </a:cubicBezTo>
                    <a:cubicBezTo>
                      <a:pt x="1268091" y="686273"/>
                      <a:pt x="1288865" y="688806"/>
                      <a:pt x="1268091" y="686273"/>
                    </a:cubicBezTo>
                    <a:cubicBezTo>
                      <a:pt x="1241236" y="682726"/>
                      <a:pt x="1247570" y="687540"/>
                      <a:pt x="1233129" y="673352"/>
                    </a:cubicBezTo>
                    <a:cubicBezTo>
                      <a:pt x="1228063" y="668286"/>
                      <a:pt x="1240983" y="673352"/>
                      <a:pt x="1228063" y="668286"/>
                    </a:cubicBezTo>
                    <a:cubicBezTo>
                      <a:pt x="1193861" y="657645"/>
                      <a:pt x="1205768" y="656632"/>
                      <a:pt x="1186768" y="633324"/>
                    </a:cubicBezTo>
                    <a:cubicBezTo>
                      <a:pt x="1200448" y="556815"/>
                      <a:pt x="1182208" y="608243"/>
                      <a:pt x="1146740" y="568722"/>
                    </a:cubicBezTo>
                    <a:cubicBezTo>
                      <a:pt x="1125459" y="544908"/>
                      <a:pt x="1133819" y="553268"/>
                      <a:pt x="1153326" y="546681"/>
                    </a:cubicBezTo>
                    <a:cubicBezTo>
                      <a:pt x="1170047" y="551241"/>
                      <a:pt x="1171314" y="572775"/>
                      <a:pt x="1192088" y="571255"/>
                    </a:cubicBezTo>
                    <a:cubicBezTo>
                      <a:pt x="1222743" y="575816"/>
                      <a:pt x="1256690" y="579616"/>
                      <a:pt x="1286331" y="586709"/>
                    </a:cubicBezTo>
                    <a:cubicBezTo>
                      <a:pt x="1294185" y="587976"/>
                      <a:pt x="1274678" y="591776"/>
                      <a:pt x="1294185" y="587976"/>
                    </a:cubicBezTo>
                    <a:cubicBezTo>
                      <a:pt x="1313692" y="584176"/>
                      <a:pt x="1313692" y="584176"/>
                      <a:pt x="1313692" y="584176"/>
                    </a:cubicBezTo>
                    <a:cubicBezTo>
                      <a:pt x="1313692" y="584176"/>
                      <a:pt x="1313692" y="585443"/>
                      <a:pt x="1321546" y="584176"/>
                    </a:cubicBezTo>
                    <a:cubicBezTo>
                      <a:pt x="1354227" y="578096"/>
                      <a:pt x="1381335" y="554788"/>
                      <a:pt x="1361574" y="529961"/>
                    </a:cubicBezTo>
                    <a:cubicBezTo>
                      <a:pt x="1364615" y="528187"/>
                      <a:pt x="1348654" y="510200"/>
                      <a:pt x="1349921" y="511973"/>
                    </a:cubicBezTo>
                    <a:cubicBezTo>
                      <a:pt x="1349921" y="511973"/>
                      <a:pt x="1361828" y="510706"/>
                      <a:pt x="1344854" y="502853"/>
                    </a:cubicBezTo>
                    <a:cubicBezTo>
                      <a:pt x="1327880" y="494999"/>
                      <a:pt x="1340800" y="497786"/>
                      <a:pt x="1327880" y="494999"/>
                    </a:cubicBezTo>
                    <a:cubicBezTo>
                      <a:pt x="1301785" y="491959"/>
                      <a:pt x="1258717" y="469918"/>
                      <a:pt x="1245036" y="464091"/>
                    </a:cubicBezTo>
                    <a:cubicBezTo>
                      <a:pt x="1232623" y="455985"/>
                      <a:pt x="1227810" y="439264"/>
                      <a:pt x="1210076" y="443317"/>
                    </a:cubicBezTo>
                    <a:cubicBezTo>
                      <a:pt x="1174861" y="434197"/>
                      <a:pt x="1143699" y="443064"/>
                      <a:pt x="1117098" y="422543"/>
                    </a:cubicBezTo>
                    <a:cubicBezTo>
                      <a:pt x="1083151" y="411903"/>
                      <a:pt x="1085938" y="431410"/>
                      <a:pt x="1055790" y="402276"/>
                    </a:cubicBezTo>
                    <a:cubicBezTo>
                      <a:pt x="1080871" y="395182"/>
                      <a:pt x="1136859" y="396702"/>
                      <a:pt x="1053763" y="370101"/>
                    </a:cubicBezTo>
                    <a:cubicBezTo>
                      <a:pt x="1040082" y="364021"/>
                      <a:pt x="1042616" y="378715"/>
                      <a:pt x="1025642" y="373141"/>
                    </a:cubicBezTo>
                    <a:cubicBezTo>
                      <a:pt x="1020575" y="369088"/>
                      <a:pt x="1025642" y="373141"/>
                      <a:pt x="1029695" y="368075"/>
                    </a:cubicBezTo>
                    <a:cubicBezTo>
                      <a:pt x="1042109" y="351861"/>
                      <a:pt x="1013481" y="363261"/>
                      <a:pt x="1006641" y="360981"/>
                    </a:cubicBezTo>
                    <a:cubicBezTo>
                      <a:pt x="999041" y="366048"/>
                      <a:pt x="991187" y="382262"/>
                      <a:pt x="982574" y="375928"/>
                    </a:cubicBezTo>
                    <a:cubicBezTo>
                      <a:pt x="975987" y="375422"/>
                      <a:pt x="990934" y="362754"/>
                      <a:pt x="980547" y="360981"/>
                    </a:cubicBezTo>
                    <a:cubicBezTo>
                      <a:pt x="969146" y="368581"/>
                      <a:pt x="962053" y="383022"/>
                      <a:pt x="942292" y="392142"/>
                    </a:cubicBezTo>
                    <a:cubicBezTo>
                      <a:pt x="935199" y="393156"/>
                      <a:pt x="942292" y="392142"/>
                      <a:pt x="938239" y="389102"/>
                    </a:cubicBezTo>
                    <a:cubicBezTo>
                      <a:pt x="934185" y="386062"/>
                      <a:pt x="938239" y="389102"/>
                      <a:pt x="942292" y="378968"/>
                    </a:cubicBezTo>
                    <a:cubicBezTo>
                      <a:pt x="946346" y="368835"/>
                      <a:pt x="942292" y="378968"/>
                      <a:pt x="947359" y="369848"/>
                    </a:cubicBezTo>
                    <a:cubicBezTo>
                      <a:pt x="953186" y="357181"/>
                      <a:pt x="949386" y="359714"/>
                      <a:pt x="935199" y="363768"/>
                    </a:cubicBezTo>
                    <a:cubicBezTo>
                      <a:pt x="926078" y="366808"/>
                      <a:pt x="935199" y="363768"/>
                      <a:pt x="926078" y="370861"/>
                    </a:cubicBezTo>
                    <a:cubicBezTo>
                      <a:pt x="916958" y="377955"/>
                      <a:pt x="926078" y="370861"/>
                      <a:pt x="922025" y="372888"/>
                    </a:cubicBezTo>
                    <a:cubicBezTo>
                      <a:pt x="910878" y="384289"/>
                      <a:pt x="911638" y="380235"/>
                      <a:pt x="892890" y="403036"/>
                    </a:cubicBezTo>
                    <a:cubicBezTo>
                      <a:pt x="880730" y="416970"/>
                      <a:pt x="892890" y="403036"/>
                      <a:pt x="886810" y="401009"/>
                    </a:cubicBezTo>
                    <a:cubicBezTo>
                      <a:pt x="879716" y="404303"/>
                      <a:pt x="867303" y="404303"/>
                      <a:pt x="856663" y="410130"/>
                    </a:cubicBezTo>
                    <a:cubicBezTo>
                      <a:pt x="849315" y="412916"/>
                      <a:pt x="851596" y="405063"/>
                      <a:pt x="841715" y="408103"/>
                    </a:cubicBezTo>
                    <a:cubicBezTo>
                      <a:pt x="830821" y="412156"/>
                      <a:pt x="834875" y="408356"/>
                      <a:pt x="827781" y="422037"/>
                    </a:cubicBezTo>
                    <a:cubicBezTo>
                      <a:pt x="820687" y="433184"/>
                      <a:pt x="827781" y="422037"/>
                      <a:pt x="814608" y="423050"/>
                    </a:cubicBezTo>
                    <a:cubicBezTo>
                      <a:pt x="801434" y="424570"/>
                      <a:pt x="821954" y="413930"/>
                      <a:pt x="805487" y="405063"/>
                    </a:cubicBezTo>
                    <a:cubicBezTo>
                      <a:pt x="777366" y="399996"/>
                      <a:pt x="808274" y="424823"/>
                      <a:pt x="786486" y="440784"/>
                    </a:cubicBezTo>
                    <a:cubicBezTo>
                      <a:pt x="777366" y="455478"/>
                      <a:pt x="777366" y="440024"/>
                      <a:pt x="767486" y="442051"/>
                    </a:cubicBezTo>
                    <a:cubicBezTo>
                      <a:pt x="757352" y="444077"/>
                      <a:pt x="767486" y="442051"/>
                      <a:pt x="756339" y="441037"/>
                    </a:cubicBezTo>
                    <a:cubicBezTo>
                      <a:pt x="745192" y="440024"/>
                      <a:pt x="756339" y="441037"/>
                      <a:pt x="747218" y="446104"/>
                    </a:cubicBezTo>
                    <a:cubicBezTo>
                      <a:pt x="738098" y="451171"/>
                      <a:pt x="747218" y="446104"/>
                      <a:pt x="739111" y="453198"/>
                    </a:cubicBezTo>
                    <a:cubicBezTo>
                      <a:pt x="731004" y="460291"/>
                      <a:pt x="739111" y="459278"/>
                      <a:pt x="739111" y="459278"/>
                    </a:cubicBezTo>
                    <a:cubicBezTo>
                      <a:pt x="739111" y="459278"/>
                      <a:pt x="739111" y="459278"/>
                      <a:pt x="737084" y="467385"/>
                    </a:cubicBezTo>
                    <a:cubicBezTo>
                      <a:pt x="735058" y="475492"/>
                      <a:pt x="737084" y="467385"/>
                      <a:pt x="734044" y="471438"/>
                    </a:cubicBezTo>
                    <a:cubicBezTo>
                      <a:pt x="713524" y="500066"/>
                      <a:pt x="684390" y="504120"/>
                      <a:pt x="675776" y="541614"/>
                    </a:cubicBezTo>
                    <a:cubicBezTo>
                      <a:pt x="672736" y="552761"/>
                      <a:pt x="675776" y="541614"/>
                      <a:pt x="668682" y="543641"/>
                    </a:cubicBezTo>
                    <a:cubicBezTo>
                      <a:pt x="644615" y="541868"/>
                      <a:pt x="642335" y="562895"/>
                      <a:pt x="623587" y="576829"/>
                    </a:cubicBezTo>
                    <a:cubicBezTo>
                      <a:pt x="619280" y="608497"/>
                      <a:pt x="625614" y="587469"/>
                      <a:pt x="606613" y="602923"/>
                    </a:cubicBezTo>
                    <a:cubicBezTo>
                      <a:pt x="598506" y="609003"/>
                      <a:pt x="606613" y="602923"/>
                      <a:pt x="602560" y="611030"/>
                    </a:cubicBezTo>
                    <a:cubicBezTo>
                      <a:pt x="598253" y="617110"/>
                      <a:pt x="607880" y="627497"/>
                      <a:pt x="597493" y="631044"/>
                    </a:cubicBezTo>
                    <a:cubicBezTo>
                      <a:pt x="586599" y="640671"/>
                      <a:pt x="522757" y="684753"/>
                      <a:pt x="542264" y="695393"/>
                    </a:cubicBezTo>
                    <a:cubicBezTo>
                      <a:pt x="546318" y="701474"/>
                      <a:pt x="542264" y="695393"/>
                      <a:pt x="537197" y="702487"/>
                    </a:cubicBezTo>
                    <a:cubicBezTo>
                      <a:pt x="532131" y="709580"/>
                      <a:pt x="537197" y="702487"/>
                      <a:pt x="531117" y="700460"/>
                    </a:cubicBezTo>
                    <a:cubicBezTo>
                      <a:pt x="525037" y="698433"/>
                      <a:pt x="514143" y="708567"/>
                      <a:pt x="508063" y="711607"/>
                    </a:cubicBezTo>
                    <a:cubicBezTo>
                      <a:pt x="501983" y="714647"/>
                      <a:pt x="508063" y="711607"/>
                      <a:pt x="500969" y="710594"/>
                    </a:cubicBezTo>
                    <a:cubicBezTo>
                      <a:pt x="493876" y="709580"/>
                      <a:pt x="490836" y="718701"/>
                      <a:pt x="490836" y="718701"/>
                    </a:cubicBezTo>
                    <a:cubicBezTo>
                      <a:pt x="483995" y="725034"/>
                      <a:pt x="475889" y="739982"/>
                      <a:pt x="466768" y="739728"/>
                    </a:cubicBezTo>
                    <a:cubicBezTo>
                      <a:pt x="453341" y="741248"/>
                      <a:pt x="467781" y="735421"/>
                      <a:pt x="447767" y="751889"/>
                    </a:cubicBezTo>
                    <a:cubicBezTo>
                      <a:pt x="434847" y="764049"/>
                      <a:pt x="443714" y="757969"/>
                      <a:pt x="443714" y="757969"/>
                    </a:cubicBezTo>
                    <a:cubicBezTo>
                      <a:pt x="441941" y="761009"/>
                      <a:pt x="425473" y="777983"/>
                      <a:pt x="418633" y="772916"/>
                    </a:cubicBezTo>
                    <a:cubicBezTo>
                      <a:pt x="403939" y="775956"/>
                      <a:pt x="413313" y="770129"/>
                      <a:pt x="406473" y="780010"/>
                    </a:cubicBezTo>
                    <a:cubicBezTo>
                      <a:pt x="401406" y="786090"/>
                      <a:pt x="402419" y="797997"/>
                      <a:pt x="397352" y="806104"/>
                    </a:cubicBezTo>
                    <a:cubicBezTo>
                      <a:pt x="392286" y="814211"/>
                      <a:pt x="397352" y="806104"/>
                      <a:pt x="401406" y="815224"/>
                    </a:cubicBezTo>
                    <a:cubicBezTo>
                      <a:pt x="405459" y="824345"/>
                      <a:pt x="401406" y="815224"/>
                      <a:pt x="407486" y="825358"/>
                    </a:cubicBezTo>
                    <a:cubicBezTo>
                      <a:pt x="413566" y="835492"/>
                      <a:pt x="407486" y="825358"/>
                      <a:pt x="407486" y="828398"/>
                    </a:cubicBezTo>
                    <a:cubicBezTo>
                      <a:pt x="410273" y="843599"/>
                      <a:pt x="435607" y="846385"/>
                      <a:pt x="418633" y="856519"/>
                    </a:cubicBezTo>
                    <a:cubicBezTo>
                      <a:pt x="409259" y="871466"/>
                      <a:pt x="414073" y="856519"/>
                      <a:pt x="415593" y="875520"/>
                    </a:cubicBezTo>
                    <a:cubicBezTo>
                      <a:pt x="416606" y="888440"/>
                      <a:pt x="415593" y="875520"/>
                      <a:pt x="409513" y="881600"/>
                    </a:cubicBezTo>
                    <a:cubicBezTo>
                      <a:pt x="400646" y="888440"/>
                      <a:pt x="407232" y="880840"/>
                      <a:pt x="401406" y="887680"/>
                    </a:cubicBezTo>
                    <a:cubicBezTo>
                      <a:pt x="404699" y="906428"/>
                      <a:pt x="422940" y="916561"/>
                      <a:pt x="437634" y="925935"/>
                    </a:cubicBezTo>
                    <a:cubicBezTo>
                      <a:pt x="461195" y="940376"/>
                      <a:pt x="492102" y="929482"/>
                      <a:pt x="508823" y="906934"/>
                    </a:cubicBezTo>
                    <a:cubicBezTo>
                      <a:pt x="521744" y="901868"/>
                      <a:pt x="554931" y="862853"/>
                      <a:pt x="554931" y="898827"/>
                    </a:cubicBezTo>
                    <a:cubicBezTo>
                      <a:pt x="571145" y="909721"/>
                      <a:pt x="563798" y="929989"/>
                      <a:pt x="572919" y="945949"/>
                    </a:cubicBezTo>
                    <a:cubicBezTo>
                      <a:pt x="577985" y="957096"/>
                      <a:pt x="572919" y="945949"/>
                      <a:pt x="572919" y="953043"/>
                    </a:cubicBezTo>
                    <a:cubicBezTo>
                      <a:pt x="572919" y="960136"/>
                      <a:pt x="572919" y="953043"/>
                      <a:pt x="577985" y="961150"/>
                    </a:cubicBezTo>
                    <a:cubicBezTo>
                      <a:pt x="583559" y="968750"/>
                      <a:pt x="588119" y="964696"/>
                      <a:pt x="591919" y="975083"/>
                    </a:cubicBezTo>
                    <a:cubicBezTo>
                      <a:pt x="598000" y="983190"/>
                      <a:pt x="591919" y="975083"/>
                      <a:pt x="591919" y="981164"/>
                    </a:cubicBezTo>
                    <a:cubicBezTo>
                      <a:pt x="587866" y="989271"/>
                      <a:pt x="609907" y="1002191"/>
                      <a:pt x="601040" y="1007258"/>
                    </a:cubicBezTo>
                    <a:cubicBezTo>
                      <a:pt x="589639" y="1025499"/>
                      <a:pt x="575199" y="1048553"/>
                      <a:pt x="614973" y="1034366"/>
                    </a:cubicBezTo>
                    <a:cubicBezTo>
                      <a:pt x="663362" y="1045766"/>
                      <a:pt x="621814" y="1022712"/>
                      <a:pt x="694270" y="1001178"/>
                    </a:cubicBezTo>
                    <a:cubicBezTo>
                      <a:pt x="715297" y="992057"/>
                      <a:pt x="700350" y="996111"/>
                      <a:pt x="707190" y="986231"/>
                    </a:cubicBezTo>
                    <a:cubicBezTo>
                      <a:pt x="714284" y="976097"/>
                      <a:pt x="707190" y="986231"/>
                      <a:pt x="708204" y="983190"/>
                    </a:cubicBezTo>
                    <a:cubicBezTo>
                      <a:pt x="709217" y="980150"/>
                      <a:pt x="706177" y="978124"/>
                      <a:pt x="701110" y="975083"/>
                    </a:cubicBezTo>
                    <a:cubicBezTo>
                      <a:pt x="693003" y="965203"/>
                      <a:pt x="712510" y="954563"/>
                      <a:pt x="706177" y="940882"/>
                    </a:cubicBezTo>
                    <a:cubicBezTo>
                      <a:pt x="711750" y="934549"/>
                      <a:pt x="717577" y="925682"/>
                      <a:pt x="717324" y="916815"/>
                    </a:cubicBezTo>
                    <a:cubicBezTo>
                      <a:pt x="736578" y="899334"/>
                      <a:pt x="753805" y="886667"/>
                      <a:pt x="768499" y="862599"/>
                    </a:cubicBezTo>
                    <a:cubicBezTo>
                      <a:pt x="767486" y="848666"/>
                      <a:pt x="745445" y="819024"/>
                      <a:pt x="727458" y="821558"/>
                    </a:cubicBezTo>
                    <a:cubicBezTo>
                      <a:pt x="717324" y="816998"/>
                      <a:pt x="726444" y="785077"/>
                      <a:pt x="724417" y="771396"/>
                    </a:cubicBezTo>
                    <a:cubicBezTo>
                      <a:pt x="731511" y="728328"/>
                      <a:pt x="792820" y="707554"/>
                      <a:pt x="825754" y="681966"/>
                    </a:cubicBezTo>
                    <a:cubicBezTo>
                      <a:pt x="858436" y="670819"/>
                      <a:pt x="815368" y="646498"/>
                      <a:pt x="843742" y="632818"/>
                    </a:cubicBezTo>
                    <a:cubicBezTo>
                      <a:pt x="854889" y="613564"/>
                      <a:pt x="861476" y="617617"/>
                      <a:pt x="907078" y="608750"/>
                    </a:cubicBezTo>
                    <a:cubicBezTo>
                      <a:pt x="938239" y="603683"/>
                      <a:pt x="907078" y="608750"/>
                      <a:pt x="915184" y="607737"/>
                    </a:cubicBezTo>
                    <a:cubicBezTo>
                      <a:pt x="923291" y="606723"/>
                      <a:pt x="915184" y="607737"/>
                      <a:pt x="922278" y="611790"/>
                    </a:cubicBezTo>
                    <a:cubicBezTo>
                      <a:pt x="935199" y="612550"/>
                      <a:pt x="954453" y="611790"/>
                      <a:pt x="949386" y="631804"/>
                    </a:cubicBezTo>
                    <a:cubicBezTo>
                      <a:pt x="947359" y="640925"/>
                      <a:pt x="935199" y="647512"/>
                      <a:pt x="925318" y="653845"/>
                    </a:cubicBezTo>
                    <a:cubicBezTo>
                      <a:pt x="909865" y="670059"/>
                      <a:pt x="892890" y="679179"/>
                      <a:pt x="874143" y="698940"/>
                    </a:cubicBezTo>
                    <a:cubicBezTo>
                      <a:pt x="864516" y="712621"/>
                      <a:pt x="828795" y="722754"/>
                      <a:pt x="834875" y="749102"/>
                    </a:cubicBezTo>
                    <a:cubicBezTo>
                      <a:pt x="836142" y="750875"/>
                      <a:pt x="832848" y="774690"/>
                      <a:pt x="837915" y="776210"/>
                    </a:cubicBezTo>
                    <a:cubicBezTo>
                      <a:pt x="854889" y="817251"/>
                      <a:pt x="807767" y="813451"/>
                      <a:pt x="877183" y="847399"/>
                    </a:cubicBezTo>
                    <a:cubicBezTo>
                      <a:pt x="909104" y="845879"/>
                      <a:pt x="910371" y="858039"/>
                      <a:pt x="950399" y="847399"/>
                    </a:cubicBezTo>
                    <a:cubicBezTo>
                      <a:pt x="967373" y="844359"/>
                      <a:pt x="950399" y="847399"/>
                      <a:pt x="954453" y="844359"/>
                    </a:cubicBezTo>
                    <a:cubicBezTo>
                      <a:pt x="958506" y="841319"/>
                      <a:pt x="954453" y="844359"/>
                      <a:pt x="969400" y="835238"/>
                    </a:cubicBezTo>
                    <a:cubicBezTo>
                      <a:pt x="984347" y="826118"/>
                      <a:pt x="976493" y="831438"/>
                      <a:pt x="984347" y="829411"/>
                    </a:cubicBezTo>
                    <a:cubicBezTo>
                      <a:pt x="1000561" y="837012"/>
                      <a:pt x="1007654" y="837012"/>
                      <a:pt x="1021842" y="818771"/>
                    </a:cubicBezTo>
                    <a:cubicBezTo>
                      <a:pt x="1018042" y="841065"/>
                      <a:pt x="1051483" y="842839"/>
                      <a:pt x="1066177" y="842332"/>
                    </a:cubicBezTo>
                    <a:cubicBezTo>
                      <a:pt x="1072510" y="860319"/>
                      <a:pt x="1049710" y="852212"/>
                      <a:pt x="1043883" y="853479"/>
                    </a:cubicBezTo>
                    <a:cubicBezTo>
                      <a:pt x="1040082" y="856519"/>
                      <a:pt x="1040082" y="856519"/>
                      <a:pt x="1040082" y="856519"/>
                    </a:cubicBezTo>
                    <a:cubicBezTo>
                      <a:pt x="1050976" y="864373"/>
                      <a:pt x="1012975" y="864879"/>
                      <a:pt x="1015761" y="864626"/>
                    </a:cubicBezTo>
                    <a:cubicBezTo>
                      <a:pt x="1009428" y="871213"/>
                      <a:pt x="1012721" y="876787"/>
                      <a:pt x="1011455" y="885147"/>
                    </a:cubicBezTo>
                    <a:cubicBezTo>
                      <a:pt x="1002081" y="893761"/>
                      <a:pt x="1002588" y="910735"/>
                      <a:pt x="1002588" y="920615"/>
                    </a:cubicBezTo>
                    <a:cubicBezTo>
                      <a:pt x="1031469" y="956336"/>
                      <a:pt x="978013" y="902374"/>
                      <a:pt x="993974" y="894774"/>
                    </a:cubicBezTo>
                    <a:cubicBezTo>
                      <a:pt x="1003094" y="896547"/>
                      <a:pt x="1011202" y="887174"/>
                      <a:pt x="1008668" y="878560"/>
                    </a:cubicBezTo>
                    <a:cubicBezTo>
                      <a:pt x="990681" y="853986"/>
                      <a:pt x="826008" y="896041"/>
                      <a:pt x="884783" y="920362"/>
                    </a:cubicBezTo>
                    <a:cubicBezTo>
                      <a:pt x="895424" y="923655"/>
                      <a:pt x="911384" y="910988"/>
                      <a:pt x="917211" y="924415"/>
                    </a:cubicBezTo>
                    <a:cubicBezTo>
                      <a:pt x="917465" y="937336"/>
                      <a:pt x="917971" y="972043"/>
                      <a:pt x="900998" y="964696"/>
                    </a:cubicBezTo>
                    <a:cubicBezTo>
                      <a:pt x="884783" y="957349"/>
                      <a:pt x="877690" y="942909"/>
                      <a:pt x="859196" y="948482"/>
                    </a:cubicBezTo>
                    <a:cubicBezTo>
                      <a:pt x="836648" y="956843"/>
                      <a:pt x="828035" y="968497"/>
                      <a:pt x="829554" y="991551"/>
                    </a:cubicBezTo>
                    <a:cubicBezTo>
                      <a:pt x="830568" y="1039939"/>
                      <a:pt x="825248" y="1055140"/>
                      <a:pt x="777113" y="1072367"/>
                    </a:cubicBezTo>
                    <a:cubicBezTo>
                      <a:pt x="742405" y="1063500"/>
                      <a:pt x="776353" y="1044499"/>
                      <a:pt x="751525" y="1053620"/>
                    </a:cubicBezTo>
                    <a:cubicBezTo>
                      <a:pt x="719097" y="1060460"/>
                      <a:pt x="727711" y="1063500"/>
                      <a:pt x="707190" y="1073887"/>
                    </a:cubicBezTo>
                    <a:cubicBezTo>
                      <a:pt x="689203" y="1082501"/>
                      <a:pt x="655508" y="1088328"/>
                      <a:pt x="641321" y="1090101"/>
                    </a:cubicBezTo>
                    <a:cubicBezTo>
                      <a:pt x="631948" y="1094155"/>
                      <a:pt x="618267" y="1072114"/>
                      <a:pt x="607627" y="1073887"/>
                    </a:cubicBezTo>
                    <a:cubicBezTo>
                      <a:pt x="584319" y="1074141"/>
                      <a:pt x="547331" y="1105302"/>
                      <a:pt x="551131" y="1081994"/>
                    </a:cubicBezTo>
                    <a:cubicBezTo>
                      <a:pt x="552398" y="1069834"/>
                      <a:pt x="565825" y="1072620"/>
                      <a:pt x="552398" y="1069834"/>
                    </a:cubicBezTo>
                    <a:cubicBezTo>
                      <a:pt x="538971" y="1067047"/>
                      <a:pt x="549611" y="1067047"/>
                      <a:pt x="538971" y="1067047"/>
                    </a:cubicBezTo>
                    <a:cubicBezTo>
                      <a:pt x="516677" y="1067300"/>
                      <a:pt x="518450" y="1053873"/>
                      <a:pt x="525544" y="1037406"/>
                    </a:cubicBezTo>
                    <a:cubicBezTo>
                      <a:pt x="526810" y="1030566"/>
                      <a:pt x="522757" y="1045513"/>
                      <a:pt x="526810" y="1030566"/>
                    </a:cubicBezTo>
                    <a:cubicBezTo>
                      <a:pt x="530864" y="1015872"/>
                      <a:pt x="525544" y="1022459"/>
                      <a:pt x="530864" y="1015872"/>
                    </a:cubicBezTo>
                    <a:cubicBezTo>
                      <a:pt x="551638" y="994591"/>
                      <a:pt x="552145" y="990031"/>
                      <a:pt x="540237" y="967483"/>
                    </a:cubicBezTo>
                    <a:cubicBezTo>
                      <a:pt x="556958" y="915548"/>
                      <a:pt x="494382" y="979644"/>
                      <a:pt x="485009" y="976857"/>
                    </a:cubicBezTo>
                    <a:cubicBezTo>
                      <a:pt x="452074" y="974577"/>
                      <a:pt x="487289" y="1035379"/>
                      <a:pt x="476902" y="1046780"/>
                    </a:cubicBezTo>
                    <a:cubicBezTo>
                      <a:pt x="476648" y="1058940"/>
                      <a:pt x="481462" y="1059193"/>
                      <a:pt x="486276" y="1065527"/>
                    </a:cubicBezTo>
                    <a:cubicBezTo>
                      <a:pt x="489062" y="1072367"/>
                      <a:pt x="493116" y="1058687"/>
                      <a:pt x="489062" y="1072367"/>
                    </a:cubicBezTo>
                    <a:cubicBezTo>
                      <a:pt x="483995" y="1094661"/>
                      <a:pt x="473862" y="1090101"/>
                      <a:pt x="460688" y="1100742"/>
                    </a:cubicBezTo>
                    <a:cubicBezTo>
                      <a:pt x="379112" y="1097195"/>
                      <a:pt x="394565" y="1119995"/>
                      <a:pt x="354284" y="1173197"/>
                    </a:cubicBezTo>
                    <a:cubicBezTo>
                      <a:pt x="333257" y="1184345"/>
                      <a:pt x="327683" y="1193972"/>
                      <a:pt x="305895" y="1193718"/>
                    </a:cubicBezTo>
                    <a:cubicBezTo>
                      <a:pt x="281575" y="1214746"/>
                      <a:pt x="309189" y="1216519"/>
                      <a:pt x="260040" y="1240840"/>
                    </a:cubicBezTo>
                    <a:cubicBezTo>
                      <a:pt x="262321" y="1241853"/>
                      <a:pt x="239520" y="1250467"/>
                      <a:pt x="234453" y="1247680"/>
                    </a:cubicBezTo>
                    <a:cubicBezTo>
                      <a:pt x="226346" y="1247680"/>
                      <a:pt x="235720" y="1251734"/>
                      <a:pt x="226346" y="1247680"/>
                    </a:cubicBezTo>
                    <a:cubicBezTo>
                      <a:pt x="216972" y="1243627"/>
                      <a:pt x="226346" y="1244893"/>
                      <a:pt x="216972" y="1243627"/>
                    </a:cubicBezTo>
                    <a:cubicBezTo>
                      <a:pt x="207599" y="1242360"/>
                      <a:pt x="214186" y="1236787"/>
                      <a:pt x="207599" y="1242360"/>
                    </a:cubicBezTo>
                    <a:cubicBezTo>
                      <a:pt x="199745" y="1249200"/>
                      <a:pt x="210132" y="1260094"/>
                      <a:pt x="206839" y="1267948"/>
                    </a:cubicBezTo>
                    <a:cubicBezTo>
                      <a:pt x="208865" y="1272001"/>
                      <a:pt x="225079" y="1258574"/>
                      <a:pt x="208865" y="1272001"/>
                    </a:cubicBezTo>
                    <a:cubicBezTo>
                      <a:pt x="188345" y="1290495"/>
                      <a:pt x="202785" y="1288215"/>
                      <a:pt x="184545" y="1282895"/>
                    </a:cubicBezTo>
                    <a:cubicBezTo>
                      <a:pt x="183531" y="1273268"/>
                      <a:pt x="149330" y="1278335"/>
                      <a:pt x="149583" y="1280108"/>
                    </a:cubicBezTo>
                    <a:cubicBezTo>
                      <a:pt x="113609" y="1296575"/>
                      <a:pt x="165544" y="1306709"/>
                      <a:pt x="164277" y="1306962"/>
                    </a:cubicBezTo>
                    <a:cubicBezTo>
                      <a:pt x="164277" y="1305696"/>
                      <a:pt x="168837" y="1300629"/>
                      <a:pt x="172637" y="1307216"/>
                    </a:cubicBezTo>
                    <a:cubicBezTo>
                      <a:pt x="186065" y="1320643"/>
                      <a:pt x="195691" y="1319629"/>
                      <a:pt x="192398" y="1336603"/>
                    </a:cubicBezTo>
                    <a:cubicBezTo>
                      <a:pt x="210892" y="1373845"/>
                      <a:pt x="229893" y="1368271"/>
                      <a:pt x="224826" y="1399939"/>
                    </a:cubicBezTo>
                    <a:cubicBezTo>
                      <a:pt x="224826" y="1399939"/>
                      <a:pt x="234200" y="1410833"/>
                      <a:pt x="224826" y="1417420"/>
                    </a:cubicBezTo>
                    <a:cubicBezTo>
                      <a:pt x="197212" y="1469355"/>
                      <a:pt x="236226" y="1462008"/>
                      <a:pt x="157437" y="1461755"/>
                    </a:cubicBezTo>
                    <a:cubicBezTo>
                      <a:pt x="149330" y="1460488"/>
                      <a:pt x="145276" y="1468342"/>
                      <a:pt x="139956" y="1462261"/>
                    </a:cubicBezTo>
                    <a:cubicBezTo>
                      <a:pt x="134636" y="1456181"/>
                      <a:pt x="146796" y="1456181"/>
                      <a:pt x="134636" y="1456181"/>
                    </a:cubicBezTo>
                    <a:cubicBezTo>
                      <a:pt x="115888" y="1458715"/>
                      <a:pt x="110062" y="1456688"/>
                      <a:pt x="97901" y="1456181"/>
                    </a:cubicBezTo>
                    <a:cubicBezTo>
                      <a:pt x="49766" y="1448834"/>
                      <a:pt x="35579" y="1441487"/>
                      <a:pt x="3911" y="1473662"/>
                    </a:cubicBezTo>
                    <a:cubicBezTo>
                      <a:pt x="27219" y="1492663"/>
                      <a:pt x="3151" y="1482529"/>
                      <a:pt x="3911" y="1499249"/>
                    </a:cubicBezTo>
                    <a:cubicBezTo>
                      <a:pt x="9991" y="1509636"/>
                      <a:pt x="18098" y="1526610"/>
                      <a:pt x="17338" y="1530157"/>
                    </a:cubicBezTo>
                    <a:cubicBezTo>
                      <a:pt x="18098" y="1542318"/>
                      <a:pt x="4164" y="1565878"/>
                      <a:pt x="2898" y="1576012"/>
                    </a:cubicBezTo>
                    <a:cubicBezTo>
                      <a:pt x="8218" y="1590706"/>
                      <a:pt x="-5209" y="1595520"/>
                      <a:pt x="2391" y="1609707"/>
                    </a:cubicBezTo>
                    <a:cubicBezTo>
                      <a:pt x="28232" y="1617560"/>
                      <a:pt x="2644" y="1650748"/>
                      <a:pt x="9231" y="1664936"/>
                    </a:cubicBezTo>
                    <a:cubicBezTo>
                      <a:pt x="21898" y="1663922"/>
                      <a:pt x="39632" y="1666202"/>
                      <a:pt x="50526" y="1659615"/>
                    </a:cubicBezTo>
                    <a:cubicBezTo>
                      <a:pt x="50526" y="1659615"/>
                      <a:pt x="56353" y="1666456"/>
                      <a:pt x="63193" y="1664936"/>
                    </a:cubicBezTo>
                    <a:cubicBezTo>
                      <a:pt x="70034" y="1663669"/>
                      <a:pt x="59140" y="1651508"/>
                      <a:pt x="70034" y="1663669"/>
                    </a:cubicBezTo>
                    <a:cubicBezTo>
                      <a:pt x="88021" y="1679123"/>
                      <a:pt x="85994" y="1688750"/>
                      <a:pt x="97901" y="1696097"/>
                    </a:cubicBezTo>
                    <a:cubicBezTo>
                      <a:pt x="115635" y="1709524"/>
                      <a:pt x="107275" y="1693056"/>
                      <a:pt x="115888" y="1685203"/>
                    </a:cubicBezTo>
                    <a:cubicBezTo>
                      <a:pt x="136663" y="1664175"/>
                      <a:pt x="162250" y="1672282"/>
                      <a:pt x="188598" y="1671776"/>
                    </a:cubicBezTo>
                    <a:cubicBezTo>
                      <a:pt x="193665" y="1677349"/>
                      <a:pt x="215199" y="1653282"/>
                      <a:pt x="214186" y="1654295"/>
                    </a:cubicBezTo>
                    <a:cubicBezTo>
                      <a:pt x="225079" y="1646695"/>
                      <a:pt x="239773" y="1646188"/>
                      <a:pt x="243826" y="1628707"/>
                    </a:cubicBezTo>
                    <a:cubicBezTo>
                      <a:pt x="246614" y="1621867"/>
                      <a:pt x="236986" y="1628707"/>
                      <a:pt x="246614" y="1621867"/>
                    </a:cubicBezTo>
                    <a:cubicBezTo>
                      <a:pt x="255987" y="1615027"/>
                      <a:pt x="250667" y="1620601"/>
                      <a:pt x="255987" y="1615027"/>
                    </a:cubicBezTo>
                    <a:cubicBezTo>
                      <a:pt x="261307" y="1609707"/>
                      <a:pt x="265361" y="1621867"/>
                      <a:pt x="261307" y="1609707"/>
                    </a:cubicBezTo>
                    <a:cubicBezTo>
                      <a:pt x="257254" y="1597546"/>
                      <a:pt x="264094" y="1608440"/>
                      <a:pt x="257254" y="1597546"/>
                    </a:cubicBezTo>
                    <a:cubicBezTo>
                      <a:pt x="250414" y="1586653"/>
                      <a:pt x="247880" y="1601600"/>
                      <a:pt x="250414" y="1586653"/>
                    </a:cubicBezTo>
                    <a:cubicBezTo>
                      <a:pt x="248893" y="1570945"/>
                      <a:pt x="264094" y="1553211"/>
                      <a:pt x="271948" y="1546371"/>
                    </a:cubicBezTo>
                    <a:cubicBezTo>
                      <a:pt x="282335" y="1530411"/>
                      <a:pt x="330470" y="1520024"/>
                      <a:pt x="341870" y="1515463"/>
                    </a:cubicBezTo>
                    <a:cubicBezTo>
                      <a:pt x="364418" y="1509383"/>
                      <a:pt x="330723" y="1477462"/>
                      <a:pt x="358084" y="1461501"/>
                    </a:cubicBezTo>
                    <a:cubicBezTo>
                      <a:pt x="375565" y="1454661"/>
                      <a:pt x="391525" y="1466062"/>
                      <a:pt x="407993" y="1466822"/>
                    </a:cubicBezTo>
                    <a:cubicBezTo>
                      <a:pt x="432313" y="1484809"/>
                      <a:pt x="449288" y="1454154"/>
                      <a:pt x="459168" y="1449341"/>
                    </a:cubicBezTo>
                    <a:cubicBezTo>
                      <a:pt x="523010" y="1390565"/>
                      <a:pt x="552904" y="1497223"/>
                      <a:pt x="595213" y="1517997"/>
                    </a:cubicBezTo>
                    <a:cubicBezTo>
                      <a:pt x="610160" y="1530157"/>
                      <a:pt x="639548" y="1537251"/>
                      <a:pt x="651708" y="1548904"/>
                    </a:cubicBezTo>
                    <a:cubicBezTo>
                      <a:pt x="684390" y="1578039"/>
                      <a:pt x="729484" y="1613254"/>
                      <a:pt x="654495" y="1625667"/>
                    </a:cubicBezTo>
                    <a:cubicBezTo>
                      <a:pt x="641574" y="1628961"/>
                      <a:pt x="614973" y="1623134"/>
                      <a:pt x="604586" y="1628454"/>
                    </a:cubicBezTo>
                    <a:cubicBezTo>
                      <a:pt x="604586" y="1628454"/>
                      <a:pt x="601800" y="1645935"/>
                      <a:pt x="601800" y="1645935"/>
                    </a:cubicBezTo>
                    <a:lnTo>
                      <a:pt x="619280" y="1658095"/>
                    </a:lnTo>
                    <a:cubicBezTo>
                      <a:pt x="636001" y="1665442"/>
                      <a:pt x="651962" y="1666962"/>
                      <a:pt x="652975" y="1671522"/>
                    </a:cubicBezTo>
                    <a:cubicBezTo>
                      <a:pt x="673749" y="1672029"/>
                      <a:pt x="672989" y="1665949"/>
                      <a:pt x="671722" y="1649988"/>
                    </a:cubicBezTo>
                    <a:cubicBezTo>
                      <a:pt x="695283" y="1634534"/>
                      <a:pt x="700603" y="1622121"/>
                      <a:pt x="717577" y="1605653"/>
                    </a:cubicBezTo>
                    <a:cubicBezTo>
                      <a:pt x="724924" y="1594253"/>
                      <a:pt x="704150" y="1583106"/>
                      <a:pt x="709470" y="1566638"/>
                    </a:cubicBezTo>
                    <a:cubicBezTo>
                      <a:pt x="723911" y="1546624"/>
                      <a:pt x="742405" y="1573732"/>
                      <a:pt x="759379" y="1563852"/>
                    </a:cubicBezTo>
                    <a:cubicBezTo>
                      <a:pt x="754312" y="1555491"/>
                      <a:pt x="757859" y="1551185"/>
                      <a:pt x="748485" y="1547638"/>
                    </a:cubicBezTo>
                    <a:cubicBezTo>
                      <a:pt x="725684" y="1536744"/>
                      <a:pt x="721377" y="1536998"/>
                      <a:pt x="701363" y="1530157"/>
                    </a:cubicBezTo>
                    <a:cubicBezTo>
                      <a:pt x="694523" y="1524837"/>
                      <a:pt x="694523" y="1524837"/>
                      <a:pt x="694523" y="1524837"/>
                    </a:cubicBezTo>
                    <a:cubicBezTo>
                      <a:pt x="695536" y="1514957"/>
                      <a:pt x="676789" y="1504063"/>
                      <a:pt x="681096" y="1506090"/>
                    </a:cubicBezTo>
                    <a:cubicBezTo>
                      <a:pt x="669189" y="1510650"/>
                      <a:pt x="644361" y="1491902"/>
                      <a:pt x="633974" y="1479235"/>
                    </a:cubicBezTo>
                    <a:cubicBezTo>
                      <a:pt x="625867" y="1466315"/>
                      <a:pt x="629414" y="1476449"/>
                      <a:pt x="624601" y="1463021"/>
                    </a:cubicBezTo>
                    <a:cubicBezTo>
                      <a:pt x="619280" y="1453648"/>
                      <a:pt x="628654" y="1460235"/>
                      <a:pt x="619280" y="1453648"/>
                    </a:cubicBezTo>
                    <a:cubicBezTo>
                      <a:pt x="609907" y="1446807"/>
                      <a:pt x="618014" y="1452381"/>
                      <a:pt x="609907" y="1446807"/>
                    </a:cubicBezTo>
                    <a:cubicBezTo>
                      <a:pt x="601800" y="1441487"/>
                      <a:pt x="612694" y="1453648"/>
                      <a:pt x="601800" y="1441487"/>
                    </a:cubicBezTo>
                    <a:cubicBezTo>
                      <a:pt x="590906" y="1429327"/>
                      <a:pt x="590906" y="1429327"/>
                      <a:pt x="590906" y="1429327"/>
                    </a:cubicBezTo>
                    <a:cubicBezTo>
                      <a:pt x="580519" y="1399179"/>
                      <a:pt x="601293" y="1376885"/>
                      <a:pt x="628654" y="1392846"/>
                    </a:cubicBezTo>
                    <a:cubicBezTo>
                      <a:pt x="644361" y="1402472"/>
                      <a:pt x="685909" y="1429073"/>
                      <a:pt x="689203" y="1442754"/>
                    </a:cubicBezTo>
                    <a:cubicBezTo>
                      <a:pt x="709470" y="1455421"/>
                      <a:pt x="718337" y="1471635"/>
                      <a:pt x="731004" y="1485822"/>
                    </a:cubicBezTo>
                    <a:cubicBezTo>
                      <a:pt x="752792" y="1484556"/>
                      <a:pt x="786740" y="1511410"/>
                      <a:pt x="790286" y="1531677"/>
                    </a:cubicBezTo>
                    <a:cubicBezTo>
                      <a:pt x="787246" y="1560812"/>
                      <a:pt x="788260" y="1560305"/>
                      <a:pt x="799661" y="1578799"/>
                    </a:cubicBezTo>
                    <a:cubicBezTo>
                      <a:pt x="804474" y="1591466"/>
                      <a:pt x="814101" y="1608947"/>
                      <a:pt x="829302" y="1615280"/>
                    </a:cubicBezTo>
                    <a:cubicBezTo>
                      <a:pt x="835129" y="1615280"/>
                      <a:pt x="833862" y="1633014"/>
                      <a:pt x="829302" y="1634028"/>
                    </a:cubicBezTo>
                    <a:cubicBezTo>
                      <a:pt x="838168" y="1640108"/>
                      <a:pt x="831328" y="1648975"/>
                      <a:pt x="842729" y="1660882"/>
                    </a:cubicBezTo>
                    <a:cubicBezTo>
                      <a:pt x="850836" y="1671776"/>
                      <a:pt x="833355" y="1673042"/>
                      <a:pt x="857422" y="1677096"/>
                    </a:cubicBezTo>
                    <a:cubicBezTo>
                      <a:pt x="906064" y="1678616"/>
                      <a:pt x="888837" y="1694576"/>
                      <a:pt x="896437" y="1687990"/>
                    </a:cubicBezTo>
                    <a:cubicBezTo>
                      <a:pt x="904544" y="1678616"/>
                      <a:pt x="909865" y="1689256"/>
                      <a:pt x="904544" y="1678616"/>
                    </a:cubicBezTo>
                    <a:cubicBezTo>
                      <a:pt x="901504" y="1663669"/>
                      <a:pt x="883010" y="1661135"/>
                      <a:pt x="895171" y="1648975"/>
                    </a:cubicBezTo>
                    <a:cubicBezTo>
                      <a:pt x="895171" y="1648975"/>
                      <a:pt x="874903" y="1636814"/>
                      <a:pt x="896437" y="1638081"/>
                    </a:cubicBezTo>
                    <a:cubicBezTo>
                      <a:pt x="917971" y="1639348"/>
                      <a:pt x="917971" y="1639348"/>
                      <a:pt x="917971" y="1639348"/>
                    </a:cubicBezTo>
                    <a:cubicBezTo>
                      <a:pt x="919238" y="1627187"/>
                      <a:pt x="932665" y="1636561"/>
                      <a:pt x="919238" y="1627187"/>
                    </a:cubicBezTo>
                    <a:cubicBezTo>
                      <a:pt x="905811" y="1617814"/>
                      <a:pt x="919238" y="1627187"/>
                      <a:pt x="905811" y="1617814"/>
                    </a:cubicBezTo>
                    <a:cubicBezTo>
                      <a:pt x="891623" y="1613000"/>
                      <a:pt x="891117" y="1604640"/>
                      <a:pt x="887064" y="1600333"/>
                    </a:cubicBezTo>
                    <a:cubicBezTo>
                      <a:pt x="889850" y="1588173"/>
                      <a:pt x="904544" y="1599066"/>
                      <a:pt x="889850" y="1588173"/>
                    </a:cubicBezTo>
                    <a:cubicBezTo>
                      <a:pt x="861476" y="1567905"/>
                      <a:pt x="866543" y="1564612"/>
                      <a:pt x="885797" y="1562585"/>
                    </a:cubicBezTo>
                    <a:cubicBezTo>
                      <a:pt x="899984" y="1565878"/>
                      <a:pt x="929372" y="1545104"/>
                      <a:pt x="924812" y="1549158"/>
                    </a:cubicBezTo>
                    <a:cubicBezTo>
                      <a:pt x="924812" y="1549158"/>
                      <a:pt x="927599" y="1549158"/>
                      <a:pt x="935705" y="1545104"/>
                    </a:cubicBezTo>
                    <a:cubicBezTo>
                      <a:pt x="943812" y="1541051"/>
                      <a:pt x="928865" y="1538264"/>
                      <a:pt x="943812" y="1541051"/>
                    </a:cubicBezTo>
                    <a:cubicBezTo>
                      <a:pt x="961040" y="1543584"/>
                      <a:pt x="961800" y="1540798"/>
                      <a:pt x="971680" y="1545864"/>
                    </a:cubicBezTo>
                    <a:cubicBezTo>
                      <a:pt x="978520" y="1574492"/>
                      <a:pt x="973960" y="1620347"/>
                      <a:pt x="1005121" y="1628707"/>
                    </a:cubicBezTo>
                    <a:cubicBezTo>
                      <a:pt x="1027162" y="1632254"/>
                      <a:pt x="1012721" y="1617307"/>
                      <a:pt x="1032736" y="1638081"/>
                    </a:cubicBezTo>
                    <a:cubicBezTo>
                      <a:pt x="1042869" y="1644668"/>
                      <a:pt x="1041096" y="1643655"/>
                      <a:pt x="1053510" y="1645428"/>
                    </a:cubicBezTo>
                    <a:cubicBezTo>
                      <a:pt x="1065417" y="1645428"/>
                      <a:pt x="1058577" y="1652775"/>
                      <a:pt x="1065417" y="1645428"/>
                    </a:cubicBezTo>
                    <a:cubicBezTo>
                      <a:pt x="1073777" y="1637321"/>
                      <a:pt x="1070737" y="1639601"/>
                      <a:pt x="1077324" y="1632001"/>
                    </a:cubicBezTo>
                    <a:cubicBezTo>
                      <a:pt x="1076057" y="1615534"/>
                      <a:pt x="1106712" y="1639601"/>
                      <a:pt x="1111018" y="1639348"/>
                    </a:cubicBezTo>
                    <a:cubicBezTo>
                      <a:pt x="1145726" y="1652775"/>
                      <a:pt x="1147753" y="1652522"/>
                      <a:pt x="1176381" y="1638335"/>
                    </a:cubicBezTo>
                    <a:cubicBezTo>
                      <a:pt x="1189048" y="1632254"/>
                      <a:pt x="1186008" y="1636308"/>
                      <a:pt x="1199182" y="1636308"/>
                    </a:cubicBezTo>
                    <a:cubicBezTo>
                      <a:pt x="1206275" y="1634788"/>
                      <a:pt x="1229583" y="1629974"/>
                      <a:pt x="1230850" y="1637321"/>
                    </a:cubicBezTo>
                    <a:cubicBezTo>
                      <a:pt x="1225529" y="1651255"/>
                      <a:pt x="1216156" y="1677096"/>
                      <a:pt x="1228823" y="1689003"/>
                    </a:cubicBezTo>
                    <a:cubicBezTo>
                      <a:pt x="1227810" y="1706230"/>
                      <a:pt x="1213622" y="1715351"/>
                      <a:pt x="1212862" y="1730298"/>
                    </a:cubicBezTo>
                    <a:cubicBezTo>
                      <a:pt x="1216156" y="1740938"/>
                      <a:pt x="1196395" y="1748792"/>
                      <a:pt x="1197915" y="1756139"/>
                    </a:cubicBezTo>
                    <a:cubicBezTo>
                      <a:pt x="1204502" y="1771339"/>
                      <a:pt x="1194621" y="1778686"/>
                      <a:pt x="1188034" y="1790340"/>
                    </a:cubicBezTo>
                    <a:cubicBezTo>
                      <a:pt x="1177394" y="1793887"/>
                      <a:pt x="1190568" y="1845315"/>
                      <a:pt x="1189301" y="1851902"/>
                    </a:cubicBezTo>
                    <a:cubicBezTo>
                      <a:pt x="1177394" y="1852409"/>
                      <a:pt x="1196901" y="1886610"/>
                      <a:pt x="1198675" y="1883570"/>
                    </a:cubicBezTo>
                    <a:cubicBezTo>
                      <a:pt x="1186261" y="1901051"/>
                      <a:pt x="1210835" y="1905611"/>
                      <a:pt x="1214635" y="1915238"/>
                    </a:cubicBezTo>
                    <a:cubicBezTo>
                      <a:pt x="1221729" y="1933479"/>
                      <a:pt x="1224516" y="1944879"/>
                      <a:pt x="1239210" y="1961853"/>
                    </a:cubicBezTo>
                    <a:cubicBezTo>
                      <a:pt x="1244277" y="1970973"/>
                      <a:pt x="1251624" y="1994027"/>
                      <a:pt x="1255170" y="1998081"/>
                    </a:cubicBezTo>
                    <a:cubicBezTo>
                      <a:pt x="1274424" y="2035322"/>
                      <a:pt x="1304065" y="2036589"/>
                      <a:pt x="1312932" y="2077884"/>
                    </a:cubicBezTo>
                    <a:cubicBezTo>
                      <a:pt x="1311919" y="2110565"/>
                      <a:pt x="1307612" y="2099418"/>
                      <a:pt x="1315719" y="2121459"/>
                    </a:cubicBezTo>
                    <a:cubicBezTo>
                      <a:pt x="1337253" y="2147553"/>
                      <a:pt x="1368668" y="2161740"/>
                      <a:pt x="1381082" y="2186314"/>
                    </a:cubicBezTo>
                    <a:cubicBezTo>
                      <a:pt x="1377788" y="2193915"/>
                      <a:pt x="1371961" y="2174154"/>
                      <a:pt x="1377788" y="2193915"/>
                    </a:cubicBezTo>
                    <a:cubicBezTo>
                      <a:pt x="1381588" y="2221276"/>
                      <a:pt x="1402362" y="2243823"/>
                      <a:pt x="1410976" y="2261557"/>
                    </a:cubicBezTo>
                    <a:cubicBezTo>
                      <a:pt x="1410976" y="2261557"/>
                      <a:pt x="1405149" y="2285625"/>
                      <a:pt x="1410976" y="2297785"/>
                    </a:cubicBezTo>
                    <a:cubicBezTo>
                      <a:pt x="1416803" y="2309946"/>
                      <a:pt x="1416803" y="2299306"/>
                      <a:pt x="1416803" y="2309946"/>
                    </a:cubicBezTo>
                    <a:cubicBezTo>
                      <a:pt x="1416803" y="2320586"/>
                      <a:pt x="1414016" y="2305385"/>
                      <a:pt x="1416803" y="2320586"/>
                    </a:cubicBezTo>
                    <a:cubicBezTo>
                      <a:pt x="1419590" y="2335533"/>
                      <a:pt x="1409709" y="2337307"/>
                      <a:pt x="1422630" y="2347694"/>
                    </a:cubicBezTo>
                    <a:cubicBezTo>
                      <a:pt x="1442897" y="2364161"/>
                      <a:pt x="1421109" y="2365681"/>
                      <a:pt x="1442897" y="2364161"/>
                    </a:cubicBezTo>
                    <a:cubicBezTo>
                      <a:pt x="1464431" y="2362641"/>
                      <a:pt x="1440110" y="2373281"/>
                      <a:pt x="1464431" y="2362641"/>
                    </a:cubicBezTo>
                    <a:cubicBezTo>
                      <a:pt x="1496099" y="2349467"/>
                      <a:pt x="1478872" y="2359854"/>
                      <a:pt x="1496099" y="2346174"/>
                    </a:cubicBezTo>
                    <a:cubicBezTo>
                      <a:pt x="1504713" y="2338574"/>
                      <a:pt x="1489005" y="2341614"/>
                      <a:pt x="1504713" y="2338574"/>
                    </a:cubicBezTo>
                    <a:cubicBezTo>
                      <a:pt x="1543221" y="2329200"/>
                      <a:pt x="1515606" y="2342880"/>
                      <a:pt x="1549555" y="2326413"/>
                    </a:cubicBezTo>
                    <a:cubicBezTo>
                      <a:pt x="1595156" y="2295759"/>
                      <a:pt x="1590849" y="2317293"/>
                      <a:pt x="1627584" y="2299306"/>
                    </a:cubicBezTo>
                    <a:cubicBezTo>
                      <a:pt x="1654438" y="2281825"/>
                      <a:pt x="1637971" y="2288918"/>
                      <a:pt x="1657985" y="2285625"/>
                    </a:cubicBezTo>
                    <a:cubicBezTo>
                      <a:pt x="1670906" y="2271944"/>
                      <a:pt x="1665079" y="2282585"/>
                      <a:pt x="1670906" y="2271944"/>
                    </a:cubicBezTo>
                    <a:cubicBezTo>
                      <a:pt x="1676733" y="2261304"/>
                      <a:pt x="1656465" y="2271944"/>
                      <a:pt x="1676733" y="2261304"/>
                    </a:cubicBezTo>
                    <a:cubicBezTo>
                      <a:pt x="1703840" y="2249904"/>
                      <a:pt x="1704347" y="2242303"/>
                      <a:pt x="1722841" y="2237237"/>
                    </a:cubicBezTo>
                    <a:cubicBezTo>
                      <a:pt x="1735761" y="2237237"/>
                      <a:pt x="1721320" y="2244837"/>
                      <a:pt x="1735761" y="2237237"/>
                    </a:cubicBezTo>
                    <a:cubicBezTo>
                      <a:pt x="1762869" y="2225329"/>
                      <a:pt x="1744121" y="2226596"/>
                      <a:pt x="1757296" y="2216209"/>
                    </a:cubicBezTo>
                    <a:cubicBezTo>
                      <a:pt x="1768949" y="2208609"/>
                      <a:pt x="1748682" y="2211649"/>
                      <a:pt x="1768949" y="2208609"/>
                    </a:cubicBezTo>
                    <a:cubicBezTo>
                      <a:pt x="1800617" y="2209875"/>
                      <a:pt x="1794537" y="2194675"/>
                      <a:pt x="1804924" y="2179981"/>
                    </a:cubicBezTo>
                    <a:cubicBezTo>
                      <a:pt x="1823671" y="2183528"/>
                      <a:pt x="1816578" y="2154140"/>
                      <a:pt x="1826458" y="2143753"/>
                    </a:cubicBezTo>
                    <a:cubicBezTo>
                      <a:pt x="1829245" y="2139193"/>
                      <a:pt x="1810498" y="2152873"/>
                      <a:pt x="1829245" y="2139193"/>
                    </a:cubicBezTo>
                    <a:cubicBezTo>
                      <a:pt x="1859392" y="2110565"/>
                      <a:pt x="1862939" y="2099418"/>
                      <a:pt x="1878393" y="2078897"/>
                    </a:cubicBezTo>
                    <a:cubicBezTo>
                      <a:pt x="1883713" y="2069270"/>
                      <a:pt x="1860152" y="2068004"/>
                      <a:pt x="1859646" y="2056350"/>
                    </a:cubicBezTo>
                    <a:cubicBezTo>
                      <a:pt x="1859646" y="2056350"/>
                      <a:pt x="1859646" y="2056350"/>
                      <a:pt x="1853819" y="2048750"/>
                    </a:cubicBezTo>
                    <a:cubicBezTo>
                      <a:pt x="1847992" y="2041149"/>
                      <a:pt x="1862433" y="2045709"/>
                      <a:pt x="1847992" y="2041149"/>
                    </a:cubicBezTo>
                    <a:cubicBezTo>
                      <a:pt x="1825445" y="2035322"/>
                      <a:pt x="1820884" y="2029749"/>
                      <a:pt x="1804671" y="2020122"/>
                    </a:cubicBezTo>
                    <a:cubicBezTo>
                      <a:pt x="1794537" y="2011001"/>
                      <a:pt x="1808977" y="2032282"/>
                      <a:pt x="1794537" y="2011001"/>
                    </a:cubicBezTo>
                    <a:cubicBezTo>
                      <a:pt x="1780096" y="1989974"/>
                      <a:pt x="1780096" y="1989974"/>
                      <a:pt x="1780096" y="1989974"/>
                    </a:cubicBezTo>
                    <a:cubicBezTo>
                      <a:pt x="1780096" y="1989974"/>
                      <a:pt x="1778576" y="1983894"/>
                      <a:pt x="1778576" y="1976293"/>
                    </a:cubicBezTo>
                    <a:cubicBezTo>
                      <a:pt x="1778576" y="1968693"/>
                      <a:pt x="1787190" y="1974773"/>
                      <a:pt x="1778576" y="1968693"/>
                    </a:cubicBezTo>
                    <a:cubicBezTo>
                      <a:pt x="1769963" y="1962613"/>
                      <a:pt x="1759829" y="1965653"/>
                      <a:pt x="1755522" y="1973253"/>
                    </a:cubicBezTo>
                    <a:cubicBezTo>
                      <a:pt x="1744375" y="2004161"/>
                      <a:pt x="1683319" y="2037602"/>
                      <a:pt x="1652918" y="2012521"/>
                    </a:cubicBezTo>
                    <a:cubicBezTo>
                      <a:pt x="1636198" y="1994787"/>
                      <a:pt x="1661532" y="1962866"/>
                      <a:pt x="1644305" y="1965906"/>
                    </a:cubicBezTo>
                    <a:cubicBezTo>
                      <a:pt x="1628344" y="1964386"/>
                      <a:pt x="1628344" y="1964386"/>
                      <a:pt x="1628344" y="1964386"/>
                    </a:cubicBezTo>
                    <a:cubicBezTo>
                      <a:pt x="1628344" y="1964386"/>
                      <a:pt x="1638478" y="2002134"/>
                      <a:pt x="1624037" y="1971987"/>
                    </a:cubicBezTo>
                    <a:cubicBezTo>
                      <a:pt x="1609597" y="1941839"/>
                      <a:pt x="1609597" y="1941839"/>
                      <a:pt x="1609597" y="1941839"/>
                    </a:cubicBezTo>
                    <a:cubicBezTo>
                      <a:pt x="1583249" y="1915491"/>
                      <a:pt x="1561968" y="1891930"/>
                      <a:pt x="1550314" y="1860516"/>
                    </a:cubicBezTo>
                    <a:cubicBezTo>
                      <a:pt x="1551835" y="1852916"/>
                      <a:pt x="1541701" y="1863556"/>
                      <a:pt x="1551835" y="1852916"/>
                    </a:cubicBezTo>
                    <a:cubicBezTo>
                      <a:pt x="1561968" y="1842275"/>
                      <a:pt x="1544741" y="1843795"/>
                      <a:pt x="1561968" y="1842275"/>
                    </a:cubicBezTo>
                    <a:cubicBezTo>
                      <a:pt x="1587302" y="1837968"/>
                      <a:pt x="1603516" y="1846329"/>
                      <a:pt x="1615424" y="1857222"/>
                    </a:cubicBezTo>
                    <a:cubicBezTo>
                      <a:pt x="1623531" y="1871410"/>
                      <a:pt x="1640758" y="1893957"/>
                      <a:pt x="1650132" y="1908398"/>
                    </a:cubicBezTo>
                    <a:cubicBezTo>
                      <a:pt x="1658745" y="1914478"/>
                      <a:pt x="1639998" y="1902317"/>
                      <a:pt x="1658745" y="1914478"/>
                    </a:cubicBezTo>
                    <a:cubicBezTo>
                      <a:pt x="1677493" y="1926638"/>
                      <a:pt x="1677493" y="1922078"/>
                      <a:pt x="1689146" y="1930945"/>
                    </a:cubicBezTo>
                    <a:cubicBezTo>
                      <a:pt x="1706120" y="1952226"/>
                      <a:pt x="1744375" y="1952226"/>
                      <a:pt x="1758562" y="1944372"/>
                    </a:cubicBezTo>
                    <a:cubicBezTo>
                      <a:pt x="1767176" y="1938292"/>
                      <a:pt x="1744121" y="1942852"/>
                      <a:pt x="1767176" y="1938292"/>
                    </a:cubicBezTo>
                    <a:cubicBezTo>
                      <a:pt x="1790230" y="1933732"/>
                      <a:pt x="1781616" y="1929172"/>
                      <a:pt x="1790230" y="1933732"/>
                    </a:cubicBezTo>
                    <a:cubicBezTo>
                      <a:pt x="1798844" y="1938292"/>
                      <a:pt x="1793017" y="1924612"/>
                      <a:pt x="1798844" y="1938292"/>
                    </a:cubicBezTo>
                    <a:cubicBezTo>
                      <a:pt x="1804671" y="1951719"/>
                      <a:pt x="1803150" y="1950453"/>
                      <a:pt x="1805937" y="1959319"/>
                    </a:cubicBezTo>
                    <a:cubicBezTo>
                      <a:pt x="1808724" y="1968440"/>
                      <a:pt x="1785670" y="1953239"/>
                      <a:pt x="1808724" y="1968440"/>
                    </a:cubicBezTo>
                    <a:cubicBezTo>
                      <a:pt x="1831778" y="1983387"/>
                      <a:pt x="1814551" y="1980600"/>
                      <a:pt x="1839125" y="1987947"/>
                    </a:cubicBezTo>
                    <a:cubicBezTo>
                      <a:pt x="1912848" y="2017335"/>
                      <a:pt x="1984290" y="1976293"/>
                      <a:pt x="2051426" y="1992507"/>
                    </a:cubicBezTo>
                    <a:cubicBezTo>
                      <a:pt x="2071440" y="2011255"/>
                      <a:pt x="2106148" y="2055590"/>
                      <a:pt x="2133762" y="2058883"/>
                    </a:cubicBezTo>
                    <a:cubicBezTo>
                      <a:pt x="2177591" y="2069017"/>
                      <a:pt x="2109442" y="2073324"/>
                      <a:pt x="2133762" y="2093591"/>
                    </a:cubicBezTo>
                    <a:cubicBezTo>
                      <a:pt x="2146430" y="2102205"/>
                      <a:pt x="2144403" y="2101952"/>
                      <a:pt x="2155297" y="2113099"/>
                    </a:cubicBezTo>
                    <a:cubicBezTo>
                      <a:pt x="2165430" y="2123739"/>
                      <a:pt x="2149470" y="2119179"/>
                      <a:pt x="2165430" y="2123739"/>
                    </a:cubicBezTo>
                    <a:cubicBezTo>
                      <a:pt x="2181391" y="2128299"/>
                      <a:pt x="2179871" y="2131339"/>
                      <a:pt x="2190004" y="2125259"/>
                    </a:cubicBezTo>
                    <a:cubicBezTo>
                      <a:pt x="2200138" y="2119179"/>
                      <a:pt x="2192791" y="2141726"/>
                      <a:pt x="2200138" y="2119179"/>
                    </a:cubicBezTo>
                    <a:cubicBezTo>
                      <a:pt x="2207232" y="2096631"/>
                      <a:pt x="2200138" y="2078644"/>
                      <a:pt x="2213059" y="2085991"/>
                    </a:cubicBezTo>
                    <a:cubicBezTo>
                      <a:pt x="2225979" y="2093591"/>
                      <a:pt x="2234593" y="2107018"/>
                      <a:pt x="2234593" y="2107018"/>
                    </a:cubicBezTo>
                    <a:cubicBezTo>
                      <a:pt x="2236113" y="2141220"/>
                      <a:pt x="2228006" y="2185048"/>
                      <a:pt x="2244727" y="2209369"/>
                    </a:cubicBezTo>
                    <a:cubicBezTo>
                      <a:pt x="2236366" y="2228370"/>
                      <a:pt x="2252327" y="2232930"/>
                      <a:pt x="2254860" y="2250157"/>
                    </a:cubicBezTo>
                    <a:cubicBezTo>
                      <a:pt x="2255114" y="2269664"/>
                      <a:pt x="2261194" y="2298545"/>
                      <a:pt x="2275381" y="2312732"/>
                    </a:cubicBezTo>
                    <a:cubicBezTo>
                      <a:pt x="2270314" y="2321093"/>
                      <a:pt x="2281208" y="2319319"/>
                      <a:pt x="2282221" y="2327680"/>
                    </a:cubicBezTo>
                    <a:cubicBezTo>
                      <a:pt x="2283235" y="2343387"/>
                      <a:pt x="2281715" y="2347947"/>
                      <a:pt x="2282474" y="2358334"/>
                    </a:cubicBezTo>
                    <a:cubicBezTo>
                      <a:pt x="2299195" y="2386202"/>
                      <a:pt x="2314649" y="2403176"/>
                      <a:pt x="2320476" y="2433830"/>
                    </a:cubicBezTo>
                    <a:cubicBezTo>
                      <a:pt x="2316676" y="2450551"/>
                      <a:pt x="2342517" y="2501219"/>
                      <a:pt x="2357971" y="2494633"/>
                    </a:cubicBezTo>
                    <a:cubicBezTo>
                      <a:pt x="2352397" y="2493619"/>
                      <a:pt x="2375958" y="2486272"/>
                      <a:pt x="2372918" y="2486779"/>
                    </a:cubicBezTo>
                    <a:cubicBezTo>
                      <a:pt x="2373678" y="2473098"/>
                      <a:pt x="2388119" y="2464231"/>
                      <a:pt x="2391665" y="2460178"/>
                    </a:cubicBezTo>
                    <a:cubicBezTo>
                      <a:pt x="2394199" y="2453338"/>
                      <a:pt x="2401545" y="2444471"/>
                      <a:pt x="2405093" y="2438137"/>
                    </a:cubicBezTo>
                    <a:cubicBezTo>
                      <a:pt x="2409906" y="2431044"/>
                      <a:pt x="2415226" y="2435604"/>
                      <a:pt x="2420800" y="2425470"/>
                    </a:cubicBezTo>
                    <a:cubicBezTo>
                      <a:pt x="2423080" y="2421670"/>
                      <a:pt x="2426120" y="2438137"/>
                      <a:pt x="2423080" y="2421670"/>
                    </a:cubicBezTo>
                    <a:cubicBezTo>
                      <a:pt x="2420040" y="2405203"/>
                      <a:pt x="2422320" y="2411536"/>
                      <a:pt x="2420040" y="2405203"/>
                    </a:cubicBezTo>
                    <a:cubicBezTo>
                      <a:pt x="2412186" y="2388989"/>
                      <a:pt x="2419279" y="2396842"/>
                      <a:pt x="2424346" y="2386455"/>
                    </a:cubicBezTo>
                    <a:cubicBezTo>
                      <a:pt x="2421053" y="2368975"/>
                      <a:pt x="2438027" y="2356054"/>
                      <a:pt x="2437267" y="2348707"/>
                    </a:cubicBezTo>
                    <a:cubicBezTo>
                      <a:pt x="2430680" y="2338067"/>
                      <a:pt x="2425867" y="2316786"/>
                      <a:pt x="2430427" y="2305639"/>
                    </a:cubicBezTo>
                    <a:cubicBezTo>
                      <a:pt x="2422827" y="2297532"/>
                      <a:pt x="2429667" y="2273464"/>
                      <a:pt x="2441827" y="2271184"/>
                    </a:cubicBezTo>
                    <a:cubicBezTo>
                      <a:pt x="2459561" y="2268144"/>
                      <a:pt x="2453228" y="2257250"/>
                      <a:pt x="2471975" y="2254717"/>
                    </a:cubicBezTo>
                    <a:cubicBezTo>
                      <a:pt x="2490975" y="2253450"/>
                      <a:pt x="2483882" y="2246104"/>
                      <a:pt x="2490722" y="2237490"/>
                    </a:cubicBezTo>
                    <a:cubicBezTo>
                      <a:pt x="2509723" y="2218236"/>
                      <a:pt x="2532017" y="2199742"/>
                      <a:pt x="2549244" y="2184288"/>
                    </a:cubicBezTo>
                    <a:cubicBezTo>
                      <a:pt x="2551525" y="2182768"/>
                      <a:pt x="2546204" y="2189101"/>
                      <a:pt x="2551525" y="2182768"/>
                    </a:cubicBezTo>
                    <a:cubicBezTo>
                      <a:pt x="2556845" y="2176434"/>
                      <a:pt x="2556845" y="2176434"/>
                      <a:pt x="2556845" y="2176434"/>
                    </a:cubicBezTo>
                    <a:cubicBezTo>
                      <a:pt x="2556845" y="2176434"/>
                      <a:pt x="2549244" y="2176434"/>
                      <a:pt x="2556845" y="2172634"/>
                    </a:cubicBezTo>
                    <a:cubicBezTo>
                      <a:pt x="2570018" y="2167060"/>
                      <a:pt x="2567485" y="2163007"/>
                      <a:pt x="2578632" y="2155407"/>
                    </a:cubicBezTo>
                    <a:cubicBezTo>
                      <a:pt x="2612580" y="2144260"/>
                      <a:pt x="2608527" y="2145526"/>
                      <a:pt x="2616887" y="2114619"/>
                    </a:cubicBezTo>
                    <a:cubicBezTo>
                      <a:pt x="2612580" y="2087511"/>
                      <a:pt x="2655142" y="2107018"/>
                      <a:pt x="2667049" y="2097898"/>
                    </a:cubicBezTo>
                    <a:cubicBezTo>
                      <a:pt x="2687823" y="2085738"/>
                      <a:pt x="2710877" y="2097391"/>
                      <a:pt x="2721011" y="2078644"/>
                    </a:cubicBezTo>
                    <a:cubicBezTo>
                      <a:pt x="2737478" y="2069524"/>
                      <a:pt x="2742038" y="2067750"/>
                      <a:pt x="2741278" y="2086751"/>
                    </a:cubicBezTo>
                    <a:cubicBezTo>
                      <a:pt x="2746091" y="2089791"/>
                      <a:pt x="2744318" y="2078644"/>
                      <a:pt x="2746091" y="2089791"/>
                    </a:cubicBezTo>
                    <a:cubicBezTo>
                      <a:pt x="2746091" y="2097898"/>
                      <a:pt x="2752932" y="2116139"/>
                      <a:pt x="2754705" y="2120192"/>
                    </a:cubicBezTo>
                    <a:cubicBezTo>
                      <a:pt x="2772692" y="2160727"/>
                      <a:pt x="2817787" y="2152367"/>
                      <a:pt x="2815001" y="2203289"/>
                    </a:cubicBezTo>
                    <a:cubicBezTo>
                      <a:pt x="2816268" y="2214689"/>
                      <a:pt x="2815001" y="2224569"/>
                      <a:pt x="2816014" y="2233690"/>
                    </a:cubicBezTo>
                    <a:cubicBezTo>
                      <a:pt x="2816268" y="2250664"/>
                      <a:pt x="2816014" y="2270931"/>
                      <a:pt x="2837295" y="2274225"/>
                    </a:cubicBezTo>
                    <a:cubicBezTo>
                      <a:pt x="2856549" y="2262317"/>
                      <a:pt x="2875043" y="2243317"/>
                      <a:pt x="2887710" y="2237743"/>
                    </a:cubicBezTo>
                    <a:cubicBezTo>
                      <a:pt x="2902151" y="2230649"/>
                      <a:pt x="2904430" y="2286892"/>
                      <a:pt x="2912031" y="2291452"/>
                    </a:cubicBezTo>
                    <a:cubicBezTo>
                      <a:pt x="2915831" y="2303612"/>
                      <a:pt x="2914818" y="2288412"/>
                      <a:pt x="2915831" y="2303612"/>
                    </a:cubicBezTo>
                    <a:cubicBezTo>
                      <a:pt x="2916845" y="2318813"/>
                      <a:pt x="2916845" y="2318813"/>
                      <a:pt x="2916845" y="2318813"/>
                    </a:cubicBezTo>
                    <a:cubicBezTo>
                      <a:pt x="2914058" y="2327426"/>
                      <a:pt x="2935085" y="2365175"/>
                      <a:pt x="2935339" y="2374548"/>
                    </a:cubicBezTo>
                    <a:cubicBezTo>
                      <a:pt x="2935339" y="2390762"/>
                      <a:pt x="2935339" y="2414830"/>
                      <a:pt x="2935339" y="2430284"/>
                    </a:cubicBezTo>
                    <a:cubicBezTo>
                      <a:pt x="2928498" y="2443711"/>
                      <a:pt x="2922164" y="2455364"/>
                      <a:pt x="2920898" y="2472845"/>
                    </a:cubicBezTo>
                    <a:cubicBezTo>
                      <a:pt x="2910004" y="2514900"/>
                      <a:pt x="2961433" y="2527567"/>
                      <a:pt x="2978153" y="2552901"/>
                    </a:cubicBezTo>
                    <a:cubicBezTo>
                      <a:pt x="2988794" y="2569369"/>
                      <a:pt x="2982460" y="2596983"/>
                      <a:pt x="2983980" y="2611677"/>
                    </a:cubicBezTo>
                    <a:cubicBezTo>
                      <a:pt x="2993608" y="2610410"/>
                      <a:pt x="2998421" y="2635238"/>
                      <a:pt x="3002475" y="2639038"/>
                    </a:cubicBezTo>
                    <a:cubicBezTo>
                      <a:pt x="3015395" y="2650945"/>
                      <a:pt x="3028822" y="2668426"/>
                      <a:pt x="3049089" y="2672479"/>
                    </a:cubicBezTo>
                    <a:cubicBezTo>
                      <a:pt x="3065303" y="2681093"/>
                      <a:pt x="3077970" y="2697053"/>
                      <a:pt x="3086837" y="2679573"/>
                    </a:cubicBezTo>
                    <a:cubicBezTo>
                      <a:pt x="3087851" y="2676532"/>
                      <a:pt x="3097478" y="2702880"/>
                      <a:pt x="3087851" y="2676532"/>
                    </a:cubicBezTo>
                    <a:cubicBezTo>
                      <a:pt x="3071637" y="2636504"/>
                      <a:pt x="3086078" y="2662599"/>
                      <a:pt x="3072397" y="2641064"/>
                    </a:cubicBezTo>
                    <a:cubicBezTo>
                      <a:pt x="3061756" y="2622064"/>
                      <a:pt x="3068090" y="2646385"/>
                      <a:pt x="3065557" y="2620797"/>
                    </a:cubicBezTo>
                    <a:cubicBezTo>
                      <a:pt x="3066823" y="2597236"/>
                      <a:pt x="3064290" y="2601796"/>
                      <a:pt x="3060743" y="2584316"/>
                    </a:cubicBezTo>
                    <a:cubicBezTo>
                      <a:pt x="3053650" y="2559488"/>
                      <a:pt x="3019195" y="2531114"/>
                      <a:pt x="2999688" y="2521487"/>
                    </a:cubicBezTo>
                    <a:cubicBezTo>
                      <a:pt x="2991834" y="2516420"/>
                      <a:pt x="2998674" y="2531621"/>
                      <a:pt x="2991834" y="2516420"/>
                    </a:cubicBezTo>
                    <a:cubicBezTo>
                      <a:pt x="2978660" y="2494379"/>
                      <a:pt x="2989554" y="2493872"/>
                      <a:pt x="2977393" y="2476899"/>
                    </a:cubicBezTo>
                    <a:cubicBezTo>
                      <a:pt x="2971060" y="2476645"/>
                      <a:pt x="2967007" y="2458151"/>
                      <a:pt x="2961940" y="2456631"/>
                    </a:cubicBezTo>
                    <a:cubicBezTo>
                      <a:pt x="2955099" y="2455618"/>
                      <a:pt x="2961940" y="2462711"/>
                      <a:pt x="2955099" y="2455618"/>
                    </a:cubicBezTo>
                    <a:cubicBezTo>
                      <a:pt x="2933818" y="2444724"/>
                      <a:pt x="2954086" y="2440417"/>
                      <a:pt x="2954086" y="2418123"/>
                    </a:cubicBezTo>
                    <a:cubicBezTo>
                      <a:pt x="2957126" y="2399629"/>
                      <a:pt x="2965740" y="2377588"/>
                      <a:pt x="2974607" y="2365428"/>
                    </a:cubicBezTo>
                    <a:cubicBezTo>
                      <a:pt x="2974860" y="2347947"/>
                      <a:pt x="2984487" y="2339840"/>
                      <a:pt x="2990060" y="2344147"/>
                    </a:cubicBezTo>
                    <a:cubicBezTo>
                      <a:pt x="2996901" y="2350227"/>
                      <a:pt x="2995887" y="2351241"/>
                      <a:pt x="2997914" y="2355294"/>
                    </a:cubicBezTo>
                    <a:cubicBezTo>
                      <a:pt x="2999941" y="2359348"/>
                      <a:pt x="2986260" y="2351241"/>
                      <a:pt x="2999941" y="2359348"/>
                    </a:cubicBezTo>
                    <a:cubicBezTo>
                      <a:pt x="3019955" y="2374548"/>
                      <a:pt x="3023249" y="2361881"/>
                      <a:pt x="3034902" y="2374548"/>
                    </a:cubicBezTo>
                    <a:cubicBezTo>
                      <a:pt x="3057956" y="2397602"/>
                      <a:pt x="3046302" y="2408496"/>
                      <a:pt x="3078477" y="2420150"/>
                    </a:cubicBezTo>
                    <a:cubicBezTo>
                      <a:pt x="3115972" y="2444471"/>
                      <a:pt x="3087597" y="2454858"/>
                      <a:pt x="3107612" y="2477912"/>
                    </a:cubicBezTo>
                    <a:cubicBezTo>
                      <a:pt x="3131932" y="2469805"/>
                      <a:pt x="3148906" y="2447511"/>
                      <a:pt x="3162080" y="2429270"/>
                    </a:cubicBezTo>
                    <a:cubicBezTo>
                      <a:pt x="3176521" y="2433577"/>
                      <a:pt x="3199068" y="2414323"/>
                      <a:pt x="3199828" y="2410016"/>
                    </a:cubicBezTo>
                    <a:cubicBezTo>
                      <a:pt x="3230989" y="2391776"/>
                      <a:pt x="3223896" y="2368975"/>
                      <a:pt x="3224149" y="2339080"/>
                    </a:cubicBezTo>
                    <a:cubicBezTo>
                      <a:pt x="3214269" y="2331733"/>
                      <a:pt x="3219335" y="2318813"/>
                      <a:pt x="3217309" y="2308679"/>
                    </a:cubicBezTo>
                    <a:cubicBezTo>
                      <a:pt x="3212242" y="2299052"/>
                      <a:pt x="3206668" y="2285372"/>
                      <a:pt x="3202868" y="2275238"/>
                    </a:cubicBezTo>
                    <a:cubicBezTo>
                      <a:pt x="3177534" y="2237237"/>
                      <a:pt x="3152453" y="2235716"/>
                      <a:pt x="3141813" y="2202275"/>
                    </a:cubicBezTo>
                    <a:cubicBezTo>
                      <a:pt x="3137506" y="2195181"/>
                      <a:pt x="3122052" y="2158954"/>
                      <a:pt x="3138013" y="2149580"/>
                    </a:cubicBezTo>
                    <a:cubicBezTo>
                      <a:pt x="3154227" y="2135646"/>
                      <a:pt x="3189188" y="2102205"/>
                      <a:pt x="3202108" y="2097898"/>
                    </a:cubicBezTo>
                    <a:cubicBezTo>
                      <a:pt x="3232003" y="2090804"/>
                      <a:pt x="3237323" y="2102205"/>
                      <a:pt x="3235043" y="2130326"/>
                    </a:cubicBezTo>
                    <a:cubicBezTo>
                      <a:pt x="3234536" y="2132353"/>
                      <a:pt x="3255564" y="2144260"/>
                      <a:pt x="3255564" y="2136406"/>
                    </a:cubicBezTo>
                    <a:cubicBezTo>
                      <a:pt x="3259364" y="2129312"/>
                      <a:pt x="3260377" y="2136406"/>
                      <a:pt x="3259364" y="2129312"/>
                    </a:cubicBezTo>
                    <a:cubicBezTo>
                      <a:pt x="3258351" y="2122219"/>
                      <a:pt x="3247710" y="2132353"/>
                      <a:pt x="3258351" y="2122219"/>
                    </a:cubicBezTo>
                    <a:cubicBezTo>
                      <a:pt x="3272284" y="2107272"/>
                      <a:pt x="3279885" y="2104992"/>
                      <a:pt x="3295338" y="2099925"/>
                    </a:cubicBezTo>
                    <a:cubicBezTo>
                      <a:pt x="3324473" y="2088524"/>
                      <a:pt x="3351074" y="2093085"/>
                      <a:pt x="3372101" y="2069524"/>
                    </a:cubicBezTo>
                    <a:cubicBezTo>
                      <a:pt x="3372101" y="2069524"/>
                      <a:pt x="3382741" y="2076617"/>
                      <a:pt x="3393382" y="2069524"/>
                    </a:cubicBezTo>
                    <a:cubicBezTo>
                      <a:pt x="3404023" y="2062430"/>
                      <a:pt x="3384768" y="2069524"/>
                      <a:pt x="3404023" y="2062430"/>
                    </a:cubicBezTo>
                    <a:cubicBezTo>
                      <a:pt x="3436704" y="2051283"/>
                      <a:pt x="3428597" y="2050523"/>
                      <a:pt x="3446837" y="2037096"/>
                    </a:cubicBezTo>
                    <a:cubicBezTo>
                      <a:pt x="3461784" y="2027215"/>
                      <a:pt x="3469892" y="2014802"/>
                      <a:pt x="3479772" y="2001628"/>
                    </a:cubicBezTo>
                    <a:cubicBezTo>
                      <a:pt x="3503333" y="1988201"/>
                      <a:pt x="3523853" y="1948679"/>
                      <a:pt x="3532214" y="1923598"/>
                    </a:cubicBezTo>
                    <a:cubicBezTo>
                      <a:pt x="3544881" y="1911691"/>
                      <a:pt x="3556281" y="1891930"/>
                      <a:pt x="3566162" y="1881037"/>
                    </a:cubicBezTo>
                    <a:cubicBezTo>
                      <a:pt x="3566162" y="1881037"/>
                      <a:pt x="3557295" y="1883063"/>
                      <a:pt x="3566162" y="1874956"/>
                    </a:cubicBezTo>
                    <a:cubicBezTo>
                      <a:pt x="3574775" y="1866849"/>
                      <a:pt x="3574775" y="1866849"/>
                      <a:pt x="3574775" y="1866849"/>
                    </a:cubicBezTo>
                    <a:cubicBezTo>
                      <a:pt x="3591243" y="1834928"/>
                      <a:pt x="3591243" y="1837208"/>
                      <a:pt x="3553495" y="1833408"/>
                    </a:cubicBezTo>
                    <a:cubicBezTo>
                      <a:pt x="3533227" y="1828848"/>
                      <a:pt x="3561095" y="1816434"/>
                      <a:pt x="3560335" y="1815168"/>
                    </a:cubicBezTo>
                    <a:cubicBezTo>
                      <a:pt x="3560335" y="1815168"/>
                      <a:pt x="3564135" y="1825301"/>
                      <a:pt x="3564135" y="1808074"/>
                    </a:cubicBezTo>
                    <a:cubicBezTo>
                      <a:pt x="3562108" y="1776660"/>
                      <a:pt x="3568442" y="1805034"/>
                      <a:pt x="3561348" y="1780713"/>
                    </a:cubicBezTo>
                    <a:cubicBezTo>
                      <a:pt x="3555775" y="1758419"/>
                      <a:pt x="3535761" y="1758419"/>
                      <a:pt x="3535254" y="1734098"/>
                    </a:cubicBezTo>
                    <a:cubicBezTo>
                      <a:pt x="3532214" y="1694070"/>
                      <a:pt x="3501559" y="1701670"/>
                      <a:pt x="3499279" y="1689510"/>
                    </a:cubicBezTo>
                    <a:cubicBezTo>
                      <a:pt x="3513973" y="1661642"/>
                      <a:pt x="3528667" y="1648215"/>
                      <a:pt x="3545894" y="1636814"/>
                    </a:cubicBezTo>
                    <a:cubicBezTo>
                      <a:pt x="3564642" y="1627441"/>
                      <a:pt x="3575535" y="1626174"/>
                      <a:pt x="3584655" y="1617560"/>
                    </a:cubicBezTo>
                    <a:cubicBezTo>
                      <a:pt x="3611763" y="1604640"/>
                      <a:pt x="3514227" y="1586146"/>
                      <a:pt x="3513719" y="1607427"/>
                    </a:cubicBezTo>
                    <a:cubicBezTo>
                      <a:pt x="3513719" y="1607427"/>
                      <a:pt x="3514733" y="1607427"/>
                      <a:pt x="3506879" y="1608440"/>
                    </a:cubicBezTo>
                    <a:cubicBezTo>
                      <a:pt x="3499026" y="1609453"/>
                      <a:pt x="3504852" y="1615534"/>
                      <a:pt x="3499026" y="1609453"/>
                    </a:cubicBezTo>
                    <a:cubicBezTo>
                      <a:pt x="3493199" y="1603373"/>
                      <a:pt x="3496239" y="1602360"/>
                      <a:pt x="3493199" y="1599320"/>
                    </a:cubicBezTo>
                    <a:cubicBezTo>
                      <a:pt x="3490412" y="1596280"/>
                      <a:pt x="3493199" y="1604387"/>
                      <a:pt x="3490412" y="1596280"/>
                    </a:cubicBezTo>
                    <a:cubicBezTo>
                      <a:pt x="3487626" y="1588173"/>
                      <a:pt x="3496239" y="1594253"/>
                      <a:pt x="3487626" y="1588173"/>
                    </a:cubicBezTo>
                    <a:cubicBezTo>
                      <a:pt x="3479012" y="1582092"/>
                      <a:pt x="3479012" y="1583106"/>
                      <a:pt x="3473945" y="1581079"/>
                    </a:cubicBezTo>
                    <a:cubicBezTo>
                      <a:pt x="3469131" y="1579052"/>
                      <a:pt x="3478759" y="1591213"/>
                      <a:pt x="3469131" y="1579052"/>
                    </a:cubicBezTo>
                    <a:cubicBezTo>
                      <a:pt x="3459504" y="1566892"/>
                      <a:pt x="3462291" y="1574999"/>
                      <a:pt x="3459504" y="1566892"/>
                    </a:cubicBezTo>
                    <a:cubicBezTo>
                      <a:pt x="3456464" y="1558785"/>
                      <a:pt x="3456464" y="1558785"/>
                      <a:pt x="3456464" y="1558785"/>
                    </a:cubicBezTo>
                    <a:cubicBezTo>
                      <a:pt x="3456464" y="1558785"/>
                      <a:pt x="3442783" y="1553718"/>
                      <a:pt x="3460265" y="1553718"/>
                    </a:cubicBezTo>
                    <a:cubicBezTo>
                      <a:pt x="3494466" y="1555998"/>
                      <a:pt x="3481799" y="1555238"/>
                      <a:pt x="3501052" y="1537504"/>
                    </a:cubicBezTo>
                    <a:cubicBezTo>
                      <a:pt x="3514986" y="1529144"/>
                      <a:pt x="3519800" y="1513690"/>
                      <a:pt x="3525373" y="1512170"/>
                    </a:cubicBezTo>
                    <a:cubicBezTo>
                      <a:pt x="3538547" y="1502543"/>
                      <a:pt x="3535507" y="1500263"/>
                      <a:pt x="3550708" y="1493929"/>
                    </a:cubicBezTo>
                    <a:cubicBezTo>
                      <a:pt x="3583642" y="1477969"/>
                      <a:pt x="3572495" y="1517743"/>
                      <a:pt x="3568188" y="1520277"/>
                    </a:cubicBezTo>
                    <a:cubicBezTo>
                      <a:pt x="3545641" y="1538264"/>
                      <a:pt x="3566668" y="1549918"/>
                      <a:pt x="3576802" y="1543584"/>
                    </a:cubicBezTo>
                    <a:cubicBezTo>
                      <a:pt x="3607203" y="1533197"/>
                      <a:pt x="3617337" y="1522050"/>
                      <a:pt x="3642924" y="1532437"/>
                    </a:cubicBezTo>
                    <a:cubicBezTo>
                      <a:pt x="3665725" y="1533197"/>
                      <a:pt x="3669779" y="1562332"/>
                      <a:pt x="3655591" y="1570945"/>
                    </a:cubicBezTo>
                    <a:cubicBezTo>
                      <a:pt x="3647991" y="1572465"/>
                      <a:pt x="3655591" y="1597800"/>
                      <a:pt x="3664965" y="1594253"/>
                    </a:cubicBezTo>
                    <a:cubicBezTo>
                      <a:pt x="3703473" y="1584119"/>
                      <a:pt x="3698407" y="1619840"/>
                      <a:pt x="3687513" y="1638841"/>
                    </a:cubicBezTo>
                    <a:cubicBezTo>
                      <a:pt x="3693846" y="1644161"/>
                      <a:pt x="3704234" y="1652522"/>
                      <a:pt x="3699167" y="1659109"/>
                    </a:cubicBezTo>
                    <a:cubicBezTo>
                      <a:pt x="3689540" y="1672789"/>
                      <a:pt x="3694859" y="1672029"/>
                      <a:pt x="3690300" y="1685456"/>
                    </a:cubicBezTo>
                    <a:cubicBezTo>
                      <a:pt x="3687513" y="1693563"/>
                      <a:pt x="3683459" y="1686470"/>
                      <a:pt x="3687513" y="1693563"/>
                    </a:cubicBezTo>
                    <a:cubicBezTo>
                      <a:pt x="3689286" y="1717631"/>
                      <a:pt x="3747555" y="1692296"/>
                      <a:pt x="3758449" y="1687483"/>
                    </a:cubicBezTo>
                    <a:cubicBezTo>
                      <a:pt x="3764529" y="1686470"/>
                      <a:pt x="3771876" y="1678363"/>
                      <a:pt x="3774916" y="1674309"/>
                    </a:cubicBezTo>
                    <a:cubicBezTo>
                      <a:pt x="3777703" y="1671269"/>
                      <a:pt x="3779729" y="1687483"/>
                      <a:pt x="3777703" y="1671269"/>
                    </a:cubicBezTo>
                    <a:cubicBezTo>
                      <a:pt x="3776943" y="1642641"/>
                      <a:pt x="3771116" y="1664175"/>
                      <a:pt x="3771876" y="1640868"/>
                    </a:cubicBezTo>
                    <a:cubicBezTo>
                      <a:pt x="3781756" y="1619587"/>
                      <a:pt x="3787583" y="1626174"/>
                      <a:pt x="3771876" y="1609453"/>
                    </a:cubicBezTo>
                    <a:cubicBezTo>
                      <a:pt x="3760982" y="1602613"/>
                      <a:pt x="3757942" y="1586146"/>
                      <a:pt x="3753382" y="1578039"/>
                    </a:cubicBezTo>
                    <a:cubicBezTo>
                      <a:pt x="3742488" y="1569932"/>
                      <a:pt x="3749582" y="1569425"/>
                      <a:pt x="3743755" y="1561825"/>
                    </a:cubicBezTo>
                    <a:cubicBezTo>
                      <a:pt x="3737675" y="1555238"/>
                      <a:pt x="3723487" y="1549158"/>
                      <a:pt x="3724247" y="1539531"/>
                    </a:cubicBezTo>
                    <a:cubicBezTo>
                      <a:pt x="3725260" y="1533451"/>
                      <a:pt x="3703980" y="1544598"/>
                      <a:pt x="3725260" y="1533451"/>
                    </a:cubicBezTo>
                    <a:cubicBezTo>
                      <a:pt x="3746542" y="1522304"/>
                      <a:pt x="3739702" y="1525344"/>
                      <a:pt x="3746542" y="1522304"/>
                    </a:cubicBezTo>
                    <a:cubicBezTo>
                      <a:pt x="3753382" y="1519264"/>
                      <a:pt x="3741728" y="1531424"/>
                      <a:pt x="3753382" y="1519264"/>
                    </a:cubicBezTo>
                    <a:cubicBezTo>
                      <a:pt x="3765036" y="1507103"/>
                      <a:pt x="3756422" y="1512170"/>
                      <a:pt x="3765036" y="1507103"/>
                    </a:cubicBezTo>
                    <a:cubicBezTo>
                      <a:pt x="3802023" y="1494183"/>
                      <a:pt x="3769595" y="1465301"/>
                      <a:pt x="3801263" y="1448581"/>
                    </a:cubicBezTo>
                    <a:cubicBezTo>
                      <a:pt x="3817224" y="1439207"/>
                      <a:pt x="3804557" y="1426287"/>
                      <a:pt x="3815704" y="1417420"/>
                    </a:cubicBezTo>
                    <a:cubicBezTo>
                      <a:pt x="3827358" y="1406779"/>
                      <a:pt x="3820518" y="1411086"/>
                      <a:pt x="3823051" y="1401966"/>
                    </a:cubicBezTo>
                    <a:cubicBezTo>
                      <a:pt x="3836985" y="1388792"/>
                      <a:pt x="3813930" y="1374098"/>
                      <a:pt x="3822291" y="1360671"/>
                    </a:cubicBezTo>
                    <a:cubicBezTo>
                      <a:pt x="3833438" y="1327483"/>
                      <a:pt x="3884360" y="1353324"/>
                      <a:pt x="3892467" y="1321910"/>
                    </a:cubicBezTo>
                    <a:cubicBezTo>
                      <a:pt x="3892467" y="1313803"/>
                      <a:pt x="3891200" y="1303162"/>
                      <a:pt x="3894240" y="1295309"/>
                    </a:cubicBezTo>
                    <a:cubicBezTo>
                      <a:pt x="3901334" y="1296322"/>
                      <a:pt x="3915521" y="1284922"/>
                      <a:pt x="3917801" y="1300122"/>
                    </a:cubicBezTo>
                    <a:cubicBezTo>
                      <a:pt x="3918815" y="1349271"/>
                      <a:pt x="3887147" y="1329510"/>
                      <a:pt x="3892467" y="1378405"/>
                    </a:cubicBezTo>
                    <a:cubicBezTo>
                      <a:pt x="3891200" y="1399432"/>
                      <a:pt x="3844839" y="1394872"/>
                      <a:pt x="3838505" y="1399432"/>
                    </a:cubicBezTo>
                    <a:cubicBezTo>
                      <a:pt x="3797210" y="1423753"/>
                      <a:pt x="3848132" y="1446301"/>
                      <a:pt x="3813171" y="1473155"/>
                    </a:cubicBezTo>
                    <a:cubicBezTo>
                      <a:pt x="3805571" y="1485822"/>
                      <a:pt x="3813930" y="1488609"/>
                      <a:pt x="3824318" y="1479742"/>
                    </a:cubicBezTo>
                    <a:cubicBezTo>
                      <a:pt x="3837745" y="1464795"/>
                      <a:pt x="3830145" y="1472395"/>
                      <a:pt x="3840785" y="1464288"/>
                    </a:cubicBezTo>
                    <a:cubicBezTo>
                      <a:pt x="3867132" y="1479742"/>
                      <a:pt x="3880307" y="1482782"/>
                      <a:pt x="3904627" y="1463275"/>
                    </a:cubicBezTo>
                    <a:cubicBezTo>
                      <a:pt x="3941362" y="1432367"/>
                      <a:pt x="3956309" y="1429580"/>
                      <a:pt x="3987217" y="1390565"/>
                    </a:cubicBezTo>
                    <a:cubicBezTo>
                      <a:pt x="3995578" y="1374352"/>
                      <a:pt x="4009258" y="1358898"/>
                      <a:pt x="4018125" y="1345470"/>
                    </a:cubicBezTo>
                    <a:cubicBezTo>
                      <a:pt x="4038392" y="1321910"/>
                      <a:pt x="4062966" y="1291762"/>
                      <a:pt x="4075380" y="1266174"/>
                    </a:cubicBezTo>
                    <a:cubicBezTo>
                      <a:pt x="4073860" y="1254267"/>
                      <a:pt x="4068033" y="1230960"/>
                      <a:pt x="4071073" y="1224373"/>
                    </a:cubicBezTo>
                    <a:cubicBezTo>
                      <a:pt x="4072847" y="1206385"/>
                      <a:pt x="4076900" y="1186118"/>
                      <a:pt x="4092101" y="1168131"/>
                    </a:cubicBezTo>
                    <a:cubicBezTo>
                      <a:pt x="4098688" y="1154957"/>
                      <a:pt x="4096407" y="1161544"/>
                      <a:pt x="4098688" y="1154957"/>
                    </a:cubicBezTo>
                    <a:cubicBezTo>
                      <a:pt x="4100968" y="1148370"/>
                      <a:pt x="4105274" y="1171424"/>
                      <a:pt x="4100968" y="1148370"/>
                    </a:cubicBezTo>
                    <a:cubicBezTo>
                      <a:pt x="4091088" y="1114169"/>
                      <a:pt x="4106035" y="1117209"/>
                      <a:pt x="4101981" y="1103275"/>
                    </a:cubicBezTo>
                    <a:cubicBezTo>
                      <a:pt x="4099701" y="1102008"/>
                      <a:pt x="4078927" y="1089088"/>
                      <a:pt x="4078927" y="1087821"/>
                    </a:cubicBezTo>
                    <a:cubicBezTo>
                      <a:pt x="4078927" y="1087821"/>
                      <a:pt x="4094381" y="1085541"/>
                      <a:pt x="4066766" y="1078954"/>
                    </a:cubicBezTo>
                    <a:cubicBezTo>
                      <a:pt x="4039152" y="1072367"/>
                      <a:pt x="4039152" y="1072367"/>
                      <a:pt x="4039152" y="1072367"/>
                    </a:cubicBezTo>
                    <a:cubicBezTo>
                      <a:pt x="3995324" y="1103782"/>
                      <a:pt x="4055366" y="1102008"/>
                      <a:pt x="3978603" y="1087821"/>
                    </a:cubicBezTo>
                    <a:cubicBezTo>
                      <a:pt x="3980630" y="1062233"/>
                      <a:pt x="3964923" y="1056660"/>
                      <a:pt x="3942376" y="1052606"/>
                    </a:cubicBezTo>
                    <a:cubicBezTo>
                      <a:pt x="3925655" y="1048806"/>
                      <a:pt x="3962896" y="1032592"/>
                      <a:pt x="3969990" y="1024992"/>
                    </a:cubicBezTo>
                    <a:cubicBezTo>
                      <a:pt x="3989751" y="1013338"/>
                      <a:pt x="3999884" y="998898"/>
                      <a:pt x="4017365" y="986484"/>
                    </a:cubicBezTo>
                    <a:cubicBezTo>
                      <a:pt x="4036872" y="959630"/>
                      <a:pt x="4049793" y="957349"/>
                      <a:pt x="4075633" y="938096"/>
                    </a:cubicBezTo>
                    <a:cubicBezTo>
                      <a:pt x="4101981" y="915295"/>
                      <a:pt x="4071073" y="932015"/>
                      <a:pt x="4088807" y="916055"/>
                    </a:cubicBezTo>
                    <a:cubicBezTo>
                      <a:pt x="4094888" y="908201"/>
                      <a:pt x="4109582" y="906681"/>
                      <a:pt x="4116422" y="896294"/>
                    </a:cubicBezTo>
                    <a:cubicBezTo>
                      <a:pt x="4145303" y="864373"/>
                      <a:pt x="4203825" y="873746"/>
                      <a:pt x="4240813" y="885400"/>
                    </a:cubicBezTo>
                    <a:cubicBezTo>
                      <a:pt x="4256774" y="872986"/>
                      <a:pt x="4265134" y="885147"/>
                      <a:pt x="4280588" y="879827"/>
                    </a:cubicBezTo>
                    <a:cubicBezTo>
                      <a:pt x="4291735" y="870960"/>
                      <a:pt x="4293762" y="879320"/>
                      <a:pt x="4299335" y="882107"/>
                    </a:cubicBezTo>
                    <a:cubicBezTo>
                      <a:pt x="4299335" y="882107"/>
                      <a:pt x="4301615" y="881093"/>
                      <a:pt x="4308202" y="873240"/>
                    </a:cubicBezTo>
                    <a:cubicBezTo>
                      <a:pt x="4314789" y="865640"/>
                      <a:pt x="4301615" y="867666"/>
                      <a:pt x="4314789" y="865640"/>
                    </a:cubicBezTo>
                    <a:cubicBezTo>
                      <a:pt x="4340630" y="854492"/>
                      <a:pt x="4338857" y="882360"/>
                      <a:pt x="4350004" y="883374"/>
                    </a:cubicBezTo>
                    <a:cubicBezTo>
                      <a:pt x="4350764" y="869946"/>
                      <a:pt x="4380151" y="872986"/>
                      <a:pt x="4386232" y="879067"/>
                    </a:cubicBezTo>
                    <a:cubicBezTo>
                      <a:pt x="4380911" y="886667"/>
                      <a:pt x="4358364" y="888440"/>
                      <a:pt x="4375338" y="900094"/>
                    </a:cubicBezTo>
                    <a:cubicBezTo>
                      <a:pt x="4386232" y="897054"/>
                      <a:pt x="4401685" y="899841"/>
                      <a:pt x="4410552" y="891227"/>
                    </a:cubicBezTo>
                    <a:cubicBezTo>
                      <a:pt x="4417393" y="897054"/>
                      <a:pt x="4438674" y="886160"/>
                      <a:pt x="4438167" y="887934"/>
                    </a:cubicBezTo>
                    <a:cubicBezTo>
                      <a:pt x="4442474" y="893507"/>
                      <a:pt x="4456408" y="888187"/>
                      <a:pt x="4462488" y="887934"/>
                    </a:cubicBezTo>
                    <a:cubicBezTo>
                      <a:pt x="4476168" y="886667"/>
                      <a:pt x="4473635" y="889200"/>
                      <a:pt x="4476929" y="879067"/>
                    </a:cubicBezTo>
                    <a:cubicBezTo>
                      <a:pt x="4471102" y="873746"/>
                      <a:pt x="4458434" y="871973"/>
                      <a:pt x="4454887" y="863613"/>
                    </a:cubicBezTo>
                    <a:cubicBezTo>
                      <a:pt x="4468568" y="840052"/>
                      <a:pt x="4477182" y="834732"/>
                      <a:pt x="4492382" y="822825"/>
                    </a:cubicBezTo>
                    <a:cubicBezTo>
                      <a:pt x="4506570" y="804077"/>
                      <a:pt x="4514170" y="802051"/>
                      <a:pt x="4521010" y="793184"/>
                    </a:cubicBezTo>
                    <a:cubicBezTo>
                      <a:pt x="4524304" y="788877"/>
                      <a:pt x="4517716" y="790904"/>
                      <a:pt x="4524304" y="788877"/>
                    </a:cubicBezTo>
                    <a:cubicBezTo>
                      <a:pt x="4530890" y="786597"/>
                      <a:pt x="4522023" y="787863"/>
                      <a:pt x="4530890" y="786597"/>
                    </a:cubicBezTo>
                    <a:cubicBezTo>
                      <a:pt x="4545078" y="784823"/>
                      <a:pt x="4591946" y="774690"/>
                      <a:pt x="4613480" y="783303"/>
                    </a:cubicBezTo>
                    <a:cubicBezTo>
                      <a:pt x="4609173" y="797744"/>
                      <a:pt x="4602586" y="786597"/>
                      <a:pt x="4609173" y="797744"/>
                    </a:cubicBezTo>
                    <a:cubicBezTo>
                      <a:pt x="4615760" y="808638"/>
                      <a:pt x="4605880" y="812184"/>
                      <a:pt x="4613480" y="815478"/>
                    </a:cubicBezTo>
                    <a:cubicBezTo>
                      <a:pt x="4621080" y="818771"/>
                      <a:pt x="4603600" y="822065"/>
                      <a:pt x="4621080" y="818771"/>
                    </a:cubicBezTo>
                    <a:cubicBezTo>
                      <a:pt x="4650721" y="814971"/>
                      <a:pt x="4650215" y="806611"/>
                      <a:pt x="4667442" y="794450"/>
                    </a:cubicBezTo>
                    <a:cubicBezTo>
                      <a:pt x="4706457" y="787610"/>
                      <a:pt x="4695310" y="787103"/>
                      <a:pt x="4696070" y="750369"/>
                    </a:cubicBezTo>
                    <a:cubicBezTo>
                      <a:pt x="4696070" y="750369"/>
                      <a:pt x="4687203" y="748089"/>
                      <a:pt x="4701643" y="747075"/>
                    </a:cubicBezTo>
                    <a:cubicBezTo>
                      <a:pt x="4721404" y="745555"/>
                      <a:pt x="4708483" y="744288"/>
                      <a:pt x="4723684" y="747075"/>
                    </a:cubicBezTo>
                    <a:cubicBezTo>
                      <a:pt x="4731284" y="751382"/>
                      <a:pt x="4741418" y="737195"/>
                      <a:pt x="4731284" y="751382"/>
                    </a:cubicBezTo>
                    <a:cubicBezTo>
                      <a:pt x="4701137" y="786343"/>
                      <a:pt x="4729511" y="776970"/>
                      <a:pt x="4709244" y="809651"/>
                    </a:cubicBezTo>
                    <a:cubicBezTo>
                      <a:pt x="4708230" y="812944"/>
                      <a:pt x="4718111" y="802051"/>
                      <a:pt x="4708230" y="812944"/>
                    </a:cubicBezTo>
                    <a:cubicBezTo>
                      <a:pt x="4699363" y="833465"/>
                      <a:pt x="4676056" y="822825"/>
                      <a:pt x="4665162" y="837265"/>
                    </a:cubicBezTo>
                    <a:cubicBezTo>
                      <a:pt x="4645401" y="860066"/>
                      <a:pt x="4615000" y="884134"/>
                      <a:pt x="4593466" y="896801"/>
                    </a:cubicBezTo>
                    <a:cubicBezTo>
                      <a:pt x="4592452" y="911748"/>
                      <a:pt x="4585866" y="916308"/>
                      <a:pt x="4578012" y="919855"/>
                    </a:cubicBezTo>
                    <a:cubicBezTo>
                      <a:pt x="4506823" y="947469"/>
                      <a:pt x="4530384" y="946456"/>
                      <a:pt x="4491115" y="991551"/>
                    </a:cubicBezTo>
                    <a:cubicBezTo>
                      <a:pt x="4478955" y="1057673"/>
                      <a:pt x="4502009" y="1121009"/>
                      <a:pt x="4516450" y="1186625"/>
                    </a:cubicBezTo>
                    <a:cubicBezTo>
                      <a:pt x="4530890" y="1187891"/>
                      <a:pt x="4554958" y="1170411"/>
                      <a:pt x="4559518" y="1156984"/>
                    </a:cubicBezTo>
                    <a:cubicBezTo>
                      <a:pt x="4559518" y="1156984"/>
                      <a:pt x="4560532" y="1159264"/>
                      <a:pt x="4562811" y="1144823"/>
                    </a:cubicBezTo>
                    <a:cubicBezTo>
                      <a:pt x="4566105" y="1123542"/>
                      <a:pt x="4563572" y="1135196"/>
                      <a:pt x="4568385" y="1122782"/>
                    </a:cubicBezTo>
                    <a:cubicBezTo>
                      <a:pt x="4580799" y="1118982"/>
                      <a:pt x="4581306" y="1118222"/>
                      <a:pt x="4597013" y="1117209"/>
                    </a:cubicBezTo>
                    <a:cubicBezTo>
                      <a:pt x="4604613" y="1117209"/>
                      <a:pt x="4602586" y="1124809"/>
                      <a:pt x="4604613" y="1117209"/>
                    </a:cubicBezTo>
                    <a:cubicBezTo>
                      <a:pt x="4617280" y="1102008"/>
                      <a:pt x="4600813" y="1096941"/>
                      <a:pt x="4605626" y="1089594"/>
                    </a:cubicBezTo>
                    <a:cubicBezTo>
                      <a:pt x="4612213" y="1081994"/>
                      <a:pt x="4595746" y="1092888"/>
                      <a:pt x="4612213" y="1081994"/>
                    </a:cubicBezTo>
                    <a:cubicBezTo>
                      <a:pt x="4639827" y="1061473"/>
                      <a:pt x="4629441" y="1076421"/>
                      <a:pt x="4653002" y="1067554"/>
                    </a:cubicBezTo>
                    <a:cubicBezTo>
                      <a:pt x="4683403" y="1043486"/>
                      <a:pt x="4640081" y="1030819"/>
                      <a:pt x="4662882" y="1011312"/>
                    </a:cubicBezTo>
                    <a:cubicBezTo>
                      <a:pt x="4661869" y="1000671"/>
                      <a:pt x="4702656" y="1021445"/>
                      <a:pt x="4695816" y="999151"/>
                    </a:cubicBezTo>
                    <a:cubicBezTo>
                      <a:pt x="4691003" y="957856"/>
                      <a:pt x="4667695" y="979390"/>
                      <a:pt x="4693537" y="951776"/>
                    </a:cubicBezTo>
                    <a:cubicBezTo>
                      <a:pt x="4701390" y="939616"/>
                      <a:pt x="4690496" y="941136"/>
                      <a:pt x="4685936" y="934042"/>
                    </a:cubicBezTo>
                    <a:cubicBezTo>
                      <a:pt x="4675042" y="934042"/>
                      <a:pt x="4684923" y="939616"/>
                      <a:pt x="4675042" y="934042"/>
                    </a:cubicBezTo>
                    <a:cubicBezTo>
                      <a:pt x="4651481" y="927202"/>
                      <a:pt x="4670989" y="915295"/>
                      <a:pt x="4677322" y="905414"/>
                    </a:cubicBezTo>
                    <a:cubicBezTo>
                      <a:pt x="4692776" y="896801"/>
                      <a:pt x="4694296" y="854492"/>
                      <a:pt x="4713550" y="854746"/>
                    </a:cubicBezTo>
                    <a:cubicBezTo>
                      <a:pt x="4726978" y="851706"/>
                      <a:pt x="4735084" y="861839"/>
                      <a:pt x="4746485" y="849172"/>
                    </a:cubicBezTo>
                    <a:cubicBezTo>
                      <a:pt x="4762446" y="845625"/>
                      <a:pt x="4765992" y="832452"/>
                      <a:pt x="4777393" y="834732"/>
                    </a:cubicBezTo>
                    <a:cubicBezTo>
                      <a:pt x="4778406" y="839039"/>
                      <a:pt x="4781699" y="829158"/>
                      <a:pt x="4778406" y="839039"/>
                    </a:cubicBezTo>
                    <a:cubicBezTo>
                      <a:pt x="4775113" y="848919"/>
                      <a:pt x="4769539" y="841319"/>
                      <a:pt x="4775113" y="848919"/>
                    </a:cubicBezTo>
                    <a:cubicBezTo>
                      <a:pt x="4780686" y="856519"/>
                      <a:pt x="4765232" y="864373"/>
                      <a:pt x="4780686" y="856519"/>
                    </a:cubicBezTo>
                    <a:cubicBezTo>
                      <a:pt x="4796140" y="848919"/>
                      <a:pt x="4791580" y="856519"/>
                      <a:pt x="4796140" y="848919"/>
                    </a:cubicBezTo>
                    <a:cubicBezTo>
                      <a:pt x="4805007" y="823838"/>
                      <a:pt x="4859729" y="823078"/>
                      <a:pt x="4873156" y="843345"/>
                    </a:cubicBezTo>
                    <a:cubicBezTo>
                      <a:pt x="4875436" y="846639"/>
                      <a:pt x="4869863" y="840052"/>
                      <a:pt x="4875436" y="846639"/>
                    </a:cubicBezTo>
                    <a:cubicBezTo>
                      <a:pt x="4881010" y="853226"/>
                      <a:pt x="4873156" y="852212"/>
                      <a:pt x="4881010" y="853226"/>
                    </a:cubicBezTo>
                    <a:cubicBezTo>
                      <a:pt x="4888610" y="854239"/>
                      <a:pt x="4879996" y="863106"/>
                      <a:pt x="4888610" y="854239"/>
                    </a:cubicBezTo>
                    <a:cubicBezTo>
                      <a:pt x="4897477" y="845372"/>
                      <a:pt x="4894184" y="850946"/>
                      <a:pt x="4897477" y="845372"/>
                    </a:cubicBezTo>
                    <a:cubicBezTo>
                      <a:pt x="4900770" y="839799"/>
                      <a:pt x="4884303" y="851959"/>
                      <a:pt x="4900770" y="839799"/>
                    </a:cubicBezTo>
                    <a:cubicBezTo>
                      <a:pt x="4922558" y="823078"/>
                      <a:pt x="4928892" y="820038"/>
                      <a:pt x="4947132" y="808891"/>
                    </a:cubicBezTo>
                    <a:cubicBezTo>
                      <a:pt x="4966133" y="788117"/>
                      <a:pt x="4993240" y="776463"/>
                      <a:pt x="5020855" y="770383"/>
                    </a:cubicBezTo>
                    <a:cubicBezTo>
                      <a:pt x="5057843" y="751129"/>
                      <a:pt x="5065443" y="745048"/>
                      <a:pt x="5103444" y="750622"/>
                    </a:cubicBezTo>
                    <a:cubicBezTo>
                      <a:pt x="5128779" y="756449"/>
                      <a:pt x="5122952" y="755435"/>
                      <a:pt x="5136379" y="758222"/>
                    </a:cubicBezTo>
                    <a:cubicBezTo>
                      <a:pt x="5142966" y="746315"/>
                      <a:pt x="5144993" y="739475"/>
                      <a:pt x="5139672" y="730608"/>
                    </a:cubicBezTo>
                    <a:cubicBezTo>
                      <a:pt x="5133086" y="723008"/>
                      <a:pt x="5135366" y="729595"/>
                      <a:pt x="5133086" y="723008"/>
                    </a:cubicBezTo>
                    <a:cubicBezTo>
                      <a:pt x="5130805" y="716421"/>
                      <a:pt x="5138659" y="725288"/>
                      <a:pt x="5130805" y="716421"/>
                    </a:cubicBezTo>
                    <a:cubicBezTo>
                      <a:pt x="5119659" y="698433"/>
                      <a:pt x="5118645" y="716167"/>
                      <a:pt x="5114338" y="697673"/>
                    </a:cubicBezTo>
                    <a:cubicBezTo>
                      <a:pt x="5116619" y="688806"/>
                      <a:pt x="5118645" y="686780"/>
                      <a:pt x="5115352" y="682219"/>
                    </a:cubicBezTo>
                    <a:cubicBezTo>
                      <a:pt x="5112058" y="677913"/>
                      <a:pt x="5121938" y="687793"/>
                      <a:pt x="5112058" y="677913"/>
                    </a:cubicBezTo>
                    <a:cubicBezTo>
                      <a:pt x="5097364" y="661445"/>
                      <a:pt x="5097364" y="668539"/>
                      <a:pt x="5082417" y="662459"/>
                    </a:cubicBezTo>
                    <a:cubicBezTo>
                      <a:pt x="5057336" y="633831"/>
                      <a:pt x="5101925" y="660685"/>
                      <a:pt x="5111045" y="656885"/>
                    </a:cubicBezTo>
                    <a:cubicBezTo>
                      <a:pt x="5124219" y="653592"/>
                      <a:pt x="5116619" y="656885"/>
                      <a:pt x="5124219" y="653592"/>
                    </a:cubicBezTo>
                    <a:cubicBezTo>
                      <a:pt x="5131819" y="650298"/>
                      <a:pt x="5115352" y="653592"/>
                      <a:pt x="5131819" y="650298"/>
                    </a:cubicBezTo>
                    <a:cubicBezTo>
                      <a:pt x="5148286" y="647005"/>
                      <a:pt x="5143979" y="652578"/>
                      <a:pt x="5148286" y="647005"/>
                    </a:cubicBezTo>
                    <a:cubicBezTo>
                      <a:pt x="5154113" y="638391"/>
                      <a:pt x="5166273" y="631804"/>
                      <a:pt x="5166020" y="622684"/>
                    </a:cubicBezTo>
                    <a:cubicBezTo>
                      <a:pt x="5166020" y="622684"/>
                      <a:pt x="5165007" y="622684"/>
                      <a:pt x="5160446" y="612804"/>
                    </a:cubicBezTo>
                    <a:cubicBezTo>
                      <a:pt x="5156140" y="602923"/>
                      <a:pt x="5150566" y="616097"/>
                      <a:pt x="5156140" y="602923"/>
                    </a:cubicBezTo>
                    <a:cubicBezTo>
                      <a:pt x="5163740" y="584683"/>
                      <a:pt x="5153100" y="593550"/>
                      <a:pt x="5167034" y="587469"/>
                    </a:cubicBezTo>
                    <a:cubicBezTo>
                      <a:pt x="5175901" y="586456"/>
                      <a:pt x="5169313" y="583163"/>
                      <a:pt x="5175901" y="586456"/>
                    </a:cubicBezTo>
                    <a:cubicBezTo>
                      <a:pt x="5182488" y="589749"/>
                      <a:pt x="5175901" y="578856"/>
                      <a:pt x="5182488" y="589749"/>
                    </a:cubicBezTo>
                    <a:cubicBezTo>
                      <a:pt x="5194141" y="617364"/>
                      <a:pt x="5215929" y="628004"/>
                      <a:pt x="5244050" y="621671"/>
                    </a:cubicBezTo>
                    <a:cubicBezTo>
                      <a:pt x="5251397" y="612550"/>
                      <a:pt x="5268117" y="637631"/>
                      <a:pt x="5269384" y="639405"/>
                    </a:cubicBezTo>
                    <a:cubicBezTo>
                      <a:pt x="5284331" y="654859"/>
                      <a:pt x="5296998" y="648018"/>
                      <a:pt x="5306879" y="655872"/>
                    </a:cubicBezTo>
                    <a:cubicBezTo>
                      <a:pt x="5311692" y="660939"/>
                      <a:pt x="5332973" y="667779"/>
                      <a:pt x="5334493" y="666766"/>
                    </a:cubicBezTo>
                    <a:cubicBezTo>
                      <a:pt x="5358054" y="664739"/>
                      <a:pt x="5365147" y="645231"/>
                      <a:pt x="5367428" y="631551"/>
                    </a:cubicBezTo>
                    <a:cubicBezTo>
                      <a:pt x="5367428" y="631551"/>
                      <a:pt x="5363121" y="630538"/>
                      <a:pt x="5365147" y="623951"/>
                    </a:cubicBezTo>
                    <a:cubicBezTo>
                      <a:pt x="5367428" y="617364"/>
                      <a:pt x="5358561" y="618377"/>
                      <a:pt x="5367428" y="617364"/>
                    </a:cubicBezTo>
                    <a:cubicBezTo>
                      <a:pt x="5376295" y="616350"/>
                      <a:pt x="5365147" y="615084"/>
                      <a:pt x="5376295" y="616350"/>
                    </a:cubicBezTo>
                    <a:cubicBezTo>
                      <a:pt x="5399855" y="619897"/>
                      <a:pt x="5405936" y="610777"/>
                      <a:pt x="5417843" y="598616"/>
                    </a:cubicBezTo>
                    <a:close/>
                    <a:moveTo>
                      <a:pt x="1377028" y="587469"/>
                    </a:moveTo>
                    <a:cubicBezTo>
                      <a:pt x="1376522" y="587723"/>
                      <a:pt x="1376268" y="587976"/>
                      <a:pt x="1376015" y="587976"/>
                    </a:cubicBezTo>
                    <a:cubicBezTo>
                      <a:pt x="1376268" y="587976"/>
                      <a:pt x="1376522" y="587723"/>
                      <a:pt x="1377028" y="587469"/>
                    </a:cubicBezTo>
                    <a:close/>
                    <a:moveTo>
                      <a:pt x="1033242" y="809397"/>
                    </a:moveTo>
                    <a:cubicBezTo>
                      <a:pt x="1028682" y="811677"/>
                      <a:pt x="1035016" y="807371"/>
                      <a:pt x="1036029" y="807371"/>
                    </a:cubicBezTo>
                    <a:cubicBezTo>
                      <a:pt x="1034509" y="808384"/>
                      <a:pt x="1033242" y="809397"/>
                      <a:pt x="1033242" y="809397"/>
                    </a:cubicBezTo>
                    <a:close/>
                    <a:moveTo>
                      <a:pt x="1039576" y="1498489"/>
                    </a:moveTo>
                    <a:cubicBezTo>
                      <a:pt x="1032482" y="1513437"/>
                      <a:pt x="997014" y="1503050"/>
                      <a:pt x="987641" y="1507356"/>
                    </a:cubicBezTo>
                    <a:cubicBezTo>
                      <a:pt x="994227" y="1500769"/>
                      <a:pt x="1017282" y="1482529"/>
                      <a:pt x="1016775" y="1484049"/>
                    </a:cubicBezTo>
                    <a:cubicBezTo>
                      <a:pt x="1027162" y="1484049"/>
                      <a:pt x="1046416" y="1484809"/>
                      <a:pt x="1039576" y="1498489"/>
                    </a:cubicBezTo>
                    <a:close/>
                    <a:moveTo>
                      <a:pt x="1379308" y="1462261"/>
                    </a:moveTo>
                    <a:cubicBezTo>
                      <a:pt x="1367908" y="1491649"/>
                      <a:pt x="1338773" y="1474929"/>
                      <a:pt x="1319772" y="1481262"/>
                    </a:cubicBezTo>
                    <a:cubicBezTo>
                      <a:pt x="1322813" y="1485569"/>
                      <a:pt x="1297732" y="1480249"/>
                      <a:pt x="1297985" y="1483035"/>
                    </a:cubicBezTo>
                    <a:cubicBezTo>
                      <a:pt x="1293932" y="1486076"/>
                      <a:pt x="1303052" y="1484049"/>
                      <a:pt x="1293932" y="1486076"/>
                    </a:cubicBezTo>
                    <a:cubicBezTo>
                      <a:pt x="1285065" y="1488102"/>
                      <a:pt x="1294945" y="1492156"/>
                      <a:pt x="1285065" y="1488102"/>
                    </a:cubicBezTo>
                    <a:cubicBezTo>
                      <a:pt x="1264544" y="1476702"/>
                      <a:pt x="1246810" y="1480249"/>
                      <a:pt x="1227556" y="1470875"/>
                    </a:cubicBezTo>
                    <a:cubicBezTo>
                      <a:pt x="1223756" y="1461248"/>
                      <a:pt x="1212862" y="1462008"/>
                      <a:pt x="1207795" y="1455928"/>
                    </a:cubicBezTo>
                    <a:cubicBezTo>
                      <a:pt x="1209315" y="1450861"/>
                      <a:pt x="1192088" y="1449088"/>
                      <a:pt x="1184994" y="1451368"/>
                    </a:cubicBezTo>
                    <a:cubicBezTo>
                      <a:pt x="1169541" y="1463528"/>
                      <a:pt x="1142940" y="1454914"/>
                      <a:pt x="1127486" y="1465301"/>
                    </a:cubicBezTo>
                    <a:cubicBezTo>
                      <a:pt x="1100125" y="1481515"/>
                      <a:pt x="1070737" y="1491396"/>
                      <a:pt x="1040336" y="1477715"/>
                    </a:cubicBezTo>
                    <a:cubicBezTo>
                      <a:pt x="1005628" y="1466062"/>
                      <a:pt x="1029695" y="1464541"/>
                      <a:pt x="1036536" y="1451114"/>
                    </a:cubicBezTo>
                    <a:cubicBezTo>
                      <a:pt x="1035269" y="1438447"/>
                      <a:pt x="1048949" y="1414380"/>
                      <a:pt x="1058070" y="1413366"/>
                    </a:cubicBezTo>
                    <a:cubicBezTo>
                      <a:pt x="1083404" y="1350031"/>
                      <a:pt x="1124952" y="1362951"/>
                      <a:pt x="1171567" y="1368525"/>
                    </a:cubicBezTo>
                    <a:cubicBezTo>
                      <a:pt x="1164220" y="1380178"/>
                      <a:pt x="1146486" y="1377138"/>
                      <a:pt x="1146740" y="1388032"/>
                    </a:cubicBezTo>
                    <a:cubicBezTo>
                      <a:pt x="1150793" y="1402726"/>
                      <a:pt x="1163714" y="1399432"/>
                      <a:pt x="1172834" y="1407793"/>
                    </a:cubicBezTo>
                    <a:cubicBezTo>
                      <a:pt x="1177648" y="1410326"/>
                      <a:pt x="1176127" y="1417673"/>
                      <a:pt x="1173847" y="1418940"/>
                    </a:cubicBezTo>
                    <a:cubicBezTo>
                      <a:pt x="1181701" y="1436927"/>
                      <a:pt x="1198168" y="1418686"/>
                      <a:pt x="1209822" y="1414633"/>
                    </a:cubicBezTo>
                    <a:cubicBezTo>
                      <a:pt x="1218943" y="1405766"/>
                      <a:pt x="1252130" y="1410073"/>
                      <a:pt x="1253650" y="1400699"/>
                    </a:cubicBezTo>
                    <a:cubicBezTo>
                      <a:pt x="1250103" y="1395886"/>
                      <a:pt x="1246050" y="1387525"/>
                      <a:pt x="1238956" y="1387779"/>
                    </a:cubicBezTo>
                    <a:cubicBezTo>
                      <a:pt x="1226036" y="1394365"/>
                      <a:pt x="1217422" y="1380432"/>
                      <a:pt x="1213116" y="1370298"/>
                    </a:cubicBezTo>
                    <a:cubicBezTo>
                      <a:pt x="1215902" y="1366498"/>
                      <a:pt x="1227049" y="1358391"/>
                      <a:pt x="1228569" y="1357378"/>
                    </a:cubicBezTo>
                    <a:cubicBezTo>
                      <a:pt x="1247317" y="1350791"/>
                      <a:pt x="1265557" y="1344457"/>
                      <a:pt x="1282278" y="1338377"/>
                    </a:cubicBezTo>
                    <a:cubicBezTo>
                      <a:pt x="1293932" y="1336350"/>
                      <a:pt x="1301279" y="1324950"/>
                      <a:pt x="1314453" y="1326976"/>
                    </a:cubicBezTo>
                    <a:cubicBezTo>
                      <a:pt x="1324839" y="1325710"/>
                      <a:pt x="1321293" y="1334577"/>
                      <a:pt x="1316226" y="1336857"/>
                    </a:cubicBezTo>
                    <a:cubicBezTo>
                      <a:pt x="1307359" y="1337617"/>
                      <a:pt x="1306092" y="1340404"/>
                      <a:pt x="1299252" y="1341924"/>
                    </a:cubicBezTo>
                    <a:cubicBezTo>
                      <a:pt x="1293171" y="1343190"/>
                      <a:pt x="1292158" y="1344964"/>
                      <a:pt x="1288612" y="1348257"/>
                    </a:cubicBezTo>
                    <a:cubicBezTo>
                      <a:pt x="1288612" y="1348257"/>
                      <a:pt x="1285065" y="1347497"/>
                      <a:pt x="1282025" y="1348257"/>
                    </a:cubicBezTo>
                    <a:cubicBezTo>
                      <a:pt x="1279238" y="1349017"/>
                      <a:pt x="1282025" y="1343190"/>
                      <a:pt x="1279238" y="1349017"/>
                    </a:cubicBezTo>
                    <a:cubicBezTo>
                      <a:pt x="1266570" y="1365991"/>
                      <a:pt x="1305586" y="1351044"/>
                      <a:pt x="1288612" y="1370805"/>
                    </a:cubicBezTo>
                    <a:cubicBezTo>
                      <a:pt x="1276451" y="1384992"/>
                      <a:pt x="1267584" y="1386259"/>
                      <a:pt x="1253903" y="1394619"/>
                    </a:cubicBezTo>
                    <a:cubicBezTo>
                      <a:pt x="1262770" y="1409819"/>
                      <a:pt x="1273411" y="1426793"/>
                      <a:pt x="1291398" y="1426033"/>
                    </a:cubicBezTo>
                    <a:cubicBezTo>
                      <a:pt x="1298998" y="1431100"/>
                      <a:pt x="1288865" y="1423500"/>
                      <a:pt x="1298998" y="1431100"/>
                    </a:cubicBezTo>
                    <a:cubicBezTo>
                      <a:pt x="1310146" y="1439714"/>
                      <a:pt x="1307105" y="1437940"/>
                      <a:pt x="1317999" y="1443767"/>
                    </a:cubicBezTo>
                    <a:cubicBezTo>
                      <a:pt x="1326866" y="1447567"/>
                      <a:pt x="1316732" y="1438700"/>
                      <a:pt x="1326866" y="1447567"/>
                    </a:cubicBezTo>
                    <a:cubicBezTo>
                      <a:pt x="1337000" y="1456434"/>
                      <a:pt x="1345614" y="1455421"/>
                      <a:pt x="1345614" y="1455421"/>
                    </a:cubicBezTo>
                    <a:cubicBezTo>
                      <a:pt x="1355748" y="1458968"/>
                      <a:pt x="1387415" y="1448074"/>
                      <a:pt x="1379308" y="1462261"/>
                    </a:cubicBezTo>
                    <a:close/>
                    <a:moveTo>
                      <a:pt x="1564755" y="1460235"/>
                    </a:moveTo>
                    <a:cubicBezTo>
                      <a:pt x="1562728" y="1469102"/>
                      <a:pt x="1550061" y="1474422"/>
                      <a:pt x="1541954" y="1469102"/>
                    </a:cubicBezTo>
                    <a:cubicBezTo>
                      <a:pt x="1538154" y="1460235"/>
                      <a:pt x="1546008" y="1451874"/>
                      <a:pt x="1537394" y="1440474"/>
                    </a:cubicBezTo>
                    <a:cubicBezTo>
                      <a:pt x="1512313" y="1418940"/>
                      <a:pt x="1524727" y="1409059"/>
                      <a:pt x="1538154" y="1388032"/>
                    </a:cubicBezTo>
                    <a:cubicBezTo>
                      <a:pt x="1542714" y="1393859"/>
                      <a:pt x="1540941" y="1405766"/>
                      <a:pt x="1540434" y="1413113"/>
                    </a:cubicBezTo>
                    <a:cubicBezTo>
                      <a:pt x="1542714" y="1431860"/>
                      <a:pt x="1566529" y="1441741"/>
                      <a:pt x="1564755" y="1460235"/>
                    </a:cubicBezTo>
                    <a:close/>
                    <a:moveTo>
                      <a:pt x="1575142" y="1310509"/>
                    </a:moveTo>
                    <a:cubicBezTo>
                      <a:pt x="1567795" y="1313296"/>
                      <a:pt x="1572356" y="1316843"/>
                      <a:pt x="1562475" y="1312536"/>
                    </a:cubicBezTo>
                    <a:cubicBezTo>
                      <a:pt x="1548034" y="1305696"/>
                      <a:pt x="1533340" y="1311016"/>
                      <a:pt x="1528274" y="1302656"/>
                    </a:cubicBezTo>
                    <a:cubicBezTo>
                      <a:pt x="1530300" y="1293282"/>
                      <a:pt x="1518393" y="1293282"/>
                      <a:pt x="1520673" y="1287202"/>
                    </a:cubicBezTo>
                    <a:cubicBezTo>
                      <a:pt x="1530807" y="1271494"/>
                      <a:pt x="1518646" y="1255787"/>
                      <a:pt x="1528274" y="1243120"/>
                    </a:cubicBezTo>
                    <a:cubicBezTo>
                      <a:pt x="1530047" y="1252240"/>
                      <a:pt x="1560701" y="1248440"/>
                      <a:pt x="1570075" y="1256800"/>
                    </a:cubicBezTo>
                    <a:cubicBezTo>
                      <a:pt x="1578435" y="1271241"/>
                      <a:pt x="1587049" y="1296069"/>
                      <a:pt x="1575142" y="1310509"/>
                    </a:cubicBezTo>
                    <a:close/>
                    <a:moveTo>
                      <a:pt x="2432454" y="2286638"/>
                    </a:moveTo>
                    <a:cubicBezTo>
                      <a:pt x="2431694" y="2287905"/>
                      <a:pt x="2430427" y="2290945"/>
                      <a:pt x="2432454" y="2286638"/>
                    </a:cubicBezTo>
                    <a:lnTo>
                      <a:pt x="2432454" y="2286638"/>
                    </a:lnTo>
                    <a:close/>
                    <a:moveTo>
                      <a:pt x="3165627" y="2428003"/>
                    </a:moveTo>
                    <a:cubicBezTo>
                      <a:pt x="3165120" y="2428003"/>
                      <a:pt x="3164107" y="2428257"/>
                      <a:pt x="3162840" y="2428257"/>
                    </a:cubicBezTo>
                    <a:cubicBezTo>
                      <a:pt x="3163854" y="2428003"/>
                      <a:pt x="3164614" y="2428003"/>
                      <a:pt x="3165627" y="2428003"/>
                    </a:cubicBezTo>
                    <a:close/>
                    <a:moveTo>
                      <a:pt x="3816971" y="1420713"/>
                    </a:moveTo>
                    <a:cubicBezTo>
                      <a:pt x="3816464" y="1421220"/>
                      <a:pt x="3815957" y="1421727"/>
                      <a:pt x="3816971" y="1420713"/>
                    </a:cubicBezTo>
                    <a:lnTo>
                      <a:pt x="3816971" y="1420713"/>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grpSp>
      </p:grpSp>
      <p:sp>
        <p:nvSpPr>
          <p:cNvPr id="1109" name="TextBox 1108">
            <a:extLst>
              <a:ext uri="{FF2B5EF4-FFF2-40B4-BE49-F238E27FC236}">
                <a16:creationId xmlns:a16="http://schemas.microsoft.com/office/drawing/2014/main" id="{89D5EC34-A841-A1C9-7030-DE1794E28368}"/>
              </a:ext>
            </a:extLst>
          </p:cNvPr>
          <p:cNvSpPr txBox="1"/>
          <p:nvPr/>
        </p:nvSpPr>
        <p:spPr>
          <a:xfrm>
            <a:off x="3164732" y="3130673"/>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effectLst/>
                <a:uLnTx/>
                <a:uFillTx/>
                <a:latin typeface="Calibri"/>
                <a:ea typeface="+mn-ea"/>
                <a:cs typeface="Arial Black"/>
              </a:rPr>
              <a:t>United States</a:t>
            </a:r>
          </a:p>
        </p:txBody>
      </p:sp>
      <p:grpSp>
        <p:nvGrpSpPr>
          <p:cNvPr id="1110" name="Group 1109">
            <a:extLst>
              <a:ext uri="{FF2B5EF4-FFF2-40B4-BE49-F238E27FC236}">
                <a16:creationId xmlns:a16="http://schemas.microsoft.com/office/drawing/2014/main" id="{7A5B8A76-E1B7-1280-A99C-1FC9AFE570DE}"/>
              </a:ext>
            </a:extLst>
          </p:cNvPr>
          <p:cNvGrpSpPr/>
          <p:nvPr/>
        </p:nvGrpSpPr>
        <p:grpSpPr>
          <a:xfrm>
            <a:off x="3193464" y="3139968"/>
            <a:ext cx="2589" cy="366247"/>
            <a:chOff x="3193464" y="2820660"/>
            <a:chExt cx="2589" cy="366247"/>
          </a:xfrm>
          <a:solidFill>
            <a:schemeClr val="accent2"/>
          </a:solidFill>
        </p:grpSpPr>
        <p:cxnSp>
          <p:nvCxnSpPr>
            <p:cNvPr id="1111" name="Straight Connector 1110">
              <a:extLst>
                <a:ext uri="{FF2B5EF4-FFF2-40B4-BE49-F238E27FC236}">
                  <a16:creationId xmlns:a16="http://schemas.microsoft.com/office/drawing/2014/main" id="{0232F596-24BD-1D41-CB79-445F0C510A22}"/>
                </a:ext>
              </a:extLst>
            </p:cNvPr>
            <p:cNvCxnSpPr>
              <a:cxnSpLocks/>
            </p:cNvCxnSpPr>
            <p:nvPr/>
          </p:nvCxnSpPr>
          <p:spPr>
            <a:xfrm flipV="1">
              <a:off x="3193464" y="2971346"/>
              <a:ext cx="0" cy="215561"/>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2" name="Straight Connector 1111">
              <a:extLst>
                <a:ext uri="{FF2B5EF4-FFF2-40B4-BE49-F238E27FC236}">
                  <a16:creationId xmlns:a16="http://schemas.microsoft.com/office/drawing/2014/main" id="{18B9D572-BC87-40C0-F9B6-D80F891B4E85}"/>
                </a:ext>
              </a:extLst>
            </p:cNvPr>
            <p:cNvCxnSpPr>
              <a:cxnSpLocks/>
            </p:cNvCxnSpPr>
            <p:nvPr/>
          </p:nvCxnSpPr>
          <p:spPr>
            <a:xfrm flipV="1">
              <a:off x="3196053" y="2820660"/>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13" name="TextBox 1112">
            <a:extLst>
              <a:ext uri="{FF2B5EF4-FFF2-40B4-BE49-F238E27FC236}">
                <a16:creationId xmlns:a16="http://schemas.microsoft.com/office/drawing/2014/main" id="{9B56FBDF-0332-BB12-4D0A-3794548468B4}"/>
              </a:ext>
            </a:extLst>
          </p:cNvPr>
          <p:cNvSpPr txBox="1"/>
          <p:nvPr/>
        </p:nvSpPr>
        <p:spPr>
          <a:xfrm>
            <a:off x="2550632" y="2658310"/>
            <a:ext cx="661676"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effectLst/>
                <a:uLnTx/>
                <a:uFillTx/>
                <a:latin typeface="Calibri"/>
                <a:ea typeface="+mn-ea"/>
                <a:cs typeface="Arial Black"/>
              </a:rPr>
              <a:t>Canada</a:t>
            </a:r>
          </a:p>
        </p:txBody>
      </p:sp>
      <p:grpSp>
        <p:nvGrpSpPr>
          <p:cNvPr id="1114" name="Group 1113">
            <a:extLst>
              <a:ext uri="{FF2B5EF4-FFF2-40B4-BE49-F238E27FC236}">
                <a16:creationId xmlns:a16="http://schemas.microsoft.com/office/drawing/2014/main" id="{12884424-01D4-8933-A9E6-A154667DF3A1}"/>
              </a:ext>
            </a:extLst>
          </p:cNvPr>
          <p:cNvGrpSpPr/>
          <p:nvPr/>
        </p:nvGrpSpPr>
        <p:grpSpPr>
          <a:xfrm>
            <a:off x="2542813" y="2664735"/>
            <a:ext cx="0" cy="348838"/>
            <a:chOff x="2542813" y="2345427"/>
            <a:chExt cx="0" cy="348838"/>
          </a:xfrm>
          <a:solidFill>
            <a:schemeClr val="accent2"/>
          </a:solidFill>
        </p:grpSpPr>
        <p:cxnSp>
          <p:nvCxnSpPr>
            <p:cNvPr id="1115" name="Straight Connector 1114">
              <a:extLst>
                <a:ext uri="{FF2B5EF4-FFF2-40B4-BE49-F238E27FC236}">
                  <a16:creationId xmlns:a16="http://schemas.microsoft.com/office/drawing/2014/main" id="{C534C9F8-C77E-CD48-1080-745990ECEDF0}"/>
                </a:ext>
              </a:extLst>
            </p:cNvPr>
            <p:cNvCxnSpPr>
              <a:cxnSpLocks/>
            </p:cNvCxnSpPr>
            <p:nvPr/>
          </p:nvCxnSpPr>
          <p:spPr>
            <a:xfrm flipV="1">
              <a:off x="2542813" y="2387131"/>
              <a:ext cx="0" cy="307134"/>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6" name="Straight Connector 1115">
              <a:extLst>
                <a:ext uri="{FF2B5EF4-FFF2-40B4-BE49-F238E27FC236}">
                  <a16:creationId xmlns:a16="http://schemas.microsoft.com/office/drawing/2014/main" id="{4E095D99-0A98-26B4-B3A7-DD293DDBAB97}"/>
                </a:ext>
              </a:extLst>
            </p:cNvPr>
            <p:cNvCxnSpPr>
              <a:cxnSpLocks/>
            </p:cNvCxnSpPr>
            <p:nvPr/>
          </p:nvCxnSpPr>
          <p:spPr>
            <a:xfrm flipV="1">
              <a:off x="2542813" y="2345427"/>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17" name="TextBox 1116">
            <a:extLst>
              <a:ext uri="{FF2B5EF4-FFF2-40B4-BE49-F238E27FC236}">
                <a16:creationId xmlns:a16="http://schemas.microsoft.com/office/drawing/2014/main" id="{88C061CF-A018-A89D-951D-C287786F99AD}"/>
              </a:ext>
            </a:extLst>
          </p:cNvPr>
          <p:cNvSpPr txBox="1"/>
          <p:nvPr/>
        </p:nvSpPr>
        <p:spPr>
          <a:xfrm>
            <a:off x="2957406" y="3747724"/>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effectLst/>
                <a:uLnTx/>
                <a:uFillTx/>
                <a:latin typeface="Calibri"/>
                <a:ea typeface="+mn-ea"/>
                <a:cs typeface="Arial Black"/>
              </a:rPr>
              <a:t>Mexico</a:t>
            </a:r>
          </a:p>
        </p:txBody>
      </p:sp>
      <p:grpSp>
        <p:nvGrpSpPr>
          <p:cNvPr id="1118" name="Group 1117">
            <a:extLst>
              <a:ext uri="{FF2B5EF4-FFF2-40B4-BE49-F238E27FC236}">
                <a16:creationId xmlns:a16="http://schemas.microsoft.com/office/drawing/2014/main" id="{2C703887-739D-ACF5-9B4F-13336D3F4BBC}"/>
              </a:ext>
            </a:extLst>
          </p:cNvPr>
          <p:cNvGrpSpPr/>
          <p:nvPr/>
        </p:nvGrpSpPr>
        <p:grpSpPr>
          <a:xfrm>
            <a:off x="2957406" y="3767049"/>
            <a:ext cx="0" cy="373972"/>
            <a:chOff x="2957406" y="3447741"/>
            <a:chExt cx="0" cy="373972"/>
          </a:xfrm>
          <a:solidFill>
            <a:schemeClr val="accent2"/>
          </a:solidFill>
        </p:grpSpPr>
        <p:cxnSp>
          <p:nvCxnSpPr>
            <p:cNvPr id="1119" name="Straight Connector 1118">
              <a:extLst>
                <a:ext uri="{FF2B5EF4-FFF2-40B4-BE49-F238E27FC236}">
                  <a16:creationId xmlns:a16="http://schemas.microsoft.com/office/drawing/2014/main" id="{180347F5-6557-D324-FDF0-DC85B50BCC38}"/>
                </a:ext>
              </a:extLst>
            </p:cNvPr>
            <p:cNvCxnSpPr>
              <a:cxnSpLocks/>
            </p:cNvCxnSpPr>
            <p:nvPr/>
          </p:nvCxnSpPr>
          <p:spPr>
            <a:xfrm flipV="1">
              <a:off x="2957406" y="3621320"/>
              <a:ext cx="0" cy="200393"/>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0" name="Straight Connector 1119">
              <a:extLst>
                <a:ext uri="{FF2B5EF4-FFF2-40B4-BE49-F238E27FC236}">
                  <a16:creationId xmlns:a16="http://schemas.microsoft.com/office/drawing/2014/main" id="{68C116BE-2C88-25C3-B388-3B92C0F8D7B6}"/>
                </a:ext>
              </a:extLst>
            </p:cNvPr>
            <p:cNvCxnSpPr>
              <a:cxnSpLocks/>
            </p:cNvCxnSpPr>
            <p:nvPr/>
          </p:nvCxnSpPr>
          <p:spPr>
            <a:xfrm flipV="1">
              <a:off x="2957406" y="3447741"/>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21" name="TextBox 1120">
            <a:extLst>
              <a:ext uri="{FF2B5EF4-FFF2-40B4-BE49-F238E27FC236}">
                <a16:creationId xmlns:a16="http://schemas.microsoft.com/office/drawing/2014/main" id="{74664303-7839-0847-C859-C7231FA7BE30}"/>
              </a:ext>
            </a:extLst>
          </p:cNvPr>
          <p:cNvSpPr txBox="1"/>
          <p:nvPr/>
        </p:nvSpPr>
        <p:spPr>
          <a:xfrm>
            <a:off x="9817373" y="5248269"/>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effectLst/>
                <a:uLnTx/>
                <a:uFillTx/>
                <a:latin typeface="Calibri"/>
                <a:ea typeface="+mn-ea"/>
                <a:cs typeface="Arial Black"/>
              </a:rPr>
              <a:t>Australia</a:t>
            </a:r>
          </a:p>
        </p:txBody>
      </p:sp>
      <p:grpSp>
        <p:nvGrpSpPr>
          <p:cNvPr id="1122" name="Group 1121">
            <a:extLst>
              <a:ext uri="{FF2B5EF4-FFF2-40B4-BE49-F238E27FC236}">
                <a16:creationId xmlns:a16="http://schemas.microsoft.com/office/drawing/2014/main" id="{0B45F291-BAEA-AA54-576A-299DB1ECC320}"/>
              </a:ext>
            </a:extLst>
          </p:cNvPr>
          <p:cNvGrpSpPr/>
          <p:nvPr/>
        </p:nvGrpSpPr>
        <p:grpSpPr>
          <a:xfrm>
            <a:off x="9817373" y="5262878"/>
            <a:ext cx="0" cy="513871"/>
            <a:chOff x="9817373" y="4943570"/>
            <a:chExt cx="0" cy="513871"/>
          </a:xfrm>
        </p:grpSpPr>
        <p:cxnSp>
          <p:nvCxnSpPr>
            <p:cNvPr id="1123" name="Straight Connector 1122">
              <a:extLst>
                <a:ext uri="{FF2B5EF4-FFF2-40B4-BE49-F238E27FC236}">
                  <a16:creationId xmlns:a16="http://schemas.microsoft.com/office/drawing/2014/main" id="{F01AA707-DF78-BC82-A0CC-7EE438E3E662}"/>
                </a:ext>
              </a:extLst>
            </p:cNvPr>
            <p:cNvCxnSpPr>
              <a:cxnSpLocks/>
            </p:cNvCxnSpPr>
            <p:nvPr/>
          </p:nvCxnSpPr>
          <p:spPr>
            <a:xfrm flipV="1">
              <a:off x="9817373" y="5110486"/>
              <a:ext cx="0" cy="346955"/>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4" name="Straight Connector 1123">
              <a:extLst>
                <a:ext uri="{FF2B5EF4-FFF2-40B4-BE49-F238E27FC236}">
                  <a16:creationId xmlns:a16="http://schemas.microsoft.com/office/drawing/2014/main" id="{ADE05C29-E2EB-FB46-25B0-2DC463F06AE6}"/>
                </a:ext>
              </a:extLst>
            </p:cNvPr>
            <p:cNvCxnSpPr>
              <a:cxnSpLocks/>
            </p:cNvCxnSpPr>
            <p:nvPr/>
          </p:nvCxnSpPr>
          <p:spPr>
            <a:xfrm flipV="1">
              <a:off x="9817373" y="4943570"/>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125" name="Group 1124">
            <a:extLst>
              <a:ext uri="{FF2B5EF4-FFF2-40B4-BE49-F238E27FC236}">
                <a16:creationId xmlns:a16="http://schemas.microsoft.com/office/drawing/2014/main" id="{BF7A1C6D-F4CF-8A01-6918-D083057F0315}"/>
              </a:ext>
            </a:extLst>
          </p:cNvPr>
          <p:cNvGrpSpPr/>
          <p:nvPr/>
        </p:nvGrpSpPr>
        <p:grpSpPr>
          <a:xfrm>
            <a:off x="8894704" y="2944703"/>
            <a:ext cx="1273676" cy="920027"/>
            <a:chOff x="2915322" y="2652549"/>
            <a:chExt cx="1273676" cy="920027"/>
          </a:xfrm>
        </p:grpSpPr>
        <p:sp>
          <p:nvSpPr>
            <p:cNvPr id="1126" name="TextBox 1125">
              <a:extLst>
                <a:ext uri="{FF2B5EF4-FFF2-40B4-BE49-F238E27FC236}">
                  <a16:creationId xmlns:a16="http://schemas.microsoft.com/office/drawing/2014/main" id="{CAA56ED6-2AF5-9B4D-65C7-325B8FA639B0}"/>
                </a:ext>
              </a:extLst>
            </p:cNvPr>
            <p:cNvSpPr txBox="1"/>
            <p:nvPr/>
          </p:nvSpPr>
          <p:spPr>
            <a:xfrm>
              <a:off x="2915322" y="2652549"/>
              <a:ext cx="1273676" cy="338554"/>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China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Hong Kong SAR</a:t>
              </a:r>
            </a:p>
          </p:txBody>
        </p:sp>
        <p:cxnSp>
          <p:nvCxnSpPr>
            <p:cNvPr id="1127" name="Straight Connector 1126">
              <a:extLst>
                <a:ext uri="{FF2B5EF4-FFF2-40B4-BE49-F238E27FC236}">
                  <a16:creationId xmlns:a16="http://schemas.microsoft.com/office/drawing/2014/main" id="{7950D926-775C-7F00-6AB8-AC5513508CA8}"/>
                </a:ext>
              </a:extLst>
            </p:cNvPr>
            <p:cNvCxnSpPr>
              <a:cxnSpLocks/>
            </p:cNvCxnSpPr>
            <p:nvPr/>
          </p:nvCxnSpPr>
          <p:spPr>
            <a:xfrm flipV="1">
              <a:off x="2915322" y="2838796"/>
              <a:ext cx="0" cy="733780"/>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8" name="Straight Connector 1127">
              <a:extLst>
                <a:ext uri="{FF2B5EF4-FFF2-40B4-BE49-F238E27FC236}">
                  <a16:creationId xmlns:a16="http://schemas.microsoft.com/office/drawing/2014/main" id="{768C9162-D975-D3C7-A7AF-69191F5CB39B}"/>
                </a:ext>
              </a:extLst>
            </p:cNvPr>
            <p:cNvCxnSpPr>
              <a:cxnSpLocks/>
            </p:cNvCxnSpPr>
            <p:nvPr/>
          </p:nvCxnSpPr>
          <p:spPr>
            <a:xfrm flipV="1">
              <a:off x="2915322" y="2675098"/>
              <a:ext cx="0" cy="31900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29" name="TextBox 1128">
            <a:extLst>
              <a:ext uri="{FF2B5EF4-FFF2-40B4-BE49-F238E27FC236}">
                <a16:creationId xmlns:a16="http://schemas.microsoft.com/office/drawing/2014/main" id="{77FD3777-75AE-3570-FDB7-2A1301C5DF53}"/>
              </a:ext>
            </a:extLst>
          </p:cNvPr>
          <p:cNvSpPr txBox="1"/>
          <p:nvPr/>
        </p:nvSpPr>
        <p:spPr>
          <a:xfrm>
            <a:off x="6131779" y="3682755"/>
            <a:ext cx="1320973" cy="2031325"/>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100" b="0" i="0" u="none" strike="noStrike" kern="800" cap="none" spc="0" normalizeH="0" baseline="0" noProof="0" dirty="0">
              <a:ln>
                <a:noFill/>
              </a:ln>
              <a:effectLst/>
              <a:uLnTx/>
              <a:uFillTx/>
              <a:latin typeface="Calibri"/>
              <a:ea typeface="+mn-ea"/>
              <a:cs typeface="Arial Black"/>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Bulgaria</a:t>
            </a:r>
          </a:p>
          <a:p>
            <a:pPr>
              <a:defRPr/>
            </a:pPr>
            <a:r>
              <a:rPr kumimoji="0" lang="en-US" sz="1100" b="0" i="0" u="none" strike="noStrike" kern="800" cap="none" spc="0" normalizeH="0" baseline="0" noProof="0" dirty="0">
                <a:ln>
                  <a:noFill/>
                </a:ln>
                <a:effectLst/>
                <a:uLnTx/>
                <a:uFillTx/>
                <a:latin typeface="Calibri"/>
                <a:ea typeface="+mn-ea"/>
                <a:cs typeface="Arial Black"/>
              </a:rPr>
              <a:t>Croatia</a:t>
            </a:r>
            <a:br>
              <a:rPr kumimoji="0" lang="en-US" sz="1100" b="0" i="0" u="none" strike="noStrike" kern="800" cap="none" spc="0" normalizeH="0" baseline="0" noProof="0" dirty="0">
                <a:ln>
                  <a:noFill/>
                </a:ln>
                <a:effectLst/>
                <a:uLnTx/>
                <a:uFillTx/>
                <a:latin typeface="Calibri"/>
                <a:ea typeface="+mn-ea"/>
                <a:cs typeface="Arial Black"/>
              </a:rPr>
            </a:br>
            <a:r>
              <a:rPr kumimoji="0" lang="en-US" sz="1100" b="0" i="0" u="none" strike="noStrike" kern="800" cap="none" spc="0" normalizeH="0" baseline="0" noProof="0" dirty="0">
                <a:ln>
                  <a:noFill/>
                </a:ln>
                <a:effectLst/>
                <a:uLnTx/>
                <a:uFillTx/>
                <a:latin typeface="Calibri"/>
                <a:ea typeface="+mn-ea"/>
                <a:cs typeface="Arial Black"/>
              </a:rPr>
              <a:t>Czech Republic</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Hungary</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Latvia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Lithuania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Montenegro</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Poland</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Romania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Serbia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Slovakia</a:t>
            </a:r>
          </a:p>
        </p:txBody>
      </p:sp>
      <p:sp>
        <p:nvSpPr>
          <p:cNvPr id="1133" name="TextBox 1132">
            <a:extLst>
              <a:ext uri="{FF2B5EF4-FFF2-40B4-BE49-F238E27FC236}">
                <a16:creationId xmlns:a16="http://schemas.microsoft.com/office/drawing/2014/main" id="{AA69E417-F08A-FDE6-BC7D-ABB367D59B8A}"/>
              </a:ext>
            </a:extLst>
          </p:cNvPr>
          <p:cNvSpPr txBox="1"/>
          <p:nvPr/>
        </p:nvSpPr>
        <p:spPr>
          <a:xfrm>
            <a:off x="9588708" y="3396251"/>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Japan</a:t>
            </a:r>
          </a:p>
        </p:txBody>
      </p:sp>
      <p:grpSp>
        <p:nvGrpSpPr>
          <p:cNvPr id="1134" name="Group 1133">
            <a:extLst>
              <a:ext uri="{FF2B5EF4-FFF2-40B4-BE49-F238E27FC236}">
                <a16:creationId xmlns:a16="http://schemas.microsoft.com/office/drawing/2014/main" id="{2ECC51F9-0BF3-E0DE-0239-D8BD6AA34855}"/>
              </a:ext>
            </a:extLst>
          </p:cNvPr>
          <p:cNvGrpSpPr/>
          <p:nvPr/>
        </p:nvGrpSpPr>
        <p:grpSpPr>
          <a:xfrm>
            <a:off x="9588708" y="3410860"/>
            <a:ext cx="0" cy="369622"/>
            <a:chOff x="9588708" y="3091552"/>
            <a:chExt cx="0" cy="369622"/>
          </a:xfrm>
        </p:grpSpPr>
        <p:cxnSp>
          <p:nvCxnSpPr>
            <p:cNvPr id="1135" name="Straight Connector 1134">
              <a:extLst>
                <a:ext uri="{FF2B5EF4-FFF2-40B4-BE49-F238E27FC236}">
                  <a16:creationId xmlns:a16="http://schemas.microsoft.com/office/drawing/2014/main" id="{BFF9C9B3-BC8A-415E-D1DF-9BD6D6DC0E09}"/>
                </a:ext>
              </a:extLst>
            </p:cNvPr>
            <p:cNvCxnSpPr>
              <a:cxnSpLocks/>
            </p:cNvCxnSpPr>
            <p:nvPr/>
          </p:nvCxnSpPr>
          <p:spPr>
            <a:xfrm flipV="1">
              <a:off x="9588708" y="3251682"/>
              <a:ext cx="0" cy="209492"/>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6" name="Straight Connector 1135">
              <a:extLst>
                <a:ext uri="{FF2B5EF4-FFF2-40B4-BE49-F238E27FC236}">
                  <a16:creationId xmlns:a16="http://schemas.microsoft.com/office/drawing/2014/main" id="{032E6D65-595D-211C-4ECD-1CC1CCABD29C}"/>
                </a:ext>
              </a:extLst>
            </p:cNvPr>
            <p:cNvCxnSpPr>
              <a:cxnSpLocks/>
            </p:cNvCxnSpPr>
            <p:nvPr/>
          </p:nvCxnSpPr>
          <p:spPr>
            <a:xfrm flipV="1">
              <a:off x="9588708" y="3091552"/>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37" name="TextBox 1136">
            <a:extLst>
              <a:ext uri="{FF2B5EF4-FFF2-40B4-BE49-F238E27FC236}">
                <a16:creationId xmlns:a16="http://schemas.microsoft.com/office/drawing/2014/main" id="{BCEA3247-AE7F-FEFF-6BEF-A900985B2EEA}"/>
              </a:ext>
            </a:extLst>
          </p:cNvPr>
          <p:cNvSpPr txBox="1"/>
          <p:nvPr/>
        </p:nvSpPr>
        <p:spPr>
          <a:xfrm>
            <a:off x="8720274" y="4760967"/>
            <a:ext cx="1159345" cy="507831"/>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Malaysia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Singapore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Vietnam</a:t>
            </a:r>
            <a:endParaRPr kumimoji="0" lang="en-US" sz="1200" b="0" i="0" u="none" strike="noStrike" kern="800" cap="none" spc="0" normalizeH="0" baseline="0" noProof="0" dirty="0">
              <a:ln>
                <a:noFill/>
              </a:ln>
              <a:effectLst/>
              <a:uLnTx/>
              <a:uFillTx/>
              <a:latin typeface="Calibri"/>
              <a:ea typeface="+mn-ea"/>
              <a:cs typeface="Arial Black"/>
            </a:endParaRPr>
          </a:p>
        </p:txBody>
      </p:sp>
      <p:grpSp>
        <p:nvGrpSpPr>
          <p:cNvPr id="1138" name="Group 1137">
            <a:extLst>
              <a:ext uri="{FF2B5EF4-FFF2-40B4-BE49-F238E27FC236}">
                <a16:creationId xmlns:a16="http://schemas.microsoft.com/office/drawing/2014/main" id="{A812FC66-ECB2-EE0C-70F6-D92A7F46B0C4}"/>
              </a:ext>
            </a:extLst>
          </p:cNvPr>
          <p:cNvGrpSpPr/>
          <p:nvPr/>
        </p:nvGrpSpPr>
        <p:grpSpPr>
          <a:xfrm>
            <a:off x="8720274" y="4476905"/>
            <a:ext cx="0" cy="811724"/>
            <a:chOff x="8720274" y="4157597"/>
            <a:chExt cx="0" cy="811724"/>
          </a:xfrm>
        </p:grpSpPr>
        <p:cxnSp>
          <p:nvCxnSpPr>
            <p:cNvPr id="1139" name="Straight Connector 1138">
              <a:extLst>
                <a:ext uri="{FF2B5EF4-FFF2-40B4-BE49-F238E27FC236}">
                  <a16:creationId xmlns:a16="http://schemas.microsoft.com/office/drawing/2014/main" id="{E1EE843B-038A-3BC1-0261-4E93C96C3F80}"/>
                </a:ext>
              </a:extLst>
            </p:cNvPr>
            <p:cNvCxnSpPr>
              <a:cxnSpLocks/>
            </p:cNvCxnSpPr>
            <p:nvPr/>
          </p:nvCxnSpPr>
          <p:spPr>
            <a:xfrm>
              <a:off x="8720274" y="4157597"/>
              <a:ext cx="0" cy="300512"/>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0" name="Straight Connector 1139">
              <a:extLst>
                <a:ext uri="{FF2B5EF4-FFF2-40B4-BE49-F238E27FC236}">
                  <a16:creationId xmlns:a16="http://schemas.microsoft.com/office/drawing/2014/main" id="{28A0CB22-C36F-47E9-DDE8-969F85F402CB}"/>
                </a:ext>
              </a:extLst>
            </p:cNvPr>
            <p:cNvCxnSpPr>
              <a:cxnSpLocks/>
            </p:cNvCxnSpPr>
            <p:nvPr/>
          </p:nvCxnSpPr>
          <p:spPr>
            <a:xfrm>
              <a:off x="8720274" y="4467995"/>
              <a:ext cx="0" cy="501326"/>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41" name="TextBox 1140">
            <a:extLst>
              <a:ext uri="{FF2B5EF4-FFF2-40B4-BE49-F238E27FC236}">
                <a16:creationId xmlns:a16="http://schemas.microsoft.com/office/drawing/2014/main" id="{7CF3C2F1-858C-8F99-065D-AA38D32800AA}"/>
              </a:ext>
            </a:extLst>
          </p:cNvPr>
          <p:cNvSpPr txBox="1"/>
          <p:nvPr/>
        </p:nvSpPr>
        <p:spPr>
          <a:xfrm>
            <a:off x="6398625" y="6241846"/>
            <a:ext cx="963493"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effectLst/>
                <a:uLnTx/>
                <a:uFillTx/>
                <a:latin typeface="Calibri"/>
                <a:ea typeface="+mn-ea"/>
                <a:cs typeface="Arial Black"/>
              </a:rPr>
              <a:t>South Africa</a:t>
            </a:r>
          </a:p>
        </p:txBody>
      </p:sp>
      <p:grpSp>
        <p:nvGrpSpPr>
          <p:cNvPr id="1142" name="Group 1141">
            <a:extLst>
              <a:ext uri="{FF2B5EF4-FFF2-40B4-BE49-F238E27FC236}">
                <a16:creationId xmlns:a16="http://schemas.microsoft.com/office/drawing/2014/main" id="{D3E5B25D-E046-2F1E-88D1-F518023FA6CD}"/>
              </a:ext>
            </a:extLst>
          </p:cNvPr>
          <p:cNvGrpSpPr/>
          <p:nvPr/>
        </p:nvGrpSpPr>
        <p:grpSpPr>
          <a:xfrm>
            <a:off x="6398625" y="5793472"/>
            <a:ext cx="0" cy="612475"/>
            <a:chOff x="6398625" y="5766502"/>
            <a:chExt cx="0" cy="612475"/>
          </a:xfrm>
          <a:solidFill>
            <a:schemeClr val="accent2"/>
          </a:solidFill>
        </p:grpSpPr>
        <p:cxnSp>
          <p:nvCxnSpPr>
            <p:cNvPr id="1143" name="Straight Connector 1142">
              <a:extLst>
                <a:ext uri="{FF2B5EF4-FFF2-40B4-BE49-F238E27FC236}">
                  <a16:creationId xmlns:a16="http://schemas.microsoft.com/office/drawing/2014/main" id="{33E0964A-0C36-158B-4D6B-BCAF424C78EB}"/>
                </a:ext>
              </a:extLst>
            </p:cNvPr>
            <p:cNvCxnSpPr>
              <a:cxnSpLocks/>
            </p:cNvCxnSpPr>
            <p:nvPr/>
          </p:nvCxnSpPr>
          <p:spPr>
            <a:xfrm>
              <a:off x="6398625" y="5766502"/>
              <a:ext cx="0" cy="548640"/>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4" name="Straight Connector 1143">
              <a:extLst>
                <a:ext uri="{FF2B5EF4-FFF2-40B4-BE49-F238E27FC236}">
                  <a16:creationId xmlns:a16="http://schemas.microsoft.com/office/drawing/2014/main" id="{F4084D4D-F327-C93A-3627-D8F0AC4524B3}"/>
                </a:ext>
              </a:extLst>
            </p:cNvPr>
            <p:cNvCxnSpPr>
              <a:cxnSpLocks/>
            </p:cNvCxnSpPr>
            <p:nvPr/>
          </p:nvCxnSpPr>
          <p:spPr>
            <a:xfrm>
              <a:off x="6398625" y="6223529"/>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145" name="Group 1144">
            <a:extLst>
              <a:ext uri="{FF2B5EF4-FFF2-40B4-BE49-F238E27FC236}">
                <a16:creationId xmlns:a16="http://schemas.microsoft.com/office/drawing/2014/main" id="{D09479B5-C534-2308-9F9D-CD19DB15FE0A}"/>
              </a:ext>
            </a:extLst>
          </p:cNvPr>
          <p:cNvGrpSpPr/>
          <p:nvPr/>
        </p:nvGrpSpPr>
        <p:grpSpPr>
          <a:xfrm>
            <a:off x="3170604" y="3484505"/>
            <a:ext cx="202834" cy="123648"/>
            <a:chOff x="3234397" y="3183122"/>
            <a:chExt cx="202834" cy="123648"/>
          </a:xfrm>
          <a:solidFill>
            <a:schemeClr val="accent2"/>
          </a:solidFill>
        </p:grpSpPr>
        <p:sp>
          <p:nvSpPr>
            <p:cNvPr id="1146" name="Oval 1145">
              <a:extLst>
                <a:ext uri="{FF2B5EF4-FFF2-40B4-BE49-F238E27FC236}">
                  <a16:creationId xmlns:a16="http://schemas.microsoft.com/office/drawing/2014/main" id="{78B7E50D-E61B-17D7-03EA-BBCECFC014E4}"/>
                </a:ext>
              </a:extLst>
            </p:cNvPr>
            <p:cNvSpPr>
              <a:spLocks noChangeAspect="1"/>
            </p:cNvSpPr>
            <p:nvPr/>
          </p:nvSpPr>
          <p:spPr>
            <a:xfrm>
              <a:off x="3312954" y="318312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47" name="Oval 1146">
              <a:extLst>
                <a:ext uri="{FF2B5EF4-FFF2-40B4-BE49-F238E27FC236}">
                  <a16:creationId xmlns:a16="http://schemas.microsoft.com/office/drawing/2014/main" id="{6859979E-ABD0-6271-FE13-88F273FD65EB}"/>
                </a:ext>
              </a:extLst>
            </p:cNvPr>
            <p:cNvSpPr>
              <a:spLocks noChangeAspect="1"/>
            </p:cNvSpPr>
            <p:nvPr/>
          </p:nvSpPr>
          <p:spPr>
            <a:xfrm>
              <a:off x="3391511" y="318312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48" name="Oval 1147">
              <a:extLst>
                <a:ext uri="{FF2B5EF4-FFF2-40B4-BE49-F238E27FC236}">
                  <a16:creationId xmlns:a16="http://schemas.microsoft.com/office/drawing/2014/main" id="{96653745-B8A4-1B15-7D65-06C6F2D5249D}"/>
                </a:ext>
              </a:extLst>
            </p:cNvPr>
            <p:cNvSpPr>
              <a:spLocks noChangeAspect="1"/>
            </p:cNvSpPr>
            <p:nvPr/>
          </p:nvSpPr>
          <p:spPr>
            <a:xfrm>
              <a:off x="3234397" y="326105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49" name="Oval 1148">
              <a:extLst>
                <a:ext uri="{FF2B5EF4-FFF2-40B4-BE49-F238E27FC236}">
                  <a16:creationId xmlns:a16="http://schemas.microsoft.com/office/drawing/2014/main" id="{389E45E8-0D20-F611-C563-6E687FA57612}"/>
                </a:ext>
              </a:extLst>
            </p:cNvPr>
            <p:cNvSpPr>
              <a:spLocks noChangeAspect="1"/>
            </p:cNvSpPr>
            <p:nvPr/>
          </p:nvSpPr>
          <p:spPr>
            <a:xfrm>
              <a:off x="3312954" y="326105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51" name="Oval 1150">
              <a:extLst>
                <a:ext uri="{FF2B5EF4-FFF2-40B4-BE49-F238E27FC236}">
                  <a16:creationId xmlns:a16="http://schemas.microsoft.com/office/drawing/2014/main" id="{861C50ED-4DCA-E30C-D689-4F963FA34CD2}"/>
                </a:ext>
              </a:extLst>
            </p:cNvPr>
            <p:cNvSpPr>
              <a:spLocks noChangeAspect="1"/>
            </p:cNvSpPr>
            <p:nvPr/>
          </p:nvSpPr>
          <p:spPr>
            <a:xfrm>
              <a:off x="3234397" y="318312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1152" name="Oval 1151">
            <a:extLst>
              <a:ext uri="{FF2B5EF4-FFF2-40B4-BE49-F238E27FC236}">
                <a16:creationId xmlns:a16="http://schemas.microsoft.com/office/drawing/2014/main" id="{422E2A59-C075-B22D-9DE3-0EAF86E7F30F}"/>
              </a:ext>
            </a:extLst>
          </p:cNvPr>
          <p:cNvSpPr>
            <a:spLocks noChangeAspect="1"/>
          </p:cNvSpPr>
          <p:nvPr/>
        </p:nvSpPr>
        <p:spPr>
          <a:xfrm>
            <a:off x="8871844" y="384187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53" name="TextBox 1152">
            <a:extLst>
              <a:ext uri="{FF2B5EF4-FFF2-40B4-BE49-F238E27FC236}">
                <a16:creationId xmlns:a16="http://schemas.microsoft.com/office/drawing/2014/main" id="{B5FF322F-7BEB-0CD3-1A15-B44AB9084252}"/>
              </a:ext>
            </a:extLst>
          </p:cNvPr>
          <p:cNvSpPr txBox="1"/>
          <p:nvPr/>
        </p:nvSpPr>
        <p:spPr>
          <a:xfrm>
            <a:off x="7300635" y="1815751"/>
            <a:ext cx="860283" cy="846386"/>
          </a:xfrm>
          <a:prstGeom prst="rect">
            <a:avLst/>
          </a:prstGeom>
          <a:noFill/>
          <a:ln>
            <a:noFill/>
          </a:ln>
          <a:effectLst/>
        </p:spPr>
        <p:txBody>
          <a:bodyPr wrap="square" lIns="9144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Armenia Georgia</a:t>
            </a:r>
            <a:endParaRPr kumimoji="0" lang="en-US" sz="1800" b="0" i="0" u="none" strike="noStrike" kern="1200" cap="none" spc="0" normalizeH="0" baseline="0" noProof="0" dirty="0">
              <a:ln>
                <a:noFill/>
              </a:ln>
              <a:effectLst/>
              <a:uLnTx/>
              <a:uFillTx/>
              <a:latin typeface="Calibri"/>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Kazakhstan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Kyrgyzstan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Uzbekistan</a:t>
            </a:r>
            <a:endParaRPr kumimoji="0" lang="en-US" sz="1200" b="0" i="0" u="none" strike="noStrike" kern="800" cap="none" spc="0" normalizeH="0" baseline="0" noProof="0" dirty="0">
              <a:ln>
                <a:noFill/>
              </a:ln>
              <a:effectLst/>
              <a:uLnTx/>
              <a:uFillTx/>
              <a:latin typeface="Calibri"/>
              <a:ea typeface="+mn-ea"/>
              <a:cs typeface="Arial Black"/>
            </a:endParaRPr>
          </a:p>
        </p:txBody>
      </p:sp>
      <p:grpSp>
        <p:nvGrpSpPr>
          <p:cNvPr id="1154" name="Group 1153">
            <a:extLst>
              <a:ext uri="{FF2B5EF4-FFF2-40B4-BE49-F238E27FC236}">
                <a16:creationId xmlns:a16="http://schemas.microsoft.com/office/drawing/2014/main" id="{45FD38FC-1DD5-9233-D14F-08E7C60588A6}"/>
              </a:ext>
            </a:extLst>
          </p:cNvPr>
          <p:cNvGrpSpPr/>
          <p:nvPr/>
        </p:nvGrpSpPr>
        <p:grpSpPr>
          <a:xfrm>
            <a:off x="7300635" y="1837765"/>
            <a:ext cx="0" cy="1452889"/>
            <a:chOff x="7300635" y="1518457"/>
            <a:chExt cx="0" cy="1452889"/>
          </a:xfrm>
        </p:grpSpPr>
        <p:cxnSp>
          <p:nvCxnSpPr>
            <p:cNvPr id="1155" name="Straight Connector 1154">
              <a:extLst>
                <a:ext uri="{FF2B5EF4-FFF2-40B4-BE49-F238E27FC236}">
                  <a16:creationId xmlns:a16="http://schemas.microsoft.com/office/drawing/2014/main" id="{DC8E68B5-4A4F-7581-6488-2765C8E81D8F}"/>
                </a:ext>
              </a:extLst>
            </p:cNvPr>
            <p:cNvCxnSpPr>
              <a:cxnSpLocks/>
            </p:cNvCxnSpPr>
            <p:nvPr/>
          </p:nvCxnSpPr>
          <p:spPr>
            <a:xfrm flipV="1">
              <a:off x="7300635" y="1823397"/>
              <a:ext cx="0" cy="1147949"/>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6" name="Straight Connector 1155">
              <a:extLst>
                <a:ext uri="{FF2B5EF4-FFF2-40B4-BE49-F238E27FC236}">
                  <a16:creationId xmlns:a16="http://schemas.microsoft.com/office/drawing/2014/main" id="{35C429E6-38C8-7CBB-7A63-88CE50C94CFD}"/>
                </a:ext>
              </a:extLst>
            </p:cNvPr>
            <p:cNvCxnSpPr>
              <a:cxnSpLocks/>
            </p:cNvCxnSpPr>
            <p:nvPr/>
          </p:nvCxnSpPr>
          <p:spPr>
            <a:xfrm flipV="1">
              <a:off x="7300635" y="1518457"/>
              <a:ext cx="0" cy="826970"/>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204" name="TextBox 1203">
            <a:extLst>
              <a:ext uri="{FF2B5EF4-FFF2-40B4-BE49-F238E27FC236}">
                <a16:creationId xmlns:a16="http://schemas.microsoft.com/office/drawing/2014/main" id="{8721F93F-02AE-3079-2715-23144AB53BF7}"/>
              </a:ext>
            </a:extLst>
          </p:cNvPr>
          <p:cNvSpPr txBox="1"/>
          <p:nvPr/>
        </p:nvSpPr>
        <p:spPr>
          <a:xfrm>
            <a:off x="7019368" y="3571728"/>
            <a:ext cx="554244"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Ukraine</a:t>
            </a:r>
          </a:p>
        </p:txBody>
      </p:sp>
      <p:grpSp>
        <p:nvGrpSpPr>
          <p:cNvPr id="1205" name="Group 1204">
            <a:extLst>
              <a:ext uri="{FF2B5EF4-FFF2-40B4-BE49-F238E27FC236}">
                <a16:creationId xmlns:a16="http://schemas.microsoft.com/office/drawing/2014/main" id="{5B5EC05A-F710-4DEA-621B-9052351A28D9}"/>
              </a:ext>
            </a:extLst>
          </p:cNvPr>
          <p:cNvGrpSpPr/>
          <p:nvPr/>
        </p:nvGrpSpPr>
        <p:grpSpPr>
          <a:xfrm>
            <a:off x="7019308" y="3371020"/>
            <a:ext cx="0" cy="365996"/>
            <a:chOff x="6990733" y="3135792"/>
            <a:chExt cx="0" cy="365996"/>
          </a:xfrm>
        </p:grpSpPr>
        <p:cxnSp>
          <p:nvCxnSpPr>
            <p:cNvPr id="1206" name="Straight Connector 1205">
              <a:extLst>
                <a:ext uri="{FF2B5EF4-FFF2-40B4-BE49-F238E27FC236}">
                  <a16:creationId xmlns:a16="http://schemas.microsoft.com/office/drawing/2014/main" id="{EB95D41A-BCF5-820D-8955-D641DBF77BAD}"/>
                </a:ext>
              </a:extLst>
            </p:cNvPr>
            <p:cNvCxnSpPr>
              <a:cxnSpLocks/>
            </p:cNvCxnSpPr>
            <p:nvPr/>
          </p:nvCxnSpPr>
          <p:spPr>
            <a:xfrm>
              <a:off x="6990733" y="3135792"/>
              <a:ext cx="0" cy="195939"/>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7" name="Straight Connector 1206">
              <a:extLst>
                <a:ext uri="{FF2B5EF4-FFF2-40B4-BE49-F238E27FC236}">
                  <a16:creationId xmlns:a16="http://schemas.microsoft.com/office/drawing/2014/main" id="{C1E5D804-85B4-B791-1C93-55D64C1ACD4A}"/>
                </a:ext>
              </a:extLst>
            </p:cNvPr>
            <p:cNvCxnSpPr>
              <a:cxnSpLocks/>
            </p:cNvCxnSpPr>
            <p:nvPr/>
          </p:nvCxnSpPr>
          <p:spPr>
            <a:xfrm>
              <a:off x="6990733" y="3346340"/>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208" name="TextBox 1207">
            <a:extLst>
              <a:ext uri="{FF2B5EF4-FFF2-40B4-BE49-F238E27FC236}">
                <a16:creationId xmlns:a16="http://schemas.microsoft.com/office/drawing/2014/main" id="{672EC27C-A6A9-FDDE-AB61-86A68A05BD75}"/>
              </a:ext>
            </a:extLst>
          </p:cNvPr>
          <p:cNvSpPr txBox="1"/>
          <p:nvPr/>
        </p:nvSpPr>
        <p:spPr>
          <a:xfrm>
            <a:off x="4765262" y="801716"/>
            <a:ext cx="1091623" cy="2539157"/>
          </a:xfrm>
          <a:prstGeom prst="rect">
            <a:avLst/>
          </a:prstGeom>
          <a:noFill/>
          <a:ln>
            <a:noFill/>
          </a:ln>
          <a:effectLst/>
        </p:spPr>
        <p:txBody>
          <a:bodyPr wrap="square" lIns="91440" tIns="0" rIns="0" bIns="0" rtlCol="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Austria</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Belgium</a:t>
            </a:r>
          </a:p>
          <a:p>
            <a:pPr marL="0" marR="0" lvl="0" indent="0" algn="r" defTabSz="914377" rtl="0" eaLnBrk="1" fontAlgn="auto" latinLnBrk="0" hangingPunct="1">
              <a:lnSpc>
                <a:spcPct val="100000"/>
              </a:lnSpc>
              <a:spcBef>
                <a:spcPts val="0"/>
              </a:spcBef>
              <a:spcAft>
                <a:spcPts val="0"/>
              </a:spcAft>
              <a:buClrTx/>
              <a:buSzTx/>
              <a:buFontTx/>
              <a:buNone/>
              <a:tabLst/>
              <a:defRPr/>
            </a:pPr>
            <a:r>
              <a:rPr lang="en-US" sz="1100" kern="800" dirty="0">
                <a:latin typeface="Calibri"/>
                <a:cs typeface="Arial Black"/>
              </a:rPr>
              <a:t>Cyprus</a:t>
            </a:r>
            <a:endParaRPr kumimoji="0" lang="en-US" sz="1100" b="0" i="0" u="none" strike="noStrike" kern="800" cap="none" spc="0" normalizeH="0" baseline="0" noProof="0" dirty="0">
              <a:ln>
                <a:noFill/>
              </a:ln>
              <a:effectLst/>
              <a:uLnTx/>
              <a:uFillTx/>
              <a:latin typeface="Calibri"/>
              <a:ea typeface="+mn-ea"/>
              <a:cs typeface="Arial Black"/>
            </a:endParaRP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France</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Germany</a:t>
            </a:r>
            <a:br>
              <a:rPr kumimoji="0" lang="en-US" sz="1100" b="0" i="0" u="none" strike="noStrike" kern="800" cap="none" spc="0" normalizeH="0" baseline="0" noProof="0" dirty="0">
                <a:ln>
                  <a:noFill/>
                </a:ln>
                <a:effectLst/>
                <a:uLnTx/>
                <a:uFillTx/>
                <a:latin typeface="Calibri"/>
                <a:ea typeface="+mn-ea"/>
                <a:cs typeface="Arial Black"/>
              </a:rPr>
            </a:br>
            <a:r>
              <a:rPr kumimoji="0" lang="en-US" sz="1100" b="0" i="0" u="none" strike="noStrike" kern="800" cap="none" spc="0" normalizeH="0" baseline="0" noProof="0" dirty="0">
                <a:ln>
                  <a:noFill/>
                </a:ln>
                <a:effectLst/>
                <a:uLnTx/>
                <a:uFillTx/>
                <a:latin typeface="Calibri"/>
                <a:ea typeface="+mn-ea"/>
                <a:cs typeface="Arial Black"/>
              </a:rPr>
              <a:t>Greece</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Ireland</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Italy</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Malta</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Netherlands</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Portugal</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Spain</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Sweden</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Switzerland</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mn-cs"/>
              </a:rPr>
              <a:t>United Kingdom</a:t>
            </a:r>
            <a:endParaRPr kumimoji="0" lang="en-US" sz="1200" b="0" i="0" u="none" strike="noStrike" kern="800" cap="none" spc="0" normalizeH="0" baseline="0" noProof="0" dirty="0">
              <a:ln>
                <a:noFill/>
              </a:ln>
              <a:effectLst/>
              <a:uLnTx/>
              <a:uFillTx/>
              <a:latin typeface="Calibri"/>
              <a:ea typeface="+mn-ea"/>
              <a:cs typeface="Arial Black"/>
            </a:endParaRPr>
          </a:p>
        </p:txBody>
      </p:sp>
      <p:grpSp>
        <p:nvGrpSpPr>
          <p:cNvPr id="1209" name="Group 1208">
            <a:extLst>
              <a:ext uri="{FF2B5EF4-FFF2-40B4-BE49-F238E27FC236}">
                <a16:creationId xmlns:a16="http://schemas.microsoft.com/office/drawing/2014/main" id="{21D91187-6483-5875-F7CF-2DC149FEAE01}"/>
              </a:ext>
            </a:extLst>
          </p:cNvPr>
          <p:cNvGrpSpPr/>
          <p:nvPr/>
        </p:nvGrpSpPr>
        <p:grpSpPr>
          <a:xfrm>
            <a:off x="5951052" y="778934"/>
            <a:ext cx="0" cy="2743200"/>
            <a:chOff x="4769731" y="475905"/>
            <a:chExt cx="0" cy="2886253"/>
          </a:xfrm>
        </p:grpSpPr>
        <p:cxnSp>
          <p:nvCxnSpPr>
            <p:cNvPr id="1210" name="Straight Connector 1209">
              <a:extLst>
                <a:ext uri="{FF2B5EF4-FFF2-40B4-BE49-F238E27FC236}">
                  <a16:creationId xmlns:a16="http://schemas.microsoft.com/office/drawing/2014/main" id="{08A86C0E-BD08-4FD1-F196-6EBEB0D7ABF4}"/>
                </a:ext>
              </a:extLst>
            </p:cNvPr>
            <p:cNvCxnSpPr>
              <a:cxnSpLocks/>
            </p:cNvCxnSpPr>
            <p:nvPr/>
          </p:nvCxnSpPr>
          <p:spPr>
            <a:xfrm flipV="1">
              <a:off x="4769731" y="2932432"/>
              <a:ext cx="0" cy="429726"/>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1" name="Straight Connector 1210">
              <a:extLst>
                <a:ext uri="{FF2B5EF4-FFF2-40B4-BE49-F238E27FC236}">
                  <a16:creationId xmlns:a16="http://schemas.microsoft.com/office/drawing/2014/main" id="{CBAA0827-20B9-1775-B725-317F30BB5EC7}"/>
                </a:ext>
              </a:extLst>
            </p:cNvPr>
            <p:cNvCxnSpPr>
              <a:cxnSpLocks/>
            </p:cNvCxnSpPr>
            <p:nvPr/>
          </p:nvCxnSpPr>
          <p:spPr>
            <a:xfrm flipV="1">
              <a:off x="4769731" y="475905"/>
              <a:ext cx="0" cy="2609802"/>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253" name="Rectangle 1252">
            <a:extLst>
              <a:ext uri="{FF2B5EF4-FFF2-40B4-BE49-F238E27FC236}">
                <a16:creationId xmlns:a16="http://schemas.microsoft.com/office/drawing/2014/main" id="{8167EB6F-A110-E58F-89FE-E4B80DA8E2C4}"/>
              </a:ext>
            </a:extLst>
          </p:cNvPr>
          <p:cNvSpPr/>
          <p:nvPr/>
        </p:nvSpPr>
        <p:spPr bwMode="auto">
          <a:xfrm>
            <a:off x="6185652" y="3658884"/>
            <a:ext cx="1408707" cy="1960795"/>
          </a:xfrm>
          <a:prstGeom prst="rect">
            <a:avLst/>
          </a:prstGeom>
          <a:noFill/>
          <a:ln w="25400">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254" name="Rectangle 1253">
            <a:extLst>
              <a:ext uri="{FF2B5EF4-FFF2-40B4-BE49-F238E27FC236}">
                <a16:creationId xmlns:a16="http://schemas.microsoft.com/office/drawing/2014/main" id="{1D2C4275-612C-4F30-9588-FCE64D252725}"/>
              </a:ext>
            </a:extLst>
          </p:cNvPr>
          <p:cNvSpPr/>
          <p:nvPr/>
        </p:nvSpPr>
        <p:spPr bwMode="auto">
          <a:xfrm>
            <a:off x="7753819" y="4003049"/>
            <a:ext cx="1678032" cy="1448424"/>
          </a:xfrm>
          <a:prstGeom prst="rect">
            <a:avLst/>
          </a:prstGeom>
          <a:noFill/>
          <a:ln w="25400">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255" name="Oval 1254">
            <a:extLst>
              <a:ext uri="{FF2B5EF4-FFF2-40B4-BE49-F238E27FC236}">
                <a16:creationId xmlns:a16="http://schemas.microsoft.com/office/drawing/2014/main" id="{9A89C2D2-8343-914C-BF37-C5BAC4345F0E}"/>
              </a:ext>
            </a:extLst>
          </p:cNvPr>
          <p:cNvSpPr>
            <a:spLocks noChangeAspect="1"/>
          </p:cNvSpPr>
          <p:nvPr/>
        </p:nvSpPr>
        <p:spPr>
          <a:xfrm>
            <a:off x="2520085" y="298756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56" name="TextBox 1255">
            <a:extLst>
              <a:ext uri="{FF2B5EF4-FFF2-40B4-BE49-F238E27FC236}">
                <a16:creationId xmlns:a16="http://schemas.microsoft.com/office/drawing/2014/main" id="{A3EE216E-22C7-DEF5-08DB-373B91ABB3D3}"/>
              </a:ext>
            </a:extLst>
          </p:cNvPr>
          <p:cNvSpPr txBox="1"/>
          <p:nvPr/>
        </p:nvSpPr>
        <p:spPr>
          <a:xfrm>
            <a:off x="1719704" y="3351104"/>
            <a:ext cx="1009511" cy="461665"/>
          </a:xfrm>
          <a:prstGeom prst="rect">
            <a:avLst/>
          </a:prstGeom>
          <a:solidFill>
            <a:schemeClr val="accent2"/>
          </a:solid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NORTH AMERICA</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57" name="Rectangle 1256">
            <a:extLst>
              <a:ext uri="{FF2B5EF4-FFF2-40B4-BE49-F238E27FC236}">
                <a16:creationId xmlns:a16="http://schemas.microsoft.com/office/drawing/2014/main" id="{F3AC4289-73AD-3A30-08E3-6E236290CDD9}"/>
              </a:ext>
            </a:extLst>
          </p:cNvPr>
          <p:cNvSpPr/>
          <p:nvPr/>
        </p:nvSpPr>
        <p:spPr bwMode="auto">
          <a:xfrm>
            <a:off x="7196609" y="1864876"/>
            <a:ext cx="1082155" cy="1788538"/>
          </a:xfrm>
          <a:prstGeom prst="rect">
            <a:avLst/>
          </a:prstGeom>
          <a:noFill/>
          <a:ln w="25400">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262" name="TextBox 1261">
            <a:extLst>
              <a:ext uri="{FF2B5EF4-FFF2-40B4-BE49-F238E27FC236}">
                <a16:creationId xmlns:a16="http://schemas.microsoft.com/office/drawing/2014/main" id="{05B96B21-D6F0-5B00-8396-1C56B5EEAF49}"/>
              </a:ext>
            </a:extLst>
          </p:cNvPr>
          <p:cNvSpPr txBox="1"/>
          <p:nvPr/>
        </p:nvSpPr>
        <p:spPr>
          <a:xfrm>
            <a:off x="6177652" y="3433228"/>
            <a:ext cx="567168" cy="276999"/>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CEE</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3" name="TextBox 1262">
            <a:extLst>
              <a:ext uri="{FF2B5EF4-FFF2-40B4-BE49-F238E27FC236}">
                <a16:creationId xmlns:a16="http://schemas.microsoft.com/office/drawing/2014/main" id="{816599F9-50EB-2672-4120-3A8C3C7E7B9D}"/>
              </a:ext>
            </a:extLst>
          </p:cNvPr>
          <p:cNvSpPr txBox="1"/>
          <p:nvPr/>
        </p:nvSpPr>
        <p:spPr>
          <a:xfrm>
            <a:off x="8559803" y="4027081"/>
            <a:ext cx="635646" cy="276999"/>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APAC</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4" name="TextBox 1263">
            <a:extLst>
              <a:ext uri="{FF2B5EF4-FFF2-40B4-BE49-F238E27FC236}">
                <a16:creationId xmlns:a16="http://schemas.microsoft.com/office/drawing/2014/main" id="{5A263A8A-7EE4-1ACA-B1B5-475E8181B6C4}"/>
              </a:ext>
            </a:extLst>
          </p:cNvPr>
          <p:cNvSpPr txBox="1"/>
          <p:nvPr/>
        </p:nvSpPr>
        <p:spPr>
          <a:xfrm>
            <a:off x="8179533" y="1809424"/>
            <a:ext cx="1367467"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WESTERN &amp; CENTRAL ASIA</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5" name="TextBox 1264">
            <a:extLst>
              <a:ext uri="{FF2B5EF4-FFF2-40B4-BE49-F238E27FC236}">
                <a16:creationId xmlns:a16="http://schemas.microsoft.com/office/drawing/2014/main" id="{A2131AFE-096E-39A4-F92E-720A6A2FE0C7}"/>
              </a:ext>
            </a:extLst>
          </p:cNvPr>
          <p:cNvSpPr txBox="1"/>
          <p:nvPr/>
        </p:nvSpPr>
        <p:spPr>
          <a:xfrm>
            <a:off x="2800078" y="4722178"/>
            <a:ext cx="914725" cy="276999"/>
          </a:xfrm>
          <a:prstGeom prst="rect">
            <a:avLst/>
          </a:prstGeom>
          <a:solidFill>
            <a:schemeClr val="accent2"/>
          </a:solid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LATAM</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6" name="Oval 1265">
            <a:extLst>
              <a:ext uri="{FF2B5EF4-FFF2-40B4-BE49-F238E27FC236}">
                <a16:creationId xmlns:a16="http://schemas.microsoft.com/office/drawing/2014/main" id="{F4055F81-FB0B-0FBC-8755-0A884585D72E}"/>
              </a:ext>
            </a:extLst>
          </p:cNvPr>
          <p:cNvSpPr>
            <a:spLocks noChangeAspect="1"/>
          </p:cNvSpPr>
          <p:nvPr/>
        </p:nvSpPr>
        <p:spPr>
          <a:xfrm>
            <a:off x="9565848" y="376704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67" name="Oval 1266">
            <a:extLst>
              <a:ext uri="{FF2B5EF4-FFF2-40B4-BE49-F238E27FC236}">
                <a16:creationId xmlns:a16="http://schemas.microsoft.com/office/drawing/2014/main" id="{874AE439-4497-88C4-3C7F-D7C90FB8BFAF}"/>
              </a:ext>
            </a:extLst>
          </p:cNvPr>
          <p:cNvSpPr>
            <a:spLocks noChangeAspect="1"/>
          </p:cNvSpPr>
          <p:nvPr/>
        </p:nvSpPr>
        <p:spPr>
          <a:xfrm>
            <a:off x="8697414" y="444415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68" name="Oval 1267">
            <a:extLst>
              <a:ext uri="{FF2B5EF4-FFF2-40B4-BE49-F238E27FC236}">
                <a16:creationId xmlns:a16="http://schemas.microsoft.com/office/drawing/2014/main" id="{FD019CFB-05B4-1E4A-6277-3EA5EF244556}"/>
              </a:ext>
            </a:extLst>
          </p:cNvPr>
          <p:cNvSpPr>
            <a:spLocks noChangeAspect="1"/>
          </p:cNvSpPr>
          <p:nvPr/>
        </p:nvSpPr>
        <p:spPr>
          <a:xfrm>
            <a:off x="9794513" y="576535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69" name="Oval 1268">
            <a:extLst>
              <a:ext uri="{FF2B5EF4-FFF2-40B4-BE49-F238E27FC236}">
                <a16:creationId xmlns:a16="http://schemas.microsoft.com/office/drawing/2014/main" id="{5A333F71-7C5C-FB4E-4811-B4FF75BA2596}"/>
              </a:ext>
            </a:extLst>
          </p:cNvPr>
          <p:cNvSpPr>
            <a:spLocks noChangeAspect="1"/>
          </p:cNvSpPr>
          <p:nvPr/>
        </p:nvSpPr>
        <p:spPr>
          <a:xfrm>
            <a:off x="6382391" y="5761331"/>
            <a:ext cx="45720" cy="4572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87" name="TextBox 1286">
            <a:extLst>
              <a:ext uri="{FF2B5EF4-FFF2-40B4-BE49-F238E27FC236}">
                <a16:creationId xmlns:a16="http://schemas.microsoft.com/office/drawing/2014/main" id="{62FFDF9C-D62D-A0CC-3F96-EC797B1277C8}"/>
              </a:ext>
            </a:extLst>
          </p:cNvPr>
          <p:cNvSpPr txBox="1"/>
          <p:nvPr/>
        </p:nvSpPr>
        <p:spPr>
          <a:xfrm>
            <a:off x="7959185" y="3748679"/>
            <a:ext cx="562010"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effectLst/>
                <a:uLnTx/>
                <a:uFillTx/>
                <a:latin typeface="Calibri"/>
                <a:ea typeface="+mn-ea"/>
                <a:cs typeface="Arial Black"/>
              </a:rPr>
              <a:t>India</a:t>
            </a:r>
          </a:p>
        </p:txBody>
      </p:sp>
      <p:grpSp>
        <p:nvGrpSpPr>
          <p:cNvPr id="1288" name="Group 1287">
            <a:extLst>
              <a:ext uri="{FF2B5EF4-FFF2-40B4-BE49-F238E27FC236}">
                <a16:creationId xmlns:a16="http://schemas.microsoft.com/office/drawing/2014/main" id="{59808911-F10C-54DE-3863-099F66EAB1C1}"/>
              </a:ext>
            </a:extLst>
          </p:cNvPr>
          <p:cNvGrpSpPr/>
          <p:nvPr/>
        </p:nvGrpSpPr>
        <p:grpSpPr>
          <a:xfrm>
            <a:off x="7959184" y="3763288"/>
            <a:ext cx="0" cy="369622"/>
            <a:chOff x="9588708" y="3091552"/>
            <a:chExt cx="0" cy="369622"/>
          </a:xfrm>
        </p:grpSpPr>
        <p:cxnSp>
          <p:nvCxnSpPr>
            <p:cNvPr id="1289" name="Straight Connector 1288">
              <a:extLst>
                <a:ext uri="{FF2B5EF4-FFF2-40B4-BE49-F238E27FC236}">
                  <a16:creationId xmlns:a16="http://schemas.microsoft.com/office/drawing/2014/main" id="{175C3D65-F055-2EB6-CA8A-0456A6934C9F}"/>
                </a:ext>
              </a:extLst>
            </p:cNvPr>
            <p:cNvCxnSpPr>
              <a:cxnSpLocks/>
            </p:cNvCxnSpPr>
            <p:nvPr/>
          </p:nvCxnSpPr>
          <p:spPr>
            <a:xfrm flipV="1">
              <a:off x="9588708" y="3251682"/>
              <a:ext cx="0" cy="209492"/>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0" name="Straight Connector 1289">
              <a:extLst>
                <a:ext uri="{FF2B5EF4-FFF2-40B4-BE49-F238E27FC236}">
                  <a16:creationId xmlns:a16="http://schemas.microsoft.com/office/drawing/2014/main" id="{868DABD4-75C8-5A73-7BC5-1C38101DAB76}"/>
                </a:ext>
              </a:extLst>
            </p:cNvPr>
            <p:cNvCxnSpPr>
              <a:cxnSpLocks/>
            </p:cNvCxnSpPr>
            <p:nvPr/>
          </p:nvCxnSpPr>
          <p:spPr>
            <a:xfrm flipV="1">
              <a:off x="9588708" y="3091552"/>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454" name="Oval 1453">
            <a:extLst>
              <a:ext uri="{FF2B5EF4-FFF2-40B4-BE49-F238E27FC236}">
                <a16:creationId xmlns:a16="http://schemas.microsoft.com/office/drawing/2014/main" id="{4070474A-18DE-8C3F-035F-E1A913BDB03C}"/>
              </a:ext>
            </a:extLst>
          </p:cNvPr>
          <p:cNvSpPr>
            <a:spLocks noChangeAspect="1"/>
          </p:cNvSpPr>
          <p:nvPr/>
        </p:nvSpPr>
        <p:spPr>
          <a:xfrm>
            <a:off x="509087" y="5993173"/>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5" name="TextBox 1454">
            <a:extLst>
              <a:ext uri="{FF2B5EF4-FFF2-40B4-BE49-F238E27FC236}">
                <a16:creationId xmlns:a16="http://schemas.microsoft.com/office/drawing/2014/main" id="{10BC5671-F642-5925-243B-77FD67B9E914}"/>
              </a:ext>
            </a:extLst>
          </p:cNvPr>
          <p:cNvSpPr txBox="1"/>
          <p:nvPr/>
        </p:nvSpPr>
        <p:spPr>
          <a:xfrm>
            <a:off x="561399" y="5923700"/>
            <a:ext cx="1084129" cy="184666"/>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200" b="0" i="0" u="none" strike="noStrike" kern="800" cap="none" spc="0" normalizeH="0" baseline="0" noProof="0" dirty="0">
                <a:ln>
                  <a:noFill/>
                </a:ln>
                <a:effectLst/>
                <a:uLnTx/>
                <a:uFillTx/>
                <a:latin typeface="Calibri"/>
                <a:ea typeface="+mn-ea"/>
                <a:cs typeface="Arial Black"/>
              </a:rPr>
              <a:t>~500 </a:t>
            </a:r>
            <a:r>
              <a:rPr kumimoji="0" lang="en-US" sz="1200" b="0" i="0" u="none" strike="noStrike" kern="800" cap="none" spc="0" normalizeH="0" baseline="0" noProof="0" dirty="0" err="1">
                <a:ln>
                  <a:noFill/>
                </a:ln>
                <a:effectLst/>
                <a:uLnTx/>
                <a:uFillTx/>
                <a:latin typeface="Calibri"/>
                <a:ea typeface="+mn-ea"/>
                <a:cs typeface="Arial Black"/>
              </a:rPr>
              <a:t>EPAMers</a:t>
            </a:r>
            <a:endParaRPr kumimoji="0" lang="en-US" sz="1200" b="0" i="0" u="none" strike="noStrike" kern="800" cap="none" spc="0" normalizeH="0" baseline="0" noProof="0" dirty="0">
              <a:ln>
                <a:noFill/>
              </a:ln>
              <a:effectLst/>
              <a:uLnTx/>
              <a:uFillTx/>
              <a:latin typeface="Calibri"/>
              <a:ea typeface="+mn-ea"/>
              <a:cs typeface="Arial Black"/>
            </a:endParaRPr>
          </a:p>
        </p:txBody>
      </p:sp>
      <p:sp>
        <p:nvSpPr>
          <p:cNvPr id="10" name="TextBox 9">
            <a:extLst>
              <a:ext uri="{FF2B5EF4-FFF2-40B4-BE49-F238E27FC236}">
                <a16:creationId xmlns:a16="http://schemas.microsoft.com/office/drawing/2014/main" id="{5FC2EBCB-BC3A-BCA7-74E3-122F3B73832F}"/>
              </a:ext>
            </a:extLst>
          </p:cNvPr>
          <p:cNvSpPr txBox="1"/>
          <p:nvPr/>
        </p:nvSpPr>
        <p:spPr>
          <a:xfrm>
            <a:off x="7241015" y="5437959"/>
            <a:ext cx="844408"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MIDDLE EAST</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B5D874FD-292A-AEF6-893F-39CAA72EF8BF}"/>
              </a:ext>
            </a:extLst>
          </p:cNvPr>
          <p:cNvSpPr txBox="1"/>
          <p:nvPr/>
        </p:nvSpPr>
        <p:spPr>
          <a:xfrm>
            <a:off x="7329745" y="4348129"/>
            <a:ext cx="869454" cy="1046440"/>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Israel</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Lebanon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Qatar</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Saudi Arabia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Türkiye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UAE</a:t>
            </a:r>
          </a:p>
        </p:txBody>
      </p:sp>
      <p:grpSp>
        <p:nvGrpSpPr>
          <p:cNvPr id="13" name="Group 12">
            <a:extLst>
              <a:ext uri="{FF2B5EF4-FFF2-40B4-BE49-F238E27FC236}">
                <a16:creationId xmlns:a16="http://schemas.microsoft.com/office/drawing/2014/main" id="{EF6ECD52-24FA-DD23-FA47-4442EF6CC0EF}"/>
              </a:ext>
            </a:extLst>
          </p:cNvPr>
          <p:cNvGrpSpPr/>
          <p:nvPr/>
        </p:nvGrpSpPr>
        <p:grpSpPr>
          <a:xfrm>
            <a:off x="7329744" y="4262306"/>
            <a:ext cx="0" cy="1088349"/>
            <a:chOff x="8720274" y="4253572"/>
            <a:chExt cx="0" cy="1088349"/>
          </a:xfrm>
        </p:grpSpPr>
        <p:cxnSp>
          <p:nvCxnSpPr>
            <p:cNvPr id="15" name="Straight Connector 14">
              <a:extLst>
                <a:ext uri="{FF2B5EF4-FFF2-40B4-BE49-F238E27FC236}">
                  <a16:creationId xmlns:a16="http://schemas.microsoft.com/office/drawing/2014/main" id="{8418707E-A4A5-A43D-5740-115A166A91CC}"/>
                </a:ext>
              </a:extLst>
            </p:cNvPr>
            <p:cNvCxnSpPr>
              <a:cxnSpLocks/>
            </p:cNvCxnSpPr>
            <p:nvPr/>
          </p:nvCxnSpPr>
          <p:spPr>
            <a:xfrm>
              <a:off x="8720274" y="4253572"/>
              <a:ext cx="0" cy="362804"/>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324D5F9-8C1B-51CE-25E7-5CC1EDE8D994}"/>
                </a:ext>
              </a:extLst>
            </p:cNvPr>
            <p:cNvCxnSpPr>
              <a:cxnSpLocks/>
            </p:cNvCxnSpPr>
            <p:nvPr/>
          </p:nvCxnSpPr>
          <p:spPr>
            <a:xfrm>
              <a:off x="8720274" y="4393149"/>
              <a:ext cx="0" cy="948772"/>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9E1129D0-A05E-F065-C64D-696B4946214E}"/>
              </a:ext>
            </a:extLst>
          </p:cNvPr>
          <p:cNvSpPr txBox="1"/>
          <p:nvPr/>
        </p:nvSpPr>
        <p:spPr>
          <a:xfrm>
            <a:off x="6063852" y="1124630"/>
            <a:ext cx="1145682"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WESTERN EUROPE</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grpSp>
        <p:nvGrpSpPr>
          <p:cNvPr id="961" name="Group 960">
            <a:extLst>
              <a:ext uri="{FF2B5EF4-FFF2-40B4-BE49-F238E27FC236}">
                <a16:creationId xmlns:a16="http://schemas.microsoft.com/office/drawing/2014/main" id="{16EEDE8A-B994-3783-AABA-891355FD71BC}"/>
              </a:ext>
            </a:extLst>
          </p:cNvPr>
          <p:cNvGrpSpPr/>
          <p:nvPr/>
        </p:nvGrpSpPr>
        <p:grpSpPr>
          <a:xfrm rot="16200000">
            <a:off x="6609101" y="2746780"/>
            <a:ext cx="125734" cy="287348"/>
            <a:chOff x="7471205" y="6051109"/>
            <a:chExt cx="125734" cy="287348"/>
          </a:xfrm>
          <a:solidFill>
            <a:schemeClr val="accent2"/>
          </a:solidFill>
        </p:grpSpPr>
        <p:sp>
          <p:nvSpPr>
            <p:cNvPr id="1408" name="Oval 1407">
              <a:extLst>
                <a:ext uri="{FF2B5EF4-FFF2-40B4-BE49-F238E27FC236}">
                  <a16:creationId xmlns:a16="http://schemas.microsoft.com/office/drawing/2014/main" id="{4F8FC96A-5F06-E2EA-A418-095807632810}"/>
                </a:ext>
              </a:extLst>
            </p:cNvPr>
            <p:cNvSpPr>
              <a:spLocks noChangeAspect="1"/>
            </p:cNvSpPr>
            <p:nvPr/>
          </p:nvSpPr>
          <p:spPr>
            <a:xfrm>
              <a:off x="7551219" y="621282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09" name="Oval 1408">
              <a:extLst>
                <a:ext uri="{FF2B5EF4-FFF2-40B4-BE49-F238E27FC236}">
                  <a16:creationId xmlns:a16="http://schemas.microsoft.com/office/drawing/2014/main" id="{A5384935-7523-EA31-9393-FFDEDB5BF444}"/>
                </a:ext>
              </a:extLst>
            </p:cNvPr>
            <p:cNvSpPr>
              <a:spLocks noChangeAspect="1"/>
            </p:cNvSpPr>
            <p:nvPr/>
          </p:nvSpPr>
          <p:spPr>
            <a:xfrm>
              <a:off x="7474119" y="621174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0" name="Oval 1409">
              <a:extLst>
                <a:ext uri="{FF2B5EF4-FFF2-40B4-BE49-F238E27FC236}">
                  <a16:creationId xmlns:a16="http://schemas.microsoft.com/office/drawing/2014/main" id="{565D73C0-D44A-C031-B298-DE660C812E02}"/>
                </a:ext>
              </a:extLst>
            </p:cNvPr>
            <p:cNvSpPr>
              <a:spLocks noChangeAspect="1"/>
            </p:cNvSpPr>
            <p:nvPr/>
          </p:nvSpPr>
          <p:spPr>
            <a:xfrm>
              <a:off x="7551219" y="61325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1" name="Oval 1410">
              <a:extLst>
                <a:ext uri="{FF2B5EF4-FFF2-40B4-BE49-F238E27FC236}">
                  <a16:creationId xmlns:a16="http://schemas.microsoft.com/office/drawing/2014/main" id="{62BE68A5-02C4-B321-1E0A-2618BC407797}"/>
                </a:ext>
              </a:extLst>
            </p:cNvPr>
            <p:cNvSpPr>
              <a:spLocks noChangeAspect="1"/>
            </p:cNvSpPr>
            <p:nvPr/>
          </p:nvSpPr>
          <p:spPr>
            <a:xfrm>
              <a:off x="7474119" y="61325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2" name="Oval 1411">
              <a:extLst>
                <a:ext uri="{FF2B5EF4-FFF2-40B4-BE49-F238E27FC236}">
                  <a16:creationId xmlns:a16="http://schemas.microsoft.com/office/drawing/2014/main" id="{439E52F6-9846-C073-AA48-B9DA7E51F157}"/>
                </a:ext>
              </a:extLst>
            </p:cNvPr>
            <p:cNvSpPr>
              <a:spLocks noChangeAspect="1"/>
            </p:cNvSpPr>
            <p:nvPr/>
          </p:nvSpPr>
          <p:spPr>
            <a:xfrm>
              <a:off x="7471205" y="6051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3" name="Oval 1412">
              <a:extLst>
                <a:ext uri="{FF2B5EF4-FFF2-40B4-BE49-F238E27FC236}">
                  <a16:creationId xmlns:a16="http://schemas.microsoft.com/office/drawing/2014/main" id="{1C5921D5-C7BC-95F8-89AC-DE631DEB01F0}"/>
                </a:ext>
              </a:extLst>
            </p:cNvPr>
            <p:cNvSpPr>
              <a:spLocks noChangeAspect="1"/>
            </p:cNvSpPr>
            <p:nvPr/>
          </p:nvSpPr>
          <p:spPr>
            <a:xfrm>
              <a:off x="7551219" y="6051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5" name="Oval 1414">
              <a:extLst>
                <a:ext uri="{FF2B5EF4-FFF2-40B4-BE49-F238E27FC236}">
                  <a16:creationId xmlns:a16="http://schemas.microsoft.com/office/drawing/2014/main" id="{E0281190-90E1-4876-D7FF-3EC6C99F53B6}"/>
                </a:ext>
              </a:extLst>
            </p:cNvPr>
            <p:cNvSpPr>
              <a:spLocks noChangeAspect="1"/>
            </p:cNvSpPr>
            <p:nvPr/>
          </p:nvSpPr>
          <p:spPr>
            <a:xfrm>
              <a:off x="7551219" y="6292737"/>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grpSp>
      <p:sp>
        <p:nvSpPr>
          <p:cNvPr id="1418" name="TextBox 1417">
            <a:extLst>
              <a:ext uri="{FF2B5EF4-FFF2-40B4-BE49-F238E27FC236}">
                <a16:creationId xmlns:a16="http://schemas.microsoft.com/office/drawing/2014/main" id="{E3CBD2CD-15E3-2406-0F82-998E131709CA}"/>
              </a:ext>
            </a:extLst>
          </p:cNvPr>
          <p:cNvSpPr txBox="1"/>
          <p:nvPr/>
        </p:nvSpPr>
        <p:spPr>
          <a:xfrm>
            <a:off x="6547948" y="2304835"/>
            <a:ext cx="581460"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chemeClr val="bg1"/>
                </a:solidFill>
                <a:effectLst/>
                <a:uLnTx/>
                <a:uFillTx/>
                <a:latin typeface="Calibri"/>
                <a:ea typeface="+mn-ea"/>
                <a:cs typeface="Arial Black"/>
              </a:rPr>
              <a:t>Belarus</a:t>
            </a:r>
          </a:p>
        </p:txBody>
      </p:sp>
      <p:grpSp>
        <p:nvGrpSpPr>
          <p:cNvPr id="1419" name="Group 1418">
            <a:extLst>
              <a:ext uri="{FF2B5EF4-FFF2-40B4-BE49-F238E27FC236}">
                <a16:creationId xmlns:a16="http://schemas.microsoft.com/office/drawing/2014/main" id="{C7F06E86-A54F-F9DB-966F-E40CABA446A3}"/>
              </a:ext>
            </a:extLst>
          </p:cNvPr>
          <p:cNvGrpSpPr/>
          <p:nvPr/>
        </p:nvGrpSpPr>
        <p:grpSpPr>
          <a:xfrm>
            <a:off x="6549594" y="2317020"/>
            <a:ext cx="0" cy="513871"/>
            <a:chOff x="6590798" y="1883150"/>
            <a:chExt cx="0" cy="513871"/>
          </a:xfrm>
        </p:grpSpPr>
        <p:cxnSp>
          <p:nvCxnSpPr>
            <p:cNvPr id="1420" name="Straight Connector 1419">
              <a:extLst>
                <a:ext uri="{FF2B5EF4-FFF2-40B4-BE49-F238E27FC236}">
                  <a16:creationId xmlns:a16="http://schemas.microsoft.com/office/drawing/2014/main" id="{79541D1D-CE7F-C85D-BBD6-D761F9F12DE3}"/>
                </a:ext>
              </a:extLst>
            </p:cNvPr>
            <p:cNvCxnSpPr>
              <a:cxnSpLocks/>
            </p:cNvCxnSpPr>
            <p:nvPr/>
          </p:nvCxnSpPr>
          <p:spPr>
            <a:xfrm flipV="1">
              <a:off x="6590798" y="2050066"/>
              <a:ext cx="0" cy="346955"/>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1" name="Straight Connector 1420">
              <a:extLst>
                <a:ext uri="{FF2B5EF4-FFF2-40B4-BE49-F238E27FC236}">
                  <a16:creationId xmlns:a16="http://schemas.microsoft.com/office/drawing/2014/main" id="{967F7DA4-91E8-5338-13E8-C1995B9C6926}"/>
                </a:ext>
              </a:extLst>
            </p:cNvPr>
            <p:cNvCxnSpPr>
              <a:cxnSpLocks/>
            </p:cNvCxnSpPr>
            <p:nvPr/>
          </p:nvCxnSpPr>
          <p:spPr>
            <a:xfrm flipV="1">
              <a:off x="6590798" y="1883150"/>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466" name="Group 1465">
            <a:extLst>
              <a:ext uri="{FF2B5EF4-FFF2-40B4-BE49-F238E27FC236}">
                <a16:creationId xmlns:a16="http://schemas.microsoft.com/office/drawing/2014/main" id="{CE44B8D3-40E5-A897-E7E6-BA5397D5A686}"/>
              </a:ext>
            </a:extLst>
          </p:cNvPr>
          <p:cNvGrpSpPr/>
          <p:nvPr/>
        </p:nvGrpSpPr>
        <p:grpSpPr>
          <a:xfrm>
            <a:off x="6678658" y="3100951"/>
            <a:ext cx="362020" cy="290429"/>
            <a:chOff x="6678658" y="3100951"/>
            <a:chExt cx="362020" cy="290429"/>
          </a:xfrm>
        </p:grpSpPr>
        <p:sp>
          <p:nvSpPr>
            <p:cNvPr id="1467" name="Oval 1466">
              <a:extLst>
                <a:ext uri="{FF2B5EF4-FFF2-40B4-BE49-F238E27FC236}">
                  <a16:creationId xmlns:a16="http://schemas.microsoft.com/office/drawing/2014/main" id="{C1B22F27-E5CF-7019-C845-B10D78A4CA18}"/>
                </a:ext>
              </a:extLst>
            </p:cNvPr>
            <p:cNvSpPr>
              <a:spLocks noChangeAspect="1"/>
            </p:cNvSpPr>
            <p:nvPr/>
          </p:nvSpPr>
          <p:spPr>
            <a:xfrm>
              <a:off x="6759475" y="33439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8" name="Oval 1467">
              <a:extLst>
                <a:ext uri="{FF2B5EF4-FFF2-40B4-BE49-F238E27FC236}">
                  <a16:creationId xmlns:a16="http://schemas.microsoft.com/office/drawing/2014/main" id="{8B83002A-EEBE-1B88-40B4-EB93EA4250D0}"/>
                </a:ext>
              </a:extLst>
            </p:cNvPr>
            <p:cNvSpPr>
              <a:spLocks noChangeAspect="1"/>
            </p:cNvSpPr>
            <p:nvPr/>
          </p:nvSpPr>
          <p:spPr>
            <a:xfrm>
              <a:off x="6838033" y="33439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9" name="Oval 1468">
              <a:extLst>
                <a:ext uri="{FF2B5EF4-FFF2-40B4-BE49-F238E27FC236}">
                  <a16:creationId xmlns:a16="http://schemas.microsoft.com/office/drawing/2014/main" id="{B63ADFE1-1205-8CC6-7F07-9B6964AF35F2}"/>
                </a:ext>
              </a:extLst>
            </p:cNvPr>
            <p:cNvSpPr>
              <a:spLocks noChangeAspect="1"/>
            </p:cNvSpPr>
            <p:nvPr/>
          </p:nvSpPr>
          <p:spPr>
            <a:xfrm>
              <a:off x="6680918" y="32636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70" name="Oval 1469">
              <a:extLst>
                <a:ext uri="{FF2B5EF4-FFF2-40B4-BE49-F238E27FC236}">
                  <a16:creationId xmlns:a16="http://schemas.microsoft.com/office/drawing/2014/main" id="{DC52998E-F581-8616-3F8D-8FF985ED2199}"/>
                </a:ext>
              </a:extLst>
            </p:cNvPr>
            <p:cNvSpPr>
              <a:spLocks noChangeAspect="1"/>
            </p:cNvSpPr>
            <p:nvPr/>
          </p:nvSpPr>
          <p:spPr>
            <a:xfrm>
              <a:off x="6759475" y="32636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71" name="Oval 1470">
              <a:extLst>
                <a:ext uri="{FF2B5EF4-FFF2-40B4-BE49-F238E27FC236}">
                  <a16:creationId xmlns:a16="http://schemas.microsoft.com/office/drawing/2014/main" id="{81107A25-8130-26F2-87AA-147CE0076E41}"/>
                </a:ext>
              </a:extLst>
            </p:cNvPr>
            <p:cNvSpPr>
              <a:spLocks noChangeAspect="1"/>
            </p:cNvSpPr>
            <p:nvPr/>
          </p:nvSpPr>
          <p:spPr>
            <a:xfrm>
              <a:off x="6838033" y="32636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86" name="Oval 1285">
              <a:extLst>
                <a:ext uri="{FF2B5EF4-FFF2-40B4-BE49-F238E27FC236}">
                  <a16:creationId xmlns:a16="http://schemas.microsoft.com/office/drawing/2014/main" id="{5D54BD05-6130-0A04-2B2F-1570D7443FA8}"/>
                </a:ext>
              </a:extLst>
            </p:cNvPr>
            <p:cNvSpPr>
              <a:spLocks noChangeAspect="1"/>
            </p:cNvSpPr>
            <p:nvPr/>
          </p:nvSpPr>
          <p:spPr>
            <a:xfrm>
              <a:off x="6680918" y="310155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1" name="Oval 1290">
              <a:extLst>
                <a:ext uri="{FF2B5EF4-FFF2-40B4-BE49-F238E27FC236}">
                  <a16:creationId xmlns:a16="http://schemas.microsoft.com/office/drawing/2014/main" id="{772E427C-63BF-CD8E-5658-591FA182008F}"/>
                </a:ext>
              </a:extLst>
            </p:cNvPr>
            <p:cNvSpPr>
              <a:spLocks noChangeAspect="1"/>
            </p:cNvSpPr>
            <p:nvPr/>
          </p:nvSpPr>
          <p:spPr>
            <a:xfrm>
              <a:off x="6759475" y="310155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2" name="Oval 1291">
              <a:extLst>
                <a:ext uri="{FF2B5EF4-FFF2-40B4-BE49-F238E27FC236}">
                  <a16:creationId xmlns:a16="http://schemas.microsoft.com/office/drawing/2014/main" id="{B0194192-BF15-406B-4694-CC575B58BB7C}"/>
                </a:ext>
              </a:extLst>
            </p:cNvPr>
            <p:cNvSpPr>
              <a:spLocks noChangeAspect="1"/>
            </p:cNvSpPr>
            <p:nvPr/>
          </p:nvSpPr>
          <p:spPr>
            <a:xfrm>
              <a:off x="6838033" y="310155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3" name="Oval 1292">
              <a:extLst>
                <a:ext uri="{FF2B5EF4-FFF2-40B4-BE49-F238E27FC236}">
                  <a16:creationId xmlns:a16="http://schemas.microsoft.com/office/drawing/2014/main" id="{15CE9B01-3485-DCF7-C275-365C5E67F309}"/>
                </a:ext>
              </a:extLst>
            </p:cNvPr>
            <p:cNvSpPr>
              <a:spLocks noChangeAspect="1"/>
            </p:cNvSpPr>
            <p:nvPr/>
          </p:nvSpPr>
          <p:spPr>
            <a:xfrm>
              <a:off x="6680918" y="318220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4" name="Oval 1293">
              <a:extLst>
                <a:ext uri="{FF2B5EF4-FFF2-40B4-BE49-F238E27FC236}">
                  <a16:creationId xmlns:a16="http://schemas.microsoft.com/office/drawing/2014/main" id="{867FCE77-9C88-DF0C-B64A-5B8C06B52579}"/>
                </a:ext>
              </a:extLst>
            </p:cNvPr>
            <p:cNvSpPr>
              <a:spLocks noChangeAspect="1"/>
            </p:cNvSpPr>
            <p:nvPr/>
          </p:nvSpPr>
          <p:spPr>
            <a:xfrm>
              <a:off x="6759475" y="318220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5" name="Oval 1294">
              <a:extLst>
                <a:ext uri="{FF2B5EF4-FFF2-40B4-BE49-F238E27FC236}">
                  <a16:creationId xmlns:a16="http://schemas.microsoft.com/office/drawing/2014/main" id="{AD60052F-D36C-957B-A046-7010176AEC9B}"/>
                </a:ext>
              </a:extLst>
            </p:cNvPr>
            <p:cNvSpPr>
              <a:spLocks noChangeAspect="1"/>
            </p:cNvSpPr>
            <p:nvPr/>
          </p:nvSpPr>
          <p:spPr>
            <a:xfrm>
              <a:off x="6838033" y="318220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6" name="Oval 1295">
              <a:extLst>
                <a:ext uri="{FF2B5EF4-FFF2-40B4-BE49-F238E27FC236}">
                  <a16:creationId xmlns:a16="http://schemas.microsoft.com/office/drawing/2014/main" id="{B68D8AE9-DD19-A32B-028C-E00E8314E0F7}"/>
                </a:ext>
              </a:extLst>
            </p:cNvPr>
            <p:cNvSpPr>
              <a:spLocks noChangeAspect="1"/>
            </p:cNvSpPr>
            <p:nvPr/>
          </p:nvSpPr>
          <p:spPr>
            <a:xfrm>
              <a:off x="6916401" y="3343322"/>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1" name="Oval 1300">
              <a:extLst>
                <a:ext uri="{FF2B5EF4-FFF2-40B4-BE49-F238E27FC236}">
                  <a16:creationId xmlns:a16="http://schemas.microsoft.com/office/drawing/2014/main" id="{824BA0AD-F407-6F41-AD7A-DF5C502B54EC}"/>
                </a:ext>
              </a:extLst>
            </p:cNvPr>
            <p:cNvSpPr>
              <a:spLocks noChangeAspect="1"/>
            </p:cNvSpPr>
            <p:nvPr/>
          </p:nvSpPr>
          <p:spPr>
            <a:xfrm>
              <a:off x="6994958" y="3343322"/>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2" name="Oval 1301">
              <a:extLst>
                <a:ext uri="{FF2B5EF4-FFF2-40B4-BE49-F238E27FC236}">
                  <a16:creationId xmlns:a16="http://schemas.microsoft.com/office/drawing/2014/main" id="{FEC4A6A9-3A66-5DE8-7A46-AD48BC735C73}"/>
                </a:ext>
              </a:extLst>
            </p:cNvPr>
            <p:cNvSpPr>
              <a:spLocks noChangeAspect="1"/>
            </p:cNvSpPr>
            <p:nvPr/>
          </p:nvSpPr>
          <p:spPr>
            <a:xfrm>
              <a:off x="6916401" y="326301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3" name="Oval 1302">
              <a:extLst>
                <a:ext uri="{FF2B5EF4-FFF2-40B4-BE49-F238E27FC236}">
                  <a16:creationId xmlns:a16="http://schemas.microsoft.com/office/drawing/2014/main" id="{837DE1F9-458A-0046-ECF5-42CA0B3D2EE0}"/>
                </a:ext>
              </a:extLst>
            </p:cNvPr>
            <p:cNvSpPr>
              <a:spLocks noChangeAspect="1"/>
            </p:cNvSpPr>
            <p:nvPr/>
          </p:nvSpPr>
          <p:spPr>
            <a:xfrm>
              <a:off x="6994958" y="326301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4" name="Oval 1303">
              <a:extLst>
                <a:ext uri="{FF2B5EF4-FFF2-40B4-BE49-F238E27FC236}">
                  <a16:creationId xmlns:a16="http://schemas.microsoft.com/office/drawing/2014/main" id="{6ACC402B-8087-0A6F-E081-968D06CB52A2}"/>
                </a:ext>
              </a:extLst>
            </p:cNvPr>
            <p:cNvSpPr>
              <a:spLocks noChangeAspect="1"/>
            </p:cNvSpPr>
            <p:nvPr/>
          </p:nvSpPr>
          <p:spPr>
            <a:xfrm>
              <a:off x="6916401" y="310095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5" name="Oval 1304">
              <a:extLst>
                <a:ext uri="{FF2B5EF4-FFF2-40B4-BE49-F238E27FC236}">
                  <a16:creationId xmlns:a16="http://schemas.microsoft.com/office/drawing/2014/main" id="{312E833B-593C-2659-373C-FB09F73D2D15}"/>
                </a:ext>
              </a:extLst>
            </p:cNvPr>
            <p:cNvSpPr>
              <a:spLocks noChangeAspect="1"/>
            </p:cNvSpPr>
            <p:nvPr/>
          </p:nvSpPr>
          <p:spPr>
            <a:xfrm>
              <a:off x="6994958" y="310095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6" name="Oval 1305">
              <a:extLst>
                <a:ext uri="{FF2B5EF4-FFF2-40B4-BE49-F238E27FC236}">
                  <a16:creationId xmlns:a16="http://schemas.microsoft.com/office/drawing/2014/main" id="{4D865DE9-989F-9E4C-9B1D-C45B6260D672}"/>
                </a:ext>
              </a:extLst>
            </p:cNvPr>
            <p:cNvSpPr>
              <a:spLocks noChangeAspect="1"/>
            </p:cNvSpPr>
            <p:nvPr/>
          </p:nvSpPr>
          <p:spPr>
            <a:xfrm>
              <a:off x="6916401" y="3181603"/>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7" name="Oval 1306">
              <a:extLst>
                <a:ext uri="{FF2B5EF4-FFF2-40B4-BE49-F238E27FC236}">
                  <a16:creationId xmlns:a16="http://schemas.microsoft.com/office/drawing/2014/main" id="{47FBE40D-4BC0-384D-E455-775C31B13B2D}"/>
                </a:ext>
              </a:extLst>
            </p:cNvPr>
            <p:cNvSpPr>
              <a:spLocks noChangeAspect="1"/>
            </p:cNvSpPr>
            <p:nvPr/>
          </p:nvSpPr>
          <p:spPr>
            <a:xfrm>
              <a:off x="6994958" y="3181603"/>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9" name="Oval 1308">
              <a:extLst>
                <a:ext uri="{FF2B5EF4-FFF2-40B4-BE49-F238E27FC236}">
                  <a16:creationId xmlns:a16="http://schemas.microsoft.com/office/drawing/2014/main" id="{8A2F6D78-2A6F-FDD8-223F-370DAA0ABAA3}"/>
                </a:ext>
              </a:extLst>
            </p:cNvPr>
            <p:cNvSpPr>
              <a:spLocks noChangeAspect="1"/>
            </p:cNvSpPr>
            <p:nvPr/>
          </p:nvSpPr>
          <p:spPr>
            <a:xfrm>
              <a:off x="6678658" y="334566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310" name="Group 1309">
            <a:extLst>
              <a:ext uri="{FF2B5EF4-FFF2-40B4-BE49-F238E27FC236}">
                <a16:creationId xmlns:a16="http://schemas.microsoft.com/office/drawing/2014/main" id="{23C21FD1-D0A3-E4D5-5BCE-985B19FA00C5}"/>
              </a:ext>
            </a:extLst>
          </p:cNvPr>
          <p:cNvGrpSpPr/>
          <p:nvPr/>
        </p:nvGrpSpPr>
        <p:grpSpPr>
          <a:xfrm>
            <a:off x="7278862" y="3265339"/>
            <a:ext cx="361217" cy="208386"/>
            <a:chOff x="9226086" y="6138720"/>
            <a:chExt cx="361217" cy="208386"/>
          </a:xfrm>
          <a:solidFill>
            <a:schemeClr val="accent2"/>
          </a:solidFill>
        </p:grpSpPr>
        <p:sp>
          <p:nvSpPr>
            <p:cNvPr id="1311" name="Oval 1310">
              <a:extLst>
                <a:ext uri="{FF2B5EF4-FFF2-40B4-BE49-F238E27FC236}">
                  <a16:creationId xmlns:a16="http://schemas.microsoft.com/office/drawing/2014/main" id="{18572410-C14D-EEDF-7EE2-ED4CC2FBD196}"/>
                </a:ext>
              </a:extLst>
            </p:cNvPr>
            <p:cNvSpPr>
              <a:spLocks noChangeAspect="1"/>
            </p:cNvSpPr>
            <p:nvPr/>
          </p:nvSpPr>
          <p:spPr>
            <a:xfrm>
              <a:off x="9229000" y="6301386"/>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2" name="Oval 1311">
              <a:extLst>
                <a:ext uri="{FF2B5EF4-FFF2-40B4-BE49-F238E27FC236}">
                  <a16:creationId xmlns:a16="http://schemas.microsoft.com/office/drawing/2014/main" id="{3DA966C4-9CE1-3DB0-C3B9-E52171EBAEF9}"/>
                </a:ext>
              </a:extLst>
            </p:cNvPr>
            <p:cNvSpPr>
              <a:spLocks noChangeAspect="1"/>
            </p:cNvSpPr>
            <p:nvPr/>
          </p:nvSpPr>
          <p:spPr>
            <a:xfrm>
              <a:off x="9306100"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3" name="Oval 1312">
              <a:extLst>
                <a:ext uri="{FF2B5EF4-FFF2-40B4-BE49-F238E27FC236}">
                  <a16:creationId xmlns:a16="http://schemas.microsoft.com/office/drawing/2014/main" id="{1D49085E-9808-2D55-662C-B43A12AF6E1D}"/>
                </a:ext>
              </a:extLst>
            </p:cNvPr>
            <p:cNvSpPr>
              <a:spLocks noChangeAspect="1"/>
            </p:cNvSpPr>
            <p:nvPr/>
          </p:nvSpPr>
          <p:spPr>
            <a:xfrm>
              <a:off x="9384657"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4" name="Oval 1313">
              <a:extLst>
                <a:ext uri="{FF2B5EF4-FFF2-40B4-BE49-F238E27FC236}">
                  <a16:creationId xmlns:a16="http://schemas.microsoft.com/office/drawing/2014/main" id="{CA3B6032-DBD2-D208-9A53-AAB073441B68}"/>
                </a:ext>
              </a:extLst>
            </p:cNvPr>
            <p:cNvSpPr>
              <a:spLocks noChangeAspect="1"/>
            </p:cNvSpPr>
            <p:nvPr/>
          </p:nvSpPr>
          <p:spPr>
            <a:xfrm>
              <a:off x="9463215"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5" name="Oval 1314">
              <a:extLst>
                <a:ext uri="{FF2B5EF4-FFF2-40B4-BE49-F238E27FC236}">
                  <a16:creationId xmlns:a16="http://schemas.microsoft.com/office/drawing/2014/main" id="{53467B7C-951C-3DF9-5D2A-7677AAC41BE2}"/>
                </a:ext>
              </a:extLst>
            </p:cNvPr>
            <p:cNvSpPr>
              <a:spLocks noChangeAspect="1"/>
            </p:cNvSpPr>
            <p:nvPr/>
          </p:nvSpPr>
          <p:spPr>
            <a:xfrm>
              <a:off x="9226086"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6" name="Oval 1315">
              <a:extLst>
                <a:ext uri="{FF2B5EF4-FFF2-40B4-BE49-F238E27FC236}">
                  <a16:creationId xmlns:a16="http://schemas.microsoft.com/office/drawing/2014/main" id="{8B739DB1-5EF6-6D67-E369-D3E267C8EA54}"/>
                </a:ext>
              </a:extLst>
            </p:cNvPr>
            <p:cNvSpPr>
              <a:spLocks noChangeAspect="1"/>
            </p:cNvSpPr>
            <p:nvPr/>
          </p:nvSpPr>
          <p:spPr>
            <a:xfrm>
              <a:off x="9226086"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7" name="Oval 1316">
              <a:extLst>
                <a:ext uri="{FF2B5EF4-FFF2-40B4-BE49-F238E27FC236}">
                  <a16:creationId xmlns:a16="http://schemas.microsoft.com/office/drawing/2014/main" id="{7F6C734B-0CD5-C84B-99C1-F4CF42BCA4A9}"/>
                </a:ext>
              </a:extLst>
            </p:cNvPr>
            <p:cNvSpPr>
              <a:spLocks noChangeAspect="1"/>
            </p:cNvSpPr>
            <p:nvPr/>
          </p:nvSpPr>
          <p:spPr>
            <a:xfrm>
              <a:off x="9306100"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8" name="Oval 1317">
              <a:extLst>
                <a:ext uri="{FF2B5EF4-FFF2-40B4-BE49-F238E27FC236}">
                  <a16:creationId xmlns:a16="http://schemas.microsoft.com/office/drawing/2014/main" id="{143F1216-AD95-77FA-2D58-20A4FEE687C5}"/>
                </a:ext>
              </a:extLst>
            </p:cNvPr>
            <p:cNvSpPr>
              <a:spLocks noChangeAspect="1"/>
            </p:cNvSpPr>
            <p:nvPr/>
          </p:nvSpPr>
          <p:spPr>
            <a:xfrm>
              <a:off x="9384657"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9" name="Oval 1318">
              <a:extLst>
                <a:ext uri="{FF2B5EF4-FFF2-40B4-BE49-F238E27FC236}">
                  <a16:creationId xmlns:a16="http://schemas.microsoft.com/office/drawing/2014/main" id="{CE9783C8-15F2-4805-27E2-9E6112EE8283}"/>
                </a:ext>
              </a:extLst>
            </p:cNvPr>
            <p:cNvSpPr>
              <a:spLocks noChangeAspect="1"/>
            </p:cNvSpPr>
            <p:nvPr/>
          </p:nvSpPr>
          <p:spPr>
            <a:xfrm>
              <a:off x="9463215"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20" name="Oval 1319">
              <a:extLst>
                <a:ext uri="{FF2B5EF4-FFF2-40B4-BE49-F238E27FC236}">
                  <a16:creationId xmlns:a16="http://schemas.microsoft.com/office/drawing/2014/main" id="{C936A4F2-73C6-9B2C-97D4-73CAA2CF822B}"/>
                </a:ext>
              </a:extLst>
            </p:cNvPr>
            <p:cNvSpPr>
              <a:spLocks noChangeAspect="1"/>
            </p:cNvSpPr>
            <p:nvPr/>
          </p:nvSpPr>
          <p:spPr>
            <a:xfrm>
              <a:off x="9541583" y="61387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21" name="Oval 1320">
              <a:extLst>
                <a:ext uri="{FF2B5EF4-FFF2-40B4-BE49-F238E27FC236}">
                  <a16:creationId xmlns:a16="http://schemas.microsoft.com/office/drawing/2014/main" id="{E97A9548-69A3-8563-C46E-52225158BACC}"/>
                </a:ext>
              </a:extLst>
            </p:cNvPr>
            <p:cNvSpPr>
              <a:spLocks noChangeAspect="1"/>
            </p:cNvSpPr>
            <p:nvPr/>
          </p:nvSpPr>
          <p:spPr>
            <a:xfrm>
              <a:off x="9541583" y="621937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343" name="Group 1342">
            <a:extLst>
              <a:ext uri="{FF2B5EF4-FFF2-40B4-BE49-F238E27FC236}">
                <a16:creationId xmlns:a16="http://schemas.microsoft.com/office/drawing/2014/main" id="{E6C77CD4-088E-F150-8742-FEE9962484E4}"/>
              </a:ext>
            </a:extLst>
          </p:cNvPr>
          <p:cNvGrpSpPr/>
          <p:nvPr/>
        </p:nvGrpSpPr>
        <p:grpSpPr>
          <a:xfrm>
            <a:off x="7308175" y="4134708"/>
            <a:ext cx="121343" cy="119012"/>
            <a:chOff x="7308175" y="4134708"/>
            <a:chExt cx="121343" cy="119012"/>
          </a:xfrm>
        </p:grpSpPr>
        <p:sp>
          <p:nvSpPr>
            <p:cNvPr id="14" name="Oval 13">
              <a:extLst>
                <a:ext uri="{FF2B5EF4-FFF2-40B4-BE49-F238E27FC236}">
                  <a16:creationId xmlns:a16="http://schemas.microsoft.com/office/drawing/2014/main" id="{803DD256-E712-44C5-9177-2975E763296A}"/>
                </a:ext>
              </a:extLst>
            </p:cNvPr>
            <p:cNvSpPr>
              <a:spLocks noChangeAspect="1"/>
            </p:cNvSpPr>
            <p:nvPr/>
          </p:nvSpPr>
          <p:spPr>
            <a:xfrm>
              <a:off x="7308175" y="420800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41" name="Oval 1340">
              <a:extLst>
                <a:ext uri="{FF2B5EF4-FFF2-40B4-BE49-F238E27FC236}">
                  <a16:creationId xmlns:a16="http://schemas.microsoft.com/office/drawing/2014/main" id="{EE6308AE-5AF6-4581-463C-5A7A8AB39104}"/>
                </a:ext>
              </a:extLst>
            </p:cNvPr>
            <p:cNvSpPr>
              <a:spLocks noChangeAspect="1"/>
            </p:cNvSpPr>
            <p:nvPr/>
          </p:nvSpPr>
          <p:spPr>
            <a:xfrm>
              <a:off x="7308175" y="413470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42" name="Oval 1341">
              <a:extLst>
                <a:ext uri="{FF2B5EF4-FFF2-40B4-BE49-F238E27FC236}">
                  <a16:creationId xmlns:a16="http://schemas.microsoft.com/office/drawing/2014/main" id="{DF86B281-25D8-418E-0F80-62757A434288}"/>
                </a:ext>
              </a:extLst>
            </p:cNvPr>
            <p:cNvSpPr>
              <a:spLocks noChangeAspect="1"/>
            </p:cNvSpPr>
            <p:nvPr/>
          </p:nvSpPr>
          <p:spPr>
            <a:xfrm>
              <a:off x="7383798" y="413546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sp>
        <p:nvSpPr>
          <p:cNvPr id="2" name="Oval 1">
            <a:extLst>
              <a:ext uri="{FF2B5EF4-FFF2-40B4-BE49-F238E27FC236}">
                <a16:creationId xmlns:a16="http://schemas.microsoft.com/office/drawing/2014/main" id="{C79747C1-C239-AAFF-E3CE-75A36C1F384C}"/>
              </a:ext>
            </a:extLst>
          </p:cNvPr>
          <p:cNvSpPr>
            <a:spLocks noChangeAspect="1"/>
          </p:cNvSpPr>
          <p:nvPr/>
        </p:nvSpPr>
        <p:spPr>
          <a:xfrm>
            <a:off x="2600708" y="298756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nvGrpSpPr>
          <p:cNvPr id="52" name="Group 51">
            <a:extLst>
              <a:ext uri="{FF2B5EF4-FFF2-40B4-BE49-F238E27FC236}">
                <a16:creationId xmlns:a16="http://schemas.microsoft.com/office/drawing/2014/main" id="{A8D658E1-8A3E-4D2E-ACD6-04CD7E037682}"/>
              </a:ext>
            </a:extLst>
          </p:cNvPr>
          <p:cNvGrpSpPr/>
          <p:nvPr/>
        </p:nvGrpSpPr>
        <p:grpSpPr>
          <a:xfrm>
            <a:off x="4002101" y="5656457"/>
            <a:ext cx="281203" cy="127734"/>
            <a:chOff x="1441598" y="3956070"/>
            <a:chExt cx="281203" cy="127734"/>
          </a:xfrm>
          <a:solidFill>
            <a:schemeClr val="accent2"/>
          </a:solidFill>
        </p:grpSpPr>
        <p:sp>
          <p:nvSpPr>
            <p:cNvPr id="53" name="Oval 52">
              <a:extLst>
                <a:ext uri="{FF2B5EF4-FFF2-40B4-BE49-F238E27FC236}">
                  <a16:creationId xmlns:a16="http://schemas.microsoft.com/office/drawing/2014/main" id="{8B30986A-F69E-CC91-40FA-08AF4F80D3F2}"/>
                </a:ext>
              </a:extLst>
            </p:cNvPr>
            <p:cNvSpPr>
              <a:spLocks noChangeAspect="1"/>
            </p:cNvSpPr>
            <p:nvPr/>
          </p:nvSpPr>
          <p:spPr>
            <a:xfrm>
              <a:off x="1441598" y="403808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3" name="Oval 1422">
              <a:extLst>
                <a:ext uri="{FF2B5EF4-FFF2-40B4-BE49-F238E27FC236}">
                  <a16:creationId xmlns:a16="http://schemas.microsoft.com/office/drawing/2014/main" id="{E97C533F-F9FA-2FB5-18C4-CB212B72CED1}"/>
                </a:ext>
              </a:extLst>
            </p:cNvPr>
            <p:cNvSpPr>
              <a:spLocks noChangeAspect="1"/>
            </p:cNvSpPr>
            <p:nvPr/>
          </p:nvSpPr>
          <p:spPr>
            <a:xfrm>
              <a:off x="1441598" y="395667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4" name="Oval 1423">
              <a:extLst>
                <a:ext uri="{FF2B5EF4-FFF2-40B4-BE49-F238E27FC236}">
                  <a16:creationId xmlns:a16="http://schemas.microsoft.com/office/drawing/2014/main" id="{9BB7E967-4E75-5D03-F53D-FDC90AF72707}"/>
                </a:ext>
              </a:extLst>
            </p:cNvPr>
            <p:cNvSpPr>
              <a:spLocks noChangeAspect="1"/>
            </p:cNvSpPr>
            <p:nvPr/>
          </p:nvSpPr>
          <p:spPr>
            <a:xfrm>
              <a:off x="1519966"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5" name="Oval 1424">
              <a:extLst>
                <a:ext uri="{FF2B5EF4-FFF2-40B4-BE49-F238E27FC236}">
                  <a16:creationId xmlns:a16="http://schemas.microsoft.com/office/drawing/2014/main" id="{854BB93C-3271-4AA4-0C43-B558637DE816}"/>
                </a:ext>
              </a:extLst>
            </p:cNvPr>
            <p:cNvSpPr>
              <a:spLocks noChangeAspect="1"/>
            </p:cNvSpPr>
            <p:nvPr/>
          </p:nvSpPr>
          <p:spPr>
            <a:xfrm>
              <a:off x="1598523"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8" name="Oval 1427">
              <a:extLst>
                <a:ext uri="{FF2B5EF4-FFF2-40B4-BE49-F238E27FC236}">
                  <a16:creationId xmlns:a16="http://schemas.microsoft.com/office/drawing/2014/main" id="{E0E87CE1-CBE8-313C-CA51-104861829317}"/>
                </a:ext>
              </a:extLst>
            </p:cNvPr>
            <p:cNvSpPr>
              <a:spLocks noChangeAspect="1"/>
            </p:cNvSpPr>
            <p:nvPr/>
          </p:nvSpPr>
          <p:spPr>
            <a:xfrm>
              <a:off x="1519966"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9" name="Oval 1428">
              <a:extLst>
                <a:ext uri="{FF2B5EF4-FFF2-40B4-BE49-F238E27FC236}">
                  <a16:creationId xmlns:a16="http://schemas.microsoft.com/office/drawing/2014/main" id="{A04645E6-849C-9AD9-13CF-E4D912468704}"/>
                </a:ext>
              </a:extLst>
            </p:cNvPr>
            <p:cNvSpPr>
              <a:spLocks noChangeAspect="1"/>
            </p:cNvSpPr>
            <p:nvPr/>
          </p:nvSpPr>
          <p:spPr>
            <a:xfrm>
              <a:off x="1598523"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30" name="Oval 1429">
              <a:extLst>
                <a:ext uri="{FF2B5EF4-FFF2-40B4-BE49-F238E27FC236}">
                  <a16:creationId xmlns:a16="http://schemas.microsoft.com/office/drawing/2014/main" id="{07442A7C-849C-03F8-0972-F81E6F3CBFCE}"/>
                </a:ext>
              </a:extLst>
            </p:cNvPr>
            <p:cNvSpPr>
              <a:spLocks noChangeAspect="1"/>
            </p:cNvSpPr>
            <p:nvPr/>
          </p:nvSpPr>
          <p:spPr>
            <a:xfrm>
              <a:off x="1677081"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442" name="Group 1441">
            <a:extLst>
              <a:ext uri="{FF2B5EF4-FFF2-40B4-BE49-F238E27FC236}">
                <a16:creationId xmlns:a16="http://schemas.microsoft.com/office/drawing/2014/main" id="{BCD6E7F3-1BDE-091F-ACF8-340E2C359746}"/>
              </a:ext>
            </a:extLst>
          </p:cNvPr>
          <p:cNvGrpSpPr/>
          <p:nvPr/>
        </p:nvGrpSpPr>
        <p:grpSpPr>
          <a:xfrm>
            <a:off x="6133518" y="3378670"/>
            <a:ext cx="114519" cy="2335410"/>
            <a:chOff x="8720274" y="4253572"/>
            <a:chExt cx="0" cy="1088349"/>
          </a:xfrm>
        </p:grpSpPr>
        <p:cxnSp>
          <p:nvCxnSpPr>
            <p:cNvPr id="1443" name="Straight Connector 1442">
              <a:extLst>
                <a:ext uri="{FF2B5EF4-FFF2-40B4-BE49-F238E27FC236}">
                  <a16:creationId xmlns:a16="http://schemas.microsoft.com/office/drawing/2014/main" id="{2EBB27B5-E2DA-4B59-C3D6-A9E6B0DA1425}"/>
                </a:ext>
              </a:extLst>
            </p:cNvPr>
            <p:cNvCxnSpPr>
              <a:cxnSpLocks/>
            </p:cNvCxnSpPr>
            <p:nvPr/>
          </p:nvCxnSpPr>
          <p:spPr>
            <a:xfrm>
              <a:off x="8720274" y="4253572"/>
              <a:ext cx="0" cy="362804"/>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4" name="Straight Connector 1443">
              <a:extLst>
                <a:ext uri="{FF2B5EF4-FFF2-40B4-BE49-F238E27FC236}">
                  <a16:creationId xmlns:a16="http://schemas.microsoft.com/office/drawing/2014/main" id="{CC9F53D3-E49F-6865-0F94-EA87588B5E77}"/>
                </a:ext>
              </a:extLst>
            </p:cNvPr>
            <p:cNvCxnSpPr>
              <a:cxnSpLocks/>
            </p:cNvCxnSpPr>
            <p:nvPr/>
          </p:nvCxnSpPr>
          <p:spPr>
            <a:xfrm>
              <a:off x="8720274" y="4490739"/>
              <a:ext cx="0" cy="851182"/>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8" name="Oval 7">
            <a:extLst>
              <a:ext uri="{FF2B5EF4-FFF2-40B4-BE49-F238E27FC236}">
                <a16:creationId xmlns:a16="http://schemas.microsoft.com/office/drawing/2014/main" id="{AD78DB5F-F956-D66A-1CF7-563DC5057218}"/>
              </a:ext>
            </a:extLst>
          </p:cNvPr>
          <p:cNvSpPr>
            <a:spLocks noChangeAspect="1"/>
          </p:cNvSpPr>
          <p:nvPr/>
        </p:nvSpPr>
        <p:spPr>
          <a:xfrm>
            <a:off x="8017945"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42" name="Oval 41">
            <a:extLst>
              <a:ext uri="{FF2B5EF4-FFF2-40B4-BE49-F238E27FC236}">
                <a16:creationId xmlns:a16="http://schemas.microsoft.com/office/drawing/2014/main" id="{81A513A0-B3C9-94AB-B999-83DBDDB36096}"/>
              </a:ext>
            </a:extLst>
          </p:cNvPr>
          <p:cNvSpPr>
            <a:spLocks noChangeAspect="1"/>
          </p:cNvSpPr>
          <p:nvPr/>
        </p:nvSpPr>
        <p:spPr>
          <a:xfrm>
            <a:off x="7940845"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4" name="Oval 53">
            <a:extLst>
              <a:ext uri="{FF2B5EF4-FFF2-40B4-BE49-F238E27FC236}">
                <a16:creationId xmlns:a16="http://schemas.microsoft.com/office/drawing/2014/main" id="{AA2C7454-FBDF-2B4D-4911-312C1F7CB4B3}"/>
              </a:ext>
            </a:extLst>
          </p:cNvPr>
          <p:cNvSpPr>
            <a:spLocks noChangeAspect="1"/>
          </p:cNvSpPr>
          <p:nvPr/>
        </p:nvSpPr>
        <p:spPr>
          <a:xfrm>
            <a:off x="8017945" y="429212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5" name="Oval 54">
            <a:extLst>
              <a:ext uri="{FF2B5EF4-FFF2-40B4-BE49-F238E27FC236}">
                <a16:creationId xmlns:a16="http://schemas.microsoft.com/office/drawing/2014/main" id="{0106B224-2D21-35D0-B4B5-202679CF266E}"/>
              </a:ext>
            </a:extLst>
          </p:cNvPr>
          <p:cNvSpPr>
            <a:spLocks noChangeAspect="1"/>
          </p:cNvSpPr>
          <p:nvPr/>
        </p:nvSpPr>
        <p:spPr>
          <a:xfrm>
            <a:off x="8096502" y="429212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6" name="Oval 55">
            <a:extLst>
              <a:ext uri="{FF2B5EF4-FFF2-40B4-BE49-F238E27FC236}">
                <a16:creationId xmlns:a16="http://schemas.microsoft.com/office/drawing/2014/main" id="{598FEF22-57EB-F73D-B329-07506D208F6D}"/>
              </a:ext>
            </a:extLst>
          </p:cNvPr>
          <p:cNvSpPr>
            <a:spLocks noChangeAspect="1"/>
          </p:cNvSpPr>
          <p:nvPr/>
        </p:nvSpPr>
        <p:spPr>
          <a:xfrm>
            <a:off x="7937830" y="429212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7" name="Oval 56">
            <a:extLst>
              <a:ext uri="{FF2B5EF4-FFF2-40B4-BE49-F238E27FC236}">
                <a16:creationId xmlns:a16="http://schemas.microsoft.com/office/drawing/2014/main" id="{318FD5FA-73C3-8578-4E3C-13FC65D005A6}"/>
              </a:ext>
            </a:extLst>
          </p:cNvPr>
          <p:cNvSpPr>
            <a:spLocks noChangeAspect="1"/>
          </p:cNvSpPr>
          <p:nvPr/>
        </p:nvSpPr>
        <p:spPr>
          <a:xfrm>
            <a:off x="8017945"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8" name="Oval 57">
            <a:extLst>
              <a:ext uri="{FF2B5EF4-FFF2-40B4-BE49-F238E27FC236}">
                <a16:creationId xmlns:a16="http://schemas.microsoft.com/office/drawing/2014/main" id="{C1A67256-7F61-9ACD-68B3-D04A582AFEB8}"/>
              </a:ext>
            </a:extLst>
          </p:cNvPr>
          <p:cNvSpPr>
            <a:spLocks noChangeAspect="1"/>
          </p:cNvSpPr>
          <p:nvPr/>
        </p:nvSpPr>
        <p:spPr>
          <a:xfrm>
            <a:off x="8096502"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9" name="Oval 58">
            <a:extLst>
              <a:ext uri="{FF2B5EF4-FFF2-40B4-BE49-F238E27FC236}">
                <a16:creationId xmlns:a16="http://schemas.microsoft.com/office/drawing/2014/main" id="{51AD8C14-3E51-833B-BC3C-8BDB82A6A09E}"/>
              </a:ext>
            </a:extLst>
          </p:cNvPr>
          <p:cNvSpPr>
            <a:spLocks noChangeAspect="1"/>
          </p:cNvSpPr>
          <p:nvPr/>
        </p:nvSpPr>
        <p:spPr>
          <a:xfrm>
            <a:off x="8175060"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0" name="Oval 59">
            <a:extLst>
              <a:ext uri="{FF2B5EF4-FFF2-40B4-BE49-F238E27FC236}">
                <a16:creationId xmlns:a16="http://schemas.microsoft.com/office/drawing/2014/main" id="{F16BBE2A-8072-64B8-3F7B-FE6C9E35AE97}"/>
              </a:ext>
            </a:extLst>
          </p:cNvPr>
          <p:cNvSpPr>
            <a:spLocks noChangeAspect="1"/>
          </p:cNvSpPr>
          <p:nvPr/>
        </p:nvSpPr>
        <p:spPr>
          <a:xfrm>
            <a:off x="7937931"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1" name="Oval 60">
            <a:extLst>
              <a:ext uri="{FF2B5EF4-FFF2-40B4-BE49-F238E27FC236}">
                <a16:creationId xmlns:a16="http://schemas.microsoft.com/office/drawing/2014/main" id="{02AA4C11-7AFB-C793-2AE1-C62CC50EF310}"/>
              </a:ext>
            </a:extLst>
          </p:cNvPr>
          <p:cNvSpPr>
            <a:spLocks noChangeAspect="1"/>
          </p:cNvSpPr>
          <p:nvPr/>
        </p:nvSpPr>
        <p:spPr>
          <a:xfrm>
            <a:off x="7937931"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2" name="Oval 61">
            <a:extLst>
              <a:ext uri="{FF2B5EF4-FFF2-40B4-BE49-F238E27FC236}">
                <a16:creationId xmlns:a16="http://schemas.microsoft.com/office/drawing/2014/main" id="{C1A7CDD3-FCB2-4B22-C4F8-F6D1577DCB8E}"/>
              </a:ext>
            </a:extLst>
          </p:cNvPr>
          <p:cNvSpPr>
            <a:spLocks noChangeAspect="1"/>
          </p:cNvSpPr>
          <p:nvPr/>
        </p:nvSpPr>
        <p:spPr>
          <a:xfrm>
            <a:off x="8017945"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3" name="Oval 62">
            <a:extLst>
              <a:ext uri="{FF2B5EF4-FFF2-40B4-BE49-F238E27FC236}">
                <a16:creationId xmlns:a16="http://schemas.microsoft.com/office/drawing/2014/main" id="{0F351A3E-A97C-4969-1274-7CAC81DB0E1D}"/>
              </a:ext>
            </a:extLst>
          </p:cNvPr>
          <p:cNvSpPr>
            <a:spLocks noChangeAspect="1"/>
          </p:cNvSpPr>
          <p:nvPr/>
        </p:nvSpPr>
        <p:spPr>
          <a:xfrm>
            <a:off x="8096502"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960" name="Oval 959">
            <a:extLst>
              <a:ext uri="{FF2B5EF4-FFF2-40B4-BE49-F238E27FC236}">
                <a16:creationId xmlns:a16="http://schemas.microsoft.com/office/drawing/2014/main" id="{EED819E4-A55F-3B19-1B7D-5B66D623877E}"/>
              </a:ext>
            </a:extLst>
          </p:cNvPr>
          <p:cNvSpPr>
            <a:spLocks noChangeAspect="1"/>
          </p:cNvSpPr>
          <p:nvPr/>
        </p:nvSpPr>
        <p:spPr>
          <a:xfrm>
            <a:off x="8175060"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16" name="Oval 1415">
            <a:extLst>
              <a:ext uri="{FF2B5EF4-FFF2-40B4-BE49-F238E27FC236}">
                <a16:creationId xmlns:a16="http://schemas.microsoft.com/office/drawing/2014/main" id="{40BC5FAF-03EE-7385-FB5C-E80314C7A374}"/>
              </a:ext>
            </a:extLst>
          </p:cNvPr>
          <p:cNvSpPr>
            <a:spLocks noChangeAspect="1"/>
          </p:cNvSpPr>
          <p:nvPr/>
        </p:nvSpPr>
        <p:spPr>
          <a:xfrm>
            <a:off x="8174232" y="429034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17" name="Oval 1416">
            <a:extLst>
              <a:ext uri="{FF2B5EF4-FFF2-40B4-BE49-F238E27FC236}">
                <a16:creationId xmlns:a16="http://schemas.microsoft.com/office/drawing/2014/main" id="{3272A49B-97C0-C894-39BB-9DAB99A5D6A7}"/>
              </a:ext>
            </a:extLst>
          </p:cNvPr>
          <p:cNvSpPr>
            <a:spLocks noChangeAspect="1"/>
          </p:cNvSpPr>
          <p:nvPr/>
        </p:nvSpPr>
        <p:spPr>
          <a:xfrm>
            <a:off x="8247382"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5" name="Oval 1444">
            <a:extLst>
              <a:ext uri="{FF2B5EF4-FFF2-40B4-BE49-F238E27FC236}">
                <a16:creationId xmlns:a16="http://schemas.microsoft.com/office/drawing/2014/main" id="{95A35DAF-CCA9-F39F-6BDF-5C30F60FEA7C}"/>
              </a:ext>
            </a:extLst>
          </p:cNvPr>
          <p:cNvSpPr>
            <a:spLocks noChangeAspect="1"/>
          </p:cNvSpPr>
          <p:nvPr/>
        </p:nvSpPr>
        <p:spPr>
          <a:xfrm>
            <a:off x="8096502"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6" name="Oval 1445">
            <a:extLst>
              <a:ext uri="{FF2B5EF4-FFF2-40B4-BE49-F238E27FC236}">
                <a16:creationId xmlns:a16="http://schemas.microsoft.com/office/drawing/2014/main" id="{7843457D-5997-CA2D-F58D-43E55A2C9A2A}"/>
              </a:ext>
            </a:extLst>
          </p:cNvPr>
          <p:cNvSpPr>
            <a:spLocks noChangeAspect="1"/>
          </p:cNvSpPr>
          <p:nvPr/>
        </p:nvSpPr>
        <p:spPr>
          <a:xfrm>
            <a:off x="8174232"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 name="Oval 5">
            <a:extLst>
              <a:ext uri="{FF2B5EF4-FFF2-40B4-BE49-F238E27FC236}">
                <a16:creationId xmlns:a16="http://schemas.microsoft.com/office/drawing/2014/main" id="{0A4AE75C-2AEA-505A-44B6-1645FF97F47A}"/>
              </a:ext>
            </a:extLst>
          </p:cNvPr>
          <p:cNvSpPr>
            <a:spLocks noChangeAspect="1"/>
          </p:cNvSpPr>
          <p:nvPr/>
        </p:nvSpPr>
        <p:spPr>
          <a:xfrm>
            <a:off x="8247382" y="421119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7" name="Oval 6">
            <a:extLst>
              <a:ext uri="{FF2B5EF4-FFF2-40B4-BE49-F238E27FC236}">
                <a16:creationId xmlns:a16="http://schemas.microsoft.com/office/drawing/2014/main" id="{9286556C-70E4-5479-7E8B-5F23A43472CF}"/>
              </a:ext>
            </a:extLst>
          </p:cNvPr>
          <p:cNvSpPr>
            <a:spLocks noChangeAspect="1"/>
          </p:cNvSpPr>
          <p:nvPr/>
        </p:nvSpPr>
        <p:spPr>
          <a:xfrm>
            <a:off x="8245954" y="4289522"/>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7" name="Oval 1446">
            <a:extLst>
              <a:ext uri="{FF2B5EF4-FFF2-40B4-BE49-F238E27FC236}">
                <a16:creationId xmlns:a16="http://schemas.microsoft.com/office/drawing/2014/main" id="{692D61A1-8A9D-164F-EAA4-E08FFCE24464}"/>
              </a:ext>
            </a:extLst>
          </p:cNvPr>
          <p:cNvSpPr>
            <a:spLocks noChangeAspect="1"/>
          </p:cNvSpPr>
          <p:nvPr/>
        </p:nvSpPr>
        <p:spPr>
          <a:xfrm>
            <a:off x="8246013"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8" name="Oval 1447">
            <a:extLst>
              <a:ext uri="{FF2B5EF4-FFF2-40B4-BE49-F238E27FC236}">
                <a16:creationId xmlns:a16="http://schemas.microsoft.com/office/drawing/2014/main" id="{0AB0EA41-7FA2-3064-052E-28ECBFBC2F17}"/>
              </a:ext>
            </a:extLst>
          </p:cNvPr>
          <p:cNvSpPr>
            <a:spLocks noChangeAspect="1"/>
          </p:cNvSpPr>
          <p:nvPr/>
        </p:nvSpPr>
        <p:spPr>
          <a:xfrm>
            <a:off x="8018138" y="444897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9" name="Oval 1448">
            <a:extLst>
              <a:ext uri="{FF2B5EF4-FFF2-40B4-BE49-F238E27FC236}">
                <a16:creationId xmlns:a16="http://schemas.microsoft.com/office/drawing/2014/main" id="{1191CBCC-D089-0866-22C9-D838D16C1AB7}"/>
              </a:ext>
            </a:extLst>
          </p:cNvPr>
          <p:cNvSpPr>
            <a:spLocks noChangeAspect="1"/>
          </p:cNvSpPr>
          <p:nvPr/>
        </p:nvSpPr>
        <p:spPr>
          <a:xfrm>
            <a:off x="7941038" y="444897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4" name="Oval 3">
            <a:extLst>
              <a:ext uri="{FF2B5EF4-FFF2-40B4-BE49-F238E27FC236}">
                <a16:creationId xmlns:a16="http://schemas.microsoft.com/office/drawing/2014/main" id="{865C5B66-ADBC-3879-7590-283DE844F7ED}"/>
              </a:ext>
            </a:extLst>
          </p:cNvPr>
          <p:cNvSpPr>
            <a:spLocks noChangeAspect="1"/>
          </p:cNvSpPr>
          <p:nvPr/>
        </p:nvSpPr>
        <p:spPr>
          <a:xfrm>
            <a:off x="4238085" y="573847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AE30000B-DE76-E179-9681-C24E3EFB534E}"/>
              </a:ext>
            </a:extLst>
          </p:cNvPr>
          <p:cNvGrpSpPr/>
          <p:nvPr/>
        </p:nvGrpSpPr>
        <p:grpSpPr>
          <a:xfrm>
            <a:off x="5546773" y="3517128"/>
            <a:ext cx="428043" cy="128306"/>
            <a:chOff x="5975211" y="1671665"/>
            <a:chExt cx="428043" cy="128306"/>
          </a:xfrm>
        </p:grpSpPr>
        <p:sp>
          <p:nvSpPr>
            <p:cNvPr id="1422" name="Oval 1421">
              <a:extLst>
                <a:ext uri="{FF2B5EF4-FFF2-40B4-BE49-F238E27FC236}">
                  <a16:creationId xmlns:a16="http://schemas.microsoft.com/office/drawing/2014/main" id="{0DDCB100-EE41-2739-FF44-E53F732BAA20}"/>
                </a:ext>
              </a:extLst>
            </p:cNvPr>
            <p:cNvSpPr>
              <a:spLocks noChangeAspect="1"/>
            </p:cNvSpPr>
            <p:nvPr/>
          </p:nvSpPr>
          <p:spPr>
            <a:xfrm>
              <a:off x="6050280" y="16716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6" name="Oval 1425">
              <a:extLst>
                <a:ext uri="{FF2B5EF4-FFF2-40B4-BE49-F238E27FC236}">
                  <a16:creationId xmlns:a16="http://schemas.microsoft.com/office/drawing/2014/main" id="{5488906B-93A7-30F1-AE0D-F100579C8F26}"/>
                </a:ext>
              </a:extLst>
            </p:cNvPr>
            <p:cNvSpPr>
              <a:spLocks noChangeAspect="1"/>
            </p:cNvSpPr>
            <p:nvPr/>
          </p:nvSpPr>
          <p:spPr>
            <a:xfrm>
              <a:off x="6124207" y="175390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7" name="Oval 1426">
              <a:extLst>
                <a:ext uri="{FF2B5EF4-FFF2-40B4-BE49-F238E27FC236}">
                  <a16:creationId xmlns:a16="http://schemas.microsoft.com/office/drawing/2014/main" id="{F9C72B41-6262-5F91-651A-073D8794A8C2}"/>
                </a:ext>
              </a:extLst>
            </p:cNvPr>
            <p:cNvSpPr>
              <a:spLocks noChangeAspect="1"/>
            </p:cNvSpPr>
            <p:nvPr/>
          </p:nvSpPr>
          <p:spPr>
            <a:xfrm>
              <a:off x="6050280" y="174822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0" name="Oval 1449">
              <a:extLst>
                <a:ext uri="{FF2B5EF4-FFF2-40B4-BE49-F238E27FC236}">
                  <a16:creationId xmlns:a16="http://schemas.microsoft.com/office/drawing/2014/main" id="{26C49166-7827-80C2-C527-1A1484F0F7CA}"/>
                </a:ext>
              </a:extLst>
            </p:cNvPr>
            <p:cNvSpPr>
              <a:spLocks noChangeAspect="1"/>
            </p:cNvSpPr>
            <p:nvPr/>
          </p:nvSpPr>
          <p:spPr>
            <a:xfrm>
              <a:off x="6200419" y="16726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1" name="Oval 1450">
              <a:extLst>
                <a:ext uri="{FF2B5EF4-FFF2-40B4-BE49-F238E27FC236}">
                  <a16:creationId xmlns:a16="http://schemas.microsoft.com/office/drawing/2014/main" id="{0FCAAE1B-87E7-560A-7AF2-5F52E5F470F5}"/>
                </a:ext>
              </a:extLst>
            </p:cNvPr>
            <p:cNvSpPr>
              <a:spLocks noChangeAspect="1"/>
            </p:cNvSpPr>
            <p:nvPr/>
          </p:nvSpPr>
          <p:spPr>
            <a:xfrm>
              <a:off x="6278976" y="16726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2" name="Oval 1451">
              <a:extLst>
                <a:ext uri="{FF2B5EF4-FFF2-40B4-BE49-F238E27FC236}">
                  <a16:creationId xmlns:a16="http://schemas.microsoft.com/office/drawing/2014/main" id="{C8AEEE63-0A39-B266-9E45-7602055620C0}"/>
                </a:ext>
              </a:extLst>
            </p:cNvPr>
            <p:cNvSpPr>
              <a:spLocks noChangeAspect="1"/>
            </p:cNvSpPr>
            <p:nvPr/>
          </p:nvSpPr>
          <p:spPr>
            <a:xfrm>
              <a:off x="6200419" y="175327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3" name="Oval 1452">
              <a:extLst>
                <a:ext uri="{FF2B5EF4-FFF2-40B4-BE49-F238E27FC236}">
                  <a16:creationId xmlns:a16="http://schemas.microsoft.com/office/drawing/2014/main" id="{0429B584-9321-3F56-00A6-4ECCCFEFC515}"/>
                </a:ext>
              </a:extLst>
            </p:cNvPr>
            <p:cNvSpPr>
              <a:spLocks noChangeAspect="1"/>
            </p:cNvSpPr>
            <p:nvPr/>
          </p:nvSpPr>
          <p:spPr>
            <a:xfrm>
              <a:off x="6278976" y="175327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6" name="Oval 1455">
              <a:extLst>
                <a:ext uri="{FF2B5EF4-FFF2-40B4-BE49-F238E27FC236}">
                  <a16:creationId xmlns:a16="http://schemas.microsoft.com/office/drawing/2014/main" id="{0C8E566F-96B4-A686-5618-8E422718346D}"/>
                </a:ext>
              </a:extLst>
            </p:cNvPr>
            <p:cNvSpPr>
              <a:spLocks noChangeAspect="1"/>
            </p:cNvSpPr>
            <p:nvPr/>
          </p:nvSpPr>
          <p:spPr>
            <a:xfrm>
              <a:off x="6122048" y="16726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7" name="Oval 1456">
              <a:extLst>
                <a:ext uri="{FF2B5EF4-FFF2-40B4-BE49-F238E27FC236}">
                  <a16:creationId xmlns:a16="http://schemas.microsoft.com/office/drawing/2014/main" id="{5A14E7C8-C980-BF0B-D694-9D983B6B4903}"/>
                </a:ext>
              </a:extLst>
            </p:cNvPr>
            <p:cNvSpPr>
              <a:spLocks noChangeAspect="1"/>
            </p:cNvSpPr>
            <p:nvPr/>
          </p:nvSpPr>
          <p:spPr>
            <a:xfrm>
              <a:off x="6357534" y="175425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8" name="Oval 1457">
              <a:extLst>
                <a:ext uri="{FF2B5EF4-FFF2-40B4-BE49-F238E27FC236}">
                  <a16:creationId xmlns:a16="http://schemas.microsoft.com/office/drawing/2014/main" id="{98620247-8C02-E4EB-FFB3-FB9D6C7EC940}"/>
                </a:ext>
              </a:extLst>
            </p:cNvPr>
            <p:cNvSpPr>
              <a:spLocks noChangeAspect="1"/>
            </p:cNvSpPr>
            <p:nvPr/>
          </p:nvSpPr>
          <p:spPr>
            <a:xfrm>
              <a:off x="6354639" y="16716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9" name="Oval 1458">
              <a:extLst>
                <a:ext uri="{FF2B5EF4-FFF2-40B4-BE49-F238E27FC236}">
                  <a16:creationId xmlns:a16="http://schemas.microsoft.com/office/drawing/2014/main" id="{CC9F6D5A-A6B6-AAE1-F674-C2797A917832}"/>
                </a:ext>
              </a:extLst>
            </p:cNvPr>
            <p:cNvSpPr>
              <a:spLocks noChangeAspect="1"/>
            </p:cNvSpPr>
            <p:nvPr/>
          </p:nvSpPr>
          <p:spPr>
            <a:xfrm>
              <a:off x="5975211" y="16716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0" name="Oval 1459">
              <a:extLst>
                <a:ext uri="{FF2B5EF4-FFF2-40B4-BE49-F238E27FC236}">
                  <a16:creationId xmlns:a16="http://schemas.microsoft.com/office/drawing/2014/main" id="{4F7F0D37-E4FF-967C-3014-90F7B7D6BBD4}"/>
                </a:ext>
              </a:extLst>
            </p:cNvPr>
            <p:cNvSpPr>
              <a:spLocks noChangeAspect="1"/>
            </p:cNvSpPr>
            <p:nvPr/>
          </p:nvSpPr>
          <p:spPr>
            <a:xfrm>
              <a:off x="5975211" y="174822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461" name="Group 1460">
            <a:extLst>
              <a:ext uri="{FF2B5EF4-FFF2-40B4-BE49-F238E27FC236}">
                <a16:creationId xmlns:a16="http://schemas.microsoft.com/office/drawing/2014/main" id="{B91563AF-99D1-AD7D-0C09-579B163C7AFC}"/>
              </a:ext>
            </a:extLst>
          </p:cNvPr>
          <p:cNvGrpSpPr/>
          <p:nvPr/>
        </p:nvGrpSpPr>
        <p:grpSpPr>
          <a:xfrm>
            <a:off x="6119866" y="3019535"/>
            <a:ext cx="356407" cy="370115"/>
            <a:chOff x="1441598" y="3955317"/>
            <a:chExt cx="356407" cy="370115"/>
          </a:xfrm>
          <a:solidFill>
            <a:schemeClr val="accent2"/>
          </a:solidFill>
        </p:grpSpPr>
        <p:sp>
          <p:nvSpPr>
            <p:cNvPr id="1462" name="Oval 1461">
              <a:extLst>
                <a:ext uri="{FF2B5EF4-FFF2-40B4-BE49-F238E27FC236}">
                  <a16:creationId xmlns:a16="http://schemas.microsoft.com/office/drawing/2014/main" id="{F52EC1D9-088D-50A4-44BD-5F2CA9EB9C8C}"/>
                </a:ext>
              </a:extLst>
            </p:cNvPr>
            <p:cNvSpPr>
              <a:spLocks noChangeAspect="1"/>
            </p:cNvSpPr>
            <p:nvPr/>
          </p:nvSpPr>
          <p:spPr>
            <a:xfrm>
              <a:off x="1441598" y="411839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3" name="Oval 1462">
              <a:extLst>
                <a:ext uri="{FF2B5EF4-FFF2-40B4-BE49-F238E27FC236}">
                  <a16:creationId xmlns:a16="http://schemas.microsoft.com/office/drawing/2014/main" id="{43C51C69-9C34-4CDA-D025-2915147CCB1C}"/>
                </a:ext>
              </a:extLst>
            </p:cNvPr>
            <p:cNvSpPr>
              <a:spLocks noChangeAspect="1"/>
            </p:cNvSpPr>
            <p:nvPr/>
          </p:nvSpPr>
          <p:spPr>
            <a:xfrm>
              <a:off x="1441598" y="403808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4" name="Oval 1463">
              <a:extLst>
                <a:ext uri="{FF2B5EF4-FFF2-40B4-BE49-F238E27FC236}">
                  <a16:creationId xmlns:a16="http://schemas.microsoft.com/office/drawing/2014/main" id="{C4CDB530-26BA-56C8-C6B3-775BB66E25DD}"/>
                </a:ext>
              </a:extLst>
            </p:cNvPr>
            <p:cNvSpPr>
              <a:spLocks noChangeAspect="1"/>
            </p:cNvSpPr>
            <p:nvPr/>
          </p:nvSpPr>
          <p:spPr>
            <a:xfrm>
              <a:off x="1750730" y="3955317"/>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5" name="Oval 1464">
              <a:extLst>
                <a:ext uri="{FF2B5EF4-FFF2-40B4-BE49-F238E27FC236}">
                  <a16:creationId xmlns:a16="http://schemas.microsoft.com/office/drawing/2014/main" id="{74C54958-90D6-C27A-3EA5-7359B87EF591}"/>
                </a:ext>
              </a:extLst>
            </p:cNvPr>
            <p:cNvSpPr>
              <a:spLocks noChangeAspect="1"/>
            </p:cNvSpPr>
            <p:nvPr/>
          </p:nvSpPr>
          <p:spPr>
            <a:xfrm>
              <a:off x="1441598" y="395667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30" name="Oval 1129">
              <a:extLst>
                <a:ext uri="{FF2B5EF4-FFF2-40B4-BE49-F238E27FC236}">
                  <a16:creationId xmlns:a16="http://schemas.microsoft.com/office/drawing/2014/main" id="{7C7C966B-44A7-35F9-9F3F-56C4B36E1B2F}"/>
                </a:ext>
              </a:extLst>
            </p:cNvPr>
            <p:cNvSpPr>
              <a:spLocks noChangeAspect="1"/>
            </p:cNvSpPr>
            <p:nvPr/>
          </p:nvSpPr>
          <p:spPr>
            <a:xfrm>
              <a:off x="1441598" y="427971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31" name="Oval 1130">
              <a:extLst>
                <a:ext uri="{FF2B5EF4-FFF2-40B4-BE49-F238E27FC236}">
                  <a16:creationId xmlns:a16="http://schemas.microsoft.com/office/drawing/2014/main" id="{E1CC9346-E2AC-A317-EECD-6A8B40FC629B}"/>
                </a:ext>
              </a:extLst>
            </p:cNvPr>
            <p:cNvSpPr>
              <a:spLocks noChangeAspect="1"/>
            </p:cNvSpPr>
            <p:nvPr/>
          </p:nvSpPr>
          <p:spPr>
            <a:xfrm>
              <a:off x="1441598" y="419830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32" name="Oval 1131">
              <a:extLst>
                <a:ext uri="{FF2B5EF4-FFF2-40B4-BE49-F238E27FC236}">
                  <a16:creationId xmlns:a16="http://schemas.microsoft.com/office/drawing/2014/main" id="{69F2A740-47FE-2D14-9378-F370B198D8D7}"/>
                </a:ext>
              </a:extLst>
            </p:cNvPr>
            <p:cNvSpPr>
              <a:spLocks noChangeAspect="1"/>
            </p:cNvSpPr>
            <p:nvPr/>
          </p:nvSpPr>
          <p:spPr>
            <a:xfrm>
              <a:off x="1519966" y="411778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57" name="Oval 1156">
              <a:extLst>
                <a:ext uri="{FF2B5EF4-FFF2-40B4-BE49-F238E27FC236}">
                  <a16:creationId xmlns:a16="http://schemas.microsoft.com/office/drawing/2014/main" id="{E4A3647E-1F81-A8A1-F7A0-03079A52346E}"/>
                </a:ext>
              </a:extLst>
            </p:cNvPr>
            <p:cNvSpPr>
              <a:spLocks noChangeAspect="1"/>
            </p:cNvSpPr>
            <p:nvPr/>
          </p:nvSpPr>
          <p:spPr>
            <a:xfrm>
              <a:off x="1598523" y="411778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58" name="Oval 1157">
              <a:extLst>
                <a:ext uri="{FF2B5EF4-FFF2-40B4-BE49-F238E27FC236}">
                  <a16:creationId xmlns:a16="http://schemas.microsoft.com/office/drawing/2014/main" id="{7DC41D50-00B2-E085-B4EE-2D2DA60C50CE}"/>
                </a:ext>
              </a:extLst>
            </p:cNvPr>
            <p:cNvSpPr>
              <a:spLocks noChangeAspect="1"/>
            </p:cNvSpPr>
            <p:nvPr/>
          </p:nvSpPr>
          <p:spPr>
            <a:xfrm>
              <a:off x="1677081" y="411778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59" name="Oval 1158">
              <a:extLst>
                <a:ext uri="{FF2B5EF4-FFF2-40B4-BE49-F238E27FC236}">
                  <a16:creationId xmlns:a16="http://schemas.microsoft.com/office/drawing/2014/main" id="{C19BA38C-34F5-D7D1-A8D7-0C9E5ABBB107}"/>
                </a:ext>
              </a:extLst>
            </p:cNvPr>
            <p:cNvSpPr>
              <a:spLocks noChangeAspect="1"/>
            </p:cNvSpPr>
            <p:nvPr/>
          </p:nvSpPr>
          <p:spPr>
            <a:xfrm>
              <a:off x="1519966"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0" name="Oval 1159">
              <a:extLst>
                <a:ext uri="{FF2B5EF4-FFF2-40B4-BE49-F238E27FC236}">
                  <a16:creationId xmlns:a16="http://schemas.microsoft.com/office/drawing/2014/main" id="{027F687D-29DC-CCA4-CD3C-AD409F4C9E83}"/>
                </a:ext>
              </a:extLst>
            </p:cNvPr>
            <p:cNvSpPr>
              <a:spLocks noChangeAspect="1"/>
            </p:cNvSpPr>
            <p:nvPr/>
          </p:nvSpPr>
          <p:spPr>
            <a:xfrm>
              <a:off x="1598523"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1" name="Oval 1160">
              <a:extLst>
                <a:ext uri="{FF2B5EF4-FFF2-40B4-BE49-F238E27FC236}">
                  <a16:creationId xmlns:a16="http://schemas.microsoft.com/office/drawing/2014/main" id="{F700E208-0B6B-46B4-1CC1-123C714C1846}"/>
                </a:ext>
              </a:extLst>
            </p:cNvPr>
            <p:cNvSpPr>
              <a:spLocks noChangeAspect="1"/>
            </p:cNvSpPr>
            <p:nvPr/>
          </p:nvSpPr>
          <p:spPr>
            <a:xfrm>
              <a:off x="1677081"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2" name="Oval 1161">
              <a:extLst>
                <a:ext uri="{FF2B5EF4-FFF2-40B4-BE49-F238E27FC236}">
                  <a16:creationId xmlns:a16="http://schemas.microsoft.com/office/drawing/2014/main" id="{5B4BE882-E2E3-943F-4388-60A81420065D}"/>
                </a:ext>
              </a:extLst>
            </p:cNvPr>
            <p:cNvSpPr>
              <a:spLocks noChangeAspect="1"/>
            </p:cNvSpPr>
            <p:nvPr/>
          </p:nvSpPr>
          <p:spPr>
            <a:xfrm>
              <a:off x="1750730" y="403808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3" name="Oval 1162">
              <a:extLst>
                <a:ext uri="{FF2B5EF4-FFF2-40B4-BE49-F238E27FC236}">
                  <a16:creationId xmlns:a16="http://schemas.microsoft.com/office/drawing/2014/main" id="{CA9CA8CD-3983-A82F-14CC-0168F4F135F5}"/>
                </a:ext>
              </a:extLst>
            </p:cNvPr>
            <p:cNvSpPr>
              <a:spLocks noChangeAspect="1"/>
            </p:cNvSpPr>
            <p:nvPr/>
          </p:nvSpPr>
          <p:spPr>
            <a:xfrm>
              <a:off x="1750242" y="411620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4" name="Oval 1163">
              <a:extLst>
                <a:ext uri="{FF2B5EF4-FFF2-40B4-BE49-F238E27FC236}">
                  <a16:creationId xmlns:a16="http://schemas.microsoft.com/office/drawing/2014/main" id="{8979F147-4217-8D1D-7E9D-AC1DF2F41660}"/>
                </a:ext>
              </a:extLst>
            </p:cNvPr>
            <p:cNvSpPr>
              <a:spLocks noChangeAspect="1"/>
            </p:cNvSpPr>
            <p:nvPr/>
          </p:nvSpPr>
          <p:spPr>
            <a:xfrm>
              <a:off x="1752285" y="419634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5" name="Oval 1164">
              <a:extLst>
                <a:ext uri="{FF2B5EF4-FFF2-40B4-BE49-F238E27FC236}">
                  <a16:creationId xmlns:a16="http://schemas.microsoft.com/office/drawing/2014/main" id="{CB4B48C6-0780-A4A5-FF70-7001149C99B2}"/>
                </a:ext>
              </a:extLst>
            </p:cNvPr>
            <p:cNvSpPr>
              <a:spLocks noChangeAspect="1"/>
            </p:cNvSpPr>
            <p:nvPr/>
          </p:nvSpPr>
          <p:spPr>
            <a:xfrm>
              <a:off x="1519966"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6" name="Oval 1165">
              <a:extLst>
                <a:ext uri="{FF2B5EF4-FFF2-40B4-BE49-F238E27FC236}">
                  <a16:creationId xmlns:a16="http://schemas.microsoft.com/office/drawing/2014/main" id="{53AD7815-F90A-351D-A2E5-9CC76EC3BBEF}"/>
                </a:ext>
              </a:extLst>
            </p:cNvPr>
            <p:cNvSpPr>
              <a:spLocks noChangeAspect="1"/>
            </p:cNvSpPr>
            <p:nvPr/>
          </p:nvSpPr>
          <p:spPr>
            <a:xfrm>
              <a:off x="1598523"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7" name="Oval 1166">
              <a:extLst>
                <a:ext uri="{FF2B5EF4-FFF2-40B4-BE49-F238E27FC236}">
                  <a16:creationId xmlns:a16="http://schemas.microsoft.com/office/drawing/2014/main" id="{375D5D60-3F2C-7F7C-AED2-B01864CF894D}"/>
                </a:ext>
              </a:extLst>
            </p:cNvPr>
            <p:cNvSpPr>
              <a:spLocks noChangeAspect="1"/>
            </p:cNvSpPr>
            <p:nvPr/>
          </p:nvSpPr>
          <p:spPr>
            <a:xfrm>
              <a:off x="1677081"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8" name="Oval 1167">
              <a:extLst>
                <a:ext uri="{FF2B5EF4-FFF2-40B4-BE49-F238E27FC236}">
                  <a16:creationId xmlns:a16="http://schemas.microsoft.com/office/drawing/2014/main" id="{4DDCF207-5D1D-FB6E-3CE6-B65304BE093D}"/>
                </a:ext>
              </a:extLst>
            </p:cNvPr>
            <p:cNvSpPr>
              <a:spLocks noChangeAspect="1"/>
            </p:cNvSpPr>
            <p:nvPr/>
          </p:nvSpPr>
          <p:spPr>
            <a:xfrm>
              <a:off x="1519966" y="4279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9" name="Oval 1168">
              <a:extLst>
                <a:ext uri="{FF2B5EF4-FFF2-40B4-BE49-F238E27FC236}">
                  <a16:creationId xmlns:a16="http://schemas.microsoft.com/office/drawing/2014/main" id="{F02355DB-53E8-843F-32DF-0C8A7770A20F}"/>
                </a:ext>
              </a:extLst>
            </p:cNvPr>
            <p:cNvSpPr>
              <a:spLocks noChangeAspect="1"/>
            </p:cNvSpPr>
            <p:nvPr/>
          </p:nvSpPr>
          <p:spPr>
            <a:xfrm>
              <a:off x="1598523" y="4279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0" name="Oval 1169">
              <a:extLst>
                <a:ext uri="{FF2B5EF4-FFF2-40B4-BE49-F238E27FC236}">
                  <a16:creationId xmlns:a16="http://schemas.microsoft.com/office/drawing/2014/main" id="{C2FE6FC6-B185-2BD0-368D-5C6B354F2C3F}"/>
                </a:ext>
              </a:extLst>
            </p:cNvPr>
            <p:cNvSpPr>
              <a:spLocks noChangeAspect="1"/>
            </p:cNvSpPr>
            <p:nvPr/>
          </p:nvSpPr>
          <p:spPr>
            <a:xfrm>
              <a:off x="1677081" y="4279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1" name="Oval 1170">
              <a:extLst>
                <a:ext uri="{FF2B5EF4-FFF2-40B4-BE49-F238E27FC236}">
                  <a16:creationId xmlns:a16="http://schemas.microsoft.com/office/drawing/2014/main" id="{3064CBF1-D04B-914C-0ED6-90B55D6F303B}"/>
                </a:ext>
              </a:extLst>
            </p:cNvPr>
            <p:cNvSpPr>
              <a:spLocks noChangeAspect="1"/>
            </p:cNvSpPr>
            <p:nvPr/>
          </p:nvSpPr>
          <p:spPr>
            <a:xfrm>
              <a:off x="1519966" y="419769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2" name="Oval 1171">
              <a:extLst>
                <a:ext uri="{FF2B5EF4-FFF2-40B4-BE49-F238E27FC236}">
                  <a16:creationId xmlns:a16="http://schemas.microsoft.com/office/drawing/2014/main" id="{06B60898-F84B-5C25-D56E-CC27A73E98A0}"/>
                </a:ext>
              </a:extLst>
            </p:cNvPr>
            <p:cNvSpPr>
              <a:spLocks noChangeAspect="1"/>
            </p:cNvSpPr>
            <p:nvPr/>
          </p:nvSpPr>
          <p:spPr>
            <a:xfrm>
              <a:off x="1598523" y="419769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3" name="Oval 1172">
              <a:extLst>
                <a:ext uri="{FF2B5EF4-FFF2-40B4-BE49-F238E27FC236}">
                  <a16:creationId xmlns:a16="http://schemas.microsoft.com/office/drawing/2014/main" id="{499B24D7-0828-3594-74A3-C08736F96F90}"/>
                </a:ext>
              </a:extLst>
            </p:cNvPr>
            <p:cNvSpPr>
              <a:spLocks noChangeAspect="1"/>
            </p:cNvSpPr>
            <p:nvPr/>
          </p:nvSpPr>
          <p:spPr>
            <a:xfrm>
              <a:off x="1677081" y="419769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174" name="Group 1173">
            <a:extLst>
              <a:ext uri="{FF2B5EF4-FFF2-40B4-BE49-F238E27FC236}">
                <a16:creationId xmlns:a16="http://schemas.microsoft.com/office/drawing/2014/main" id="{750C623E-13BE-9CB5-EA43-B206923CDAEA}"/>
              </a:ext>
            </a:extLst>
          </p:cNvPr>
          <p:cNvGrpSpPr/>
          <p:nvPr/>
        </p:nvGrpSpPr>
        <p:grpSpPr>
          <a:xfrm>
            <a:off x="2935756" y="4137380"/>
            <a:ext cx="276552" cy="125762"/>
            <a:chOff x="7187821" y="3208784"/>
            <a:chExt cx="276552" cy="125762"/>
          </a:xfrm>
        </p:grpSpPr>
        <p:sp>
          <p:nvSpPr>
            <p:cNvPr id="1175" name="Oval 1174">
              <a:extLst>
                <a:ext uri="{FF2B5EF4-FFF2-40B4-BE49-F238E27FC236}">
                  <a16:creationId xmlns:a16="http://schemas.microsoft.com/office/drawing/2014/main" id="{BF6ED670-C4AC-2067-6CF1-5B0735FC899C}"/>
                </a:ext>
              </a:extLst>
            </p:cNvPr>
            <p:cNvSpPr>
              <a:spLocks noChangeAspect="1"/>
            </p:cNvSpPr>
            <p:nvPr/>
          </p:nvSpPr>
          <p:spPr>
            <a:xfrm>
              <a:off x="7187821"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6" name="Oval 1175">
              <a:extLst>
                <a:ext uri="{FF2B5EF4-FFF2-40B4-BE49-F238E27FC236}">
                  <a16:creationId xmlns:a16="http://schemas.microsoft.com/office/drawing/2014/main" id="{A8E945E4-7612-C37C-54F9-0B046064E140}"/>
                </a:ext>
              </a:extLst>
            </p:cNvPr>
            <p:cNvSpPr>
              <a:spLocks noChangeAspect="1"/>
            </p:cNvSpPr>
            <p:nvPr/>
          </p:nvSpPr>
          <p:spPr>
            <a:xfrm>
              <a:off x="7264765"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7" name="Oval 1176">
              <a:extLst>
                <a:ext uri="{FF2B5EF4-FFF2-40B4-BE49-F238E27FC236}">
                  <a16:creationId xmlns:a16="http://schemas.microsoft.com/office/drawing/2014/main" id="{694AC9E2-E7AB-008E-4BDD-56A1CC3409C4}"/>
                </a:ext>
              </a:extLst>
            </p:cNvPr>
            <p:cNvSpPr>
              <a:spLocks noChangeAspect="1"/>
            </p:cNvSpPr>
            <p:nvPr/>
          </p:nvSpPr>
          <p:spPr>
            <a:xfrm>
              <a:off x="7187821"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8" name="Oval 1177">
              <a:extLst>
                <a:ext uri="{FF2B5EF4-FFF2-40B4-BE49-F238E27FC236}">
                  <a16:creationId xmlns:a16="http://schemas.microsoft.com/office/drawing/2014/main" id="{31D8769D-BF85-A6DA-D3D7-409CB259AB0C}"/>
                </a:ext>
              </a:extLst>
            </p:cNvPr>
            <p:cNvSpPr>
              <a:spLocks noChangeAspect="1"/>
            </p:cNvSpPr>
            <p:nvPr/>
          </p:nvSpPr>
          <p:spPr>
            <a:xfrm>
              <a:off x="7264765"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9" name="Oval 1178">
              <a:extLst>
                <a:ext uri="{FF2B5EF4-FFF2-40B4-BE49-F238E27FC236}">
                  <a16:creationId xmlns:a16="http://schemas.microsoft.com/office/drawing/2014/main" id="{D955494B-525D-7504-BA79-8D2F08F460F8}"/>
                </a:ext>
              </a:extLst>
            </p:cNvPr>
            <p:cNvSpPr>
              <a:spLocks noChangeAspect="1"/>
            </p:cNvSpPr>
            <p:nvPr/>
          </p:nvSpPr>
          <p:spPr>
            <a:xfrm>
              <a:off x="7341709"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80" name="Oval 1179">
              <a:extLst>
                <a:ext uri="{FF2B5EF4-FFF2-40B4-BE49-F238E27FC236}">
                  <a16:creationId xmlns:a16="http://schemas.microsoft.com/office/drawing/2014/main" id="{8D932A4E-4CBD-2726-2CCA-36F3F01EBE44}"/>
                </a:ext>
              </a:extLst>
            </p:cNvPr>
            <p:cNvSpPr>
              <a:spLocks noChangeAspect="1"/>
            </p:cNvSpPr>
            <p:nvPr/>
          </p:nvSpPr>
          <p:spPr>
            <a:xfrm>
              <a:off x="7341709"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81" name="Oval 1180">
              <a:extLst>
                <a:ext uri="{FF2B5EF4-FFF2-40B4-BE49-F238E27FC236}">
                  <a16:creationId xmlns:a16="http://schemas.microsoft.com/office/drawing/2014/main" id="{07459421-FF5F-064F-7114-BD54C549DE5F}"/>
                </a:ext>
              </a:extLst>
            </p:cNvPr>
            <p:cNvSpPr>
              <a:spLocks noChangeAspect="1"/>
            </p:cNvSpPr>
            <p:nvPr/>
          </p:nvSpPr>
          <p:spPr>
            <a:xfrm>
              <a:off x="7418653"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82" name="Oval 1181">
              <a:extLst>
                <a:ext uri="{FF2B5EF4-FFF2-40B4-BE49-F238E27FC236}">
                  <a16:creationId xmlns:a16="http://schemas.microsoft.com/office/drawing/2014/main" id="{4AD2F1BC-2108-22BD-0364-074EB0418CB7}"/>
                </a:ext>
              </a:extLst>
            </p:cNvPr>
            <p:cNvSpPr>
              <a:spLocks noChangeAspect="1"/>
            </p:cNvSpPr>
            <p:nvPr/>
          </p:nvSpPr>
          <p:spPr>
            <a:xfrm>
              <a:off x="7418653"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21" name="Group 20">
            <a:extLst>
              <a:ext uri="{FF2B5EF4-FFF2-40B4-BE49-F238E27FC236}">
                <a16:creationId xmlns:a16="http://schemas.microsoft.com/office/drawing/2014/main" id="{E795D606-786E-203C-C66E-054B4A871A86}"/>
              </a:ext>
            </a:extLst>
          </p:cNvPr>
          <p:cNvGrpSpPr/>
          <p:nvPr/>
        </p:nvGrpSpPr>
        <p:grpSpPr>
          <a:xfrm>
            <a:off x="4023692" y="4039657"/>
            <a:ext cx="0" cy="1621623"/>
            <a:chOff x="3827403" y="4090599"/>
            <a:chExt cx="0" cy="268938"/>
          </a:xfrm>
          <a:solidFill>
            <a:schemeClr val="accent2"/>
          </a:solidFill>
        </p:grpSpPr>
        <p:cxnSp>
          <p:nvCxnSpPr>
            <p:cNvPr id="22" name="Straight Connector 21">
              <a:extLst>
                <a:ext uri="{FF2B5EF4-FFF2-40B4-BE49-F238E27FC236}">
                  <a16:creationId xmlns:a16="http://schemas.microsoft.com/office/drawing/2014/main" id="{1D4A8B61-CD0F-4602-A2E4-C604FE8BF243}"/>
                </a:ext>
              </a:extLst>
            </p:cNvPr>
            <p:cNvCxnSpPr>
              <a:cxnSpLocks/>
            </p:cNvCxnSpPr>
            <p:nvPr/>
          </p:nvCxnSpPr>
          <p:spPr>
            <a:xfrm flipV="1">
              <a:off x="3827403" y="4162121"/>
              <a:ext cx="0" cy="197416"/>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399C3E2-87A9-BDD2-7F21-3BA715D24D4C}"/>
                </a:ext>
              </a:extLst>
            </p:cNvPr>
            <p:cNvCxnSpPr>
              <a:cxnSpLocks/>
            </p:cNvCxnSpPr>
            <p:nvPr/>
          </p:nvCxnSpPr>
          <p:spPr>
            <a:xfrm flipV="1">
              <a:off x="3827403" y="4090599"/>
              <a:ext cx="0" cy="213859"/>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F0F7922A-828C-2AEE-F4FA-9133C1F58584}"/>
              </a:ext>
            </a:extLst>
          </p:cNvPr>
          <p:cNvSpPr txBox="1"/>
          <p:nvPr/>
        </p:nvSpPr>
        <p:spPr>
          <a:xfrm>
            <a:off x="4046613" y="4003049"/>
            <a:ext cx="1388520" cy="135421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Argentina</a:t>
            </a:r>
            <a:br>
              <a:rPr kumimoji="0" lang="en-US" sz="1100" b="0" i="0" u="none" strike="noStrike" kern="800" cap="none" spc="0" normalizeH="0" baseline="0" noProof="0" dirty="0">
                <a:ln>
                  <a:noFill/>
                </a:ln>
                <a:effectLst/>
                <a:uLnTx/>
                <a:uFillTx/>
                <a:latin typeface="Calibri"/>
                <a:ea typeface="+mn-ea"/>
                <a:cs typeface="Arial Black"/>
              </a:rPr>
            </a:br>
            <a:r>
              <a:rPr kumimoji="0" lang="en-US" sz="1100" b="0" i="0" u="none" strike="noStrike" kern="800" cap="none" spc="0" normalizeH="0" baseline="0" noProof="0" dirty="0">
                <a:ln>
                  <a:noFill/>
                </a:ln>
                <a:effectLst/>
                <a:uLnTx/>
                <a:uFillTx/>
                <a:latin typeface="Calibri"/>
                <a:ea typeface="+mn-ea"/>
                <a:cs typeface="Arial Black"/>
              </a:rPr>
              <a:t>Brazil</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Chile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Colombia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Dominican Republic</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Ecuador</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Peru</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effectLst/>
                <a:uLnTx/>
                <a:uFillTx/>
                <a:latin typeface="Calibri"/>
                <a:ea typeface="+mn-ea"/>
                <a:cs typeface="Arial Black"/>
              </a:rPr>
              <a:t>Uruguay  </a:t>
            </a:r>
          </a:p>
        </p:txBody>
      </p:sp>
    </p:spTree>
    <p:extLst>
      <p:ext uri="{BB962C8B-B14F-4D97-AF65-F5344CB8AC3E}">
        <p14:creationId xmlns:p14="http://schemas.microsoft.com/office/powerpoint/2010/main" val="340711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A06BC7-8E4F-828E-0C29-C5F398616931}"/>
              </a:ext>
            </a:extLst>
          </p:cNvPr>
          <p:cNvSpPr>
            <a:spLocks noGrp="1"/>
          </p:cNvSpPr>
          <p:nvPr>
            <p:ph type="title"/>
          </p:nvPr>
        </p:nvSpPr>
        <p:spPr>
          <a:xfrm>
            <a:off x="457200" y="723900"/>
            <a:ext cx="4352524" cy="457200"/>
          </a:xfrm>
        </p:spPr>
        <p:txBody>
          <a:bodyPr/>
          <a:lstStyle/>
          <a:p>
            <a:r>
              <a:rPr lang="en-US"/>
              <a:t>One of the Most Geographically Diversified Services Companies</a:t>
            </a:r>
            <a:endParaRPr lang="en-PL"/>
          </a:p>
        </p:txBody>
      </p:sp>
      <p:grpSp>
        <p:nvGrpSpPr>
          <p:cNvPr id="962" name="Graphic 2">
            <a:extLst>
              <a:ext uri="{FF2B5EF4-FFF2-40B4-BE49-F238E27FC236}">
                <a16:creationId xmlns:a16="http://schemas.microsoft.com/office/drawing/2014/main" id="{7E2BAD1A-D2D9-DC08-A946-FF3B5D5BAEED}"/>
              </a:ext>
            </a:extLst>
          </p:cNvPr>
          <p:cNvGrpSpPr/>
          <p:nvPr/>
        </p:nvGrpSpPr>
        <p:grpSpPr>
          <a:xfrm>
            <a:off x="1233469" y="1714946"/>
            <a:ext cx="9758777" cy="4801987"/>
            <a:chOff x="1204894" y="1421038"/>
            <a:chExt cx="9758777" cy="4801987"/>
          </a:xfrm>
          <a:solidFill>
            <a:srgbClr val="595959"/>
          </a:solidFill>
        </p:grpSpPr>
        <p:sp>
          <p:nvSpPr>
            <p:cNvPr id="963" name="Freeform 218">
              <a:extLst>
                <a:ext uri="{FF2B5EF4-FFF2-40B4-BE49-F238E27FC236}">
                  <a16:creationId xmlns:a16="http://schemas.microsoft.com/office/drawing/2014/main" id="{98AAEE49-9DF5-800A-1407-96959A9E49A7}"/>
                </a:ext>
              </a:extLst>
            </p:cNvPr>
            <p:cNvSpPr/>
            <p:nvPr/>
          </p:nvSpPr>
          <p:spPr>
            <a:xfrm>
              <a:off x="3331831" y="2018253"/>
              <a:ext cx="775363" cy="554227"/>
            </a:xfrm>
            <a:custGeom>
              <a:avLst/>
              <a:gdLst>
                <a:gd name="connsiteX0" fmla="*/ 357904 w 775363"/>
                <a:gd name="connsiteY0" fmla="*/ 449597 h 554227"/>
                <a:gd name="connsiteX1" fmla="*/ 379439 w 775363"/>
                <a:gd name="connsiteY1" fmla="*/ 452384 h 554227"/>
                <a:gd name="connsiteX2" fmla="*/ 390839 w 775363"/>
                <a:gd name="connsiteY2" fmla="*/ 445290 h 554227"/>
                <a:gd name="connsiteX3" fmla="*/ 443788 w 775363"/>
                <a:gd name="connsiteY3" fmla="*/ 443770 h 554227"/>
                <a:gd name="connsiteX4" fmla="*/ 524097 w 775363"/>
                <a:gd name="connsiteY4" fmla="*/ 513946 h 554227"/>
                <a:gd name="connsiteX5" fmla="*/ 567165 w 775363"/>
                <a:gd name="connsiteY5" fmla="*/ 531173 h 554227"/>
                <a:gd name="connsiteX6" fmla="*/ 656089 w 775363"/>
                <a:gd name="connsiteY6" fmla="*/ 554227 h 554227"/>
                <a:gd name="connsiteX7" fmla="*/ 593006 w 775363"/>
                <a:gd name="connsiteY7" fmla="*/ 485318 h 554227"/>
                <a:gd name="connsiteX8" fmla="*/ 687503 w 775363"/>
                <a:gd name="connsiteY8" fmla="*/ 528387 h 554227"/>
                <a:gd name="connsiteX9" fmla="*/ 684716 w 775363"/>
                <a:gd name="connsiteY9" fmla="*/ 506852 h 554227"/>
                <a:gd name="connsiteX10" fmla="*/ 696117 w 775363"/>
                <a:gd name="connsiteY10" fmla="*/ 498239 h 554227"/>
                <a:gd name="connsiteX11" fmla="*/ 689023 w 775363"/>
                <a:gd name="connsiteY11" fmla="*/ 475185 h 554227"/>
                <a:gd name="connsiteX12" fmla="*/ 684716 w 775363"/>
                <a:gd name="connsiteY12" fmla="*/ 460744 h 554227"/>
                <a:gd name="connsiteX13" fmla="*/ 621634 w 775363"/>
                <a:gd name="connsiteY13" fmla="*/ 403489 h 554227"/>
                <a:gd name="connsiteX14" fmla="*/ 636075 w 775363"/>
                <a:gd name="connsiteY14" fmla="*/ 356114 h 554227"/>
                <a:gd name="connsiteX15" fmla="*/ 690543 w 775363"/>
                <a:gd name="connsiteY15" fmla="*/ 407795 h 554227"/>
                <a:gd name="connsiteX16" fmla="*/ 709291 w 775363"/>
                <a:gd name="connsiteY16" fmla="*/ 419196 h 554227"/>
                <a:gd name="connsiteX17" fmla="*/ 736652 w 775363"/>
                <a:gd name="connsiteY17" fmla="*/ 401968 h 554227"/>
                <a:gd name="connsiteX18" fmla="*/ 769586 w 775363"/>
                <a:gd name="connsiteY18" fmla="*/ 363207 h 554227"/>
                <a:gd name="connsiteX19" fmla="*/ 753879 w 775363"/>
                <a:gd name="connsiteY19" fmla="*/ 325966 h 554227"/>
                <a:gd name="connsiteX20" fmla="*/ 712331 w 775363"/>
                <a:gd name="connsiteY20" fmla="*/ 304432 h 554227"/>
                <a:gd name="connsiteX21" fmla="*/ 676610 w 775363"/>
                <a:gd name="connsiteY21" fmla="*/ 287204 h 554227"/>
                <a:gd name="connsiteX22" fmla="*/ 650768 w 775363"/>
                <a:gd name="connsiteY22" fmla="*/ 278591 h 554227"/>
                <a:gd name="connsiteX23" fmla="*/ 640635 w 775363"/>
                <a:gd name="connsiteY23" fmla="*/ 271497 h 554227"/>
                <a:gd name="connsiteX24" fmla="*/ 597566 w 775363"/>
                <a:gd name="connsiteY24" fmla="*/ 234256 h 554227"/>
                <a:gd name="connsiteX25" fmla="*/ 610487 w 775363"/>
                <a:gd name="connsiteY25" fmla="*/ 234256 h 554227"/>
                <a:gd name="connsiteX26" fmla="*/ 623408 w 775363"/>
                <a:gd name="connsiteY26" fmla="*/ 229949 h 554227"/>
                <a:gd name="connsiteX27" fmla="*/ 621888 w 775363"/>
                <a:gd name="connsiteY27" fmla="*/ 209935 h 554227"/>
                <a:gd name="connsiteX28" fmla="*/ 632021 w 775363"/>
                <a:gd name="connsiteY28" fmla="*/ 194228 h 554227"/>
                <a:gd name="connsiteX29" fmla="*/ 619101 w 775363"/>
                <a:gd name="connsiteY29" fmla="*/ 181307 h 554227"/>
                <a:gd name="connsiteX30" fmla="*/ 597566 w 775363"/>
                <a:gd name="connsiteY30" fmla="*/ 181307 h 554227"/>
                <a:gd name="connsiteX31" fmla="*/ 530177 w 775363"/>
                <a:gd name="connsiteY31" fmla="*/ 131145 h 554227"/>
                <a:gd name="connsiteX32" fmla="*/ 517257 w 775363"/>
                <a:gd name="connsiteY32" fmla="*/ 126838 h 554227"/>
                <a:gd name="connsiteX33" fmla="*/ 500030 w 775363"/>
                <a:gd name="connsiteY33" fmla="*/ 115438 h 554227"/>
                <a:gd name="connsiteX34" fmla="*/ 444041 w 775363"/>
                <a:gd name="connsiteY34" fmla="*/ 91117 h 554227"/>
                <a:gd name="connsiteX35" fmla="*/ 420987 w 775363"/>
                <a:gd name="connsiteY35" fmla="*/ 73890 h 554227"/>
                <a:gd name="connsiteX36" fmla="*/ 402239 w 775363"/>
                <a:gd name="connsiteY36" fmla="*/ 63756 h 554227"/>
                <a:gd name="connsiteX37" fmla="*/ 317623 w 775363"/>
                <a:gd name="connsiteY37" fmla="*/ 62236 h 554227"/>
                <a:gd name="connsiteX38" fmla="*/ 317623 w 775363"/>
                <a:gd name="connsiteY38" fmla="*/ 79463 h 554227"/>
                <a:gd name="connsiteX39" fmla="*/ 250234 w 775363"/>
                <a:gd name="connsiteY39" fmla="*/ 79463 h 554227"/>
                <a:gd name="connsiteX40" fmla="*/ 250234 w 775363"/>
                <a:gd name="connsiteY40" fmla="*/ 72370 h 554227"/>
                <a:gd name="connsiteX41" fmla="*/ 256061 w 775363"/>
                <a:gd name="connsiteY41" fmla="*/ 55142 h 554227"/>
                <a:gd name="connsiteX42" fmla="*/ 208686 w 775363"/>
                <a:gd name="connsiteY42" fmla="*/ 4981 h 554227"/>
                <a:gd name="connsiteX43" fmla="*/ 161311 w 775363"/>
                <a:gd name="connsiteY43" fmla="*/ 24995 h 554227"/>
                <a:gd name="connsiteX44" fmla="*/ 121282 w 775363"/>
                <a:gd name="connsiteY44" fmla="*/ 52356 h 554227"/>
                <a:gd name="connsiteX45" fmla="*/ 116976 w 775363"/>
                <a:gd name="connsiteY45" fmla="*/ 63756 h 554227"/>
                <a:gd name="connsiteX46" fmla="*/ 127109 w 775363"/>
                <a:gd name="connsiteY46" fmla="*/ 96691 h 554227"/>
                <a:gd name="connsiteX47" fmla="*/ 110895 w 775363"/>
                <a:gd name="connsiteY47" fmla="*/ 106824 h 554227"/>
                <a:gd name="connsiteX48" fmla="*/ 109882 w 775363"/>
                <a:gd name="connsiteY48" fmla="*/ 100998 h 554227"/>
                <a:gd name="connsiteX49" fmla="*/ 132936 w 775363"/>
                <a:gd name="connsiteY49" fmla="*/ 6501 h 554227"/>
                <a:gd name="connsiteX50" fmla="*/ 31092 w 775363"/>
                <a:gd name="connsiteY50" fmla="*/ 22208 h 554227"/>
                <a:gd name="connsiteX51" fmla="*/ 20959 w 775363"/>
                <a:gd name="connsiteY51" fmla="*/ 118225 h 554227"/>
                <a:gd name="connsiteX52" fmla="*/ 62507 w 775363"/>
                <a:gd name="connsiteY52" fmla="*/ 122532 h 554227"/>
                <a:gd name="connsiteX53" fmla="*/ 25266 w 775363"/>
                <a:gd name="connsiteY53" fmla="*/ 141279 h 554227"/>
                <a:gd name="connsiteX54" fmla="*/ 20959 w 775363"/>
                <a:gd name="connsiteY54" fmla="*/ 145586 h 554227"/>
                <a:gd name="connsiteX55" fmla="*/ 111402 w 775363"/>
                <a:gd name="connsiteY55" fmla="*/ 168640 h 554227"/>
                <a:gd name="connsiteX56" fmla="*/ 227433 w 775363"/>
                <a:gd name="connsiteY56" fmla="*/ 194481 h 554227"/>
                <a:gd name="connsiteX57" fmla="*/ 301916 w 775363"/>
                <a:gd name="connsiteY57" fmla="*/ 187387 h 554227"/>
                <a:gd name="connsiteX58" fmla="*/ 307743 w 775363"/>
                <a:gd name="connsiteY58" fmla="*/ 187387 h 554227"/>
                <a:gd name="connsiteX59" fmla="*/ 310529 w 775363"/>
                <a:gd name="connsiteY59" fmla="*/ 174467 h 554227"/>
                <a:gd name="connsiteX60" fmla="*/ 375132 w 775363"/>
                <a:gd name="connsiteY60" fmla="*/ 213228 h 554227"/>
                <a:gd name="connsiteX61" fmla="*/ 364998 w 775363"/>
                <a:gd name="connsiteY61" fmla="*/ 241856 h 554227"/>
                <a:gd name="connsiteX62" fmla="*/ 377919 w 775363"/>
                <a:gd name="connsiteY62" fmla="*/ 251990 h 554227"/>
                <a:gd name="connsiteX63" fmla="*/ 408066 w 775363"/>
                <a:gd name="connsiteY63" fmla="*/ 259083 h 554227"/>
                <a:gd name="connsiteX64" fmla="*/ 465322 w 775363"/>
                <a:gd name="connsiteY64" fmla="*/ 276817 h 554227"/>
                <a:gd name="connsiteX65" fmla="*/ 471149 w 775363"/>
                <a:gd name="connsiteY65" fmla="*/ 282137 h 554227"/>
                <a:gd name="connsiteX66" fmla="*/ 478242 w 775363"/>
                <a:gd name="connsiteY66" fmla="*/ 293538 h 554227"/>
                <a:gd name="connsiteX67" fmla="*/ 439481 w 775363"/>
                <a:gd name="connsiteY67" fmla="*/ 345220 h 554227"/>
                <a:gd name="connsiteX68" fmla="*/ 439481 w 775363"/>
                <a:gd name="connsiteY68" fmla="*/ 379674 h 554227"/>
                <a:gd name="connsiteX69" fmla="*/ 443788 w 775363"/>
                <a:gd name="connsiteY69" fmla="*/ 383981 h 554227"/>
                <a:gd name="connsiteX70" fmla="*/ 429347 w 775363"/>
                <a:gd name="connsiteY70" fmla="*/ 398422 h 554227"/>
                <a:gd name="connsiteX71" fmla="*/ 387039 w 775363"/>
                <a:gd name="connsiteY71" fmla="*/ 407035 h 554227"/>
                <a:gd name="connsiteX72" fmla="*/ 377665 w 775363"/>
                <a:gd name="connsiteY72" fmla="*/ 408555 h 554227"/>
                <a:gd name="connsiteX73" fmla="*/ 341944 w 775363"/>
                <a:gd name="connsiteY73" fmla="*/ 410075 h 554227"/>
                <a:gd name="connsiteX74" fmla="*/ 357904 w 775363"/>
                <a:gd name="connsiteY74" fmla="*/ 449597 h 554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75363" h="554227">
                  <a:moveTo>
                    <a:pt x="357904" y="449597"/>
                  </a:moveTo>
                  <a:cubicBezTo>
                    <a:pt x="379439" y="452384"/>
                    <a:pt x="368038" y="459731"/>
                    <a:pt x="379439" y="452384"/>
                  </a:cubicBezTo>
                  <a:cubicBezTo>
                    <a:pt x="390839" y="445290"/>
                    <a:pt x="364998" y="452384"/>
                    <a:pt x="390839" y="445290"/>
                  </a:cubicBezTo>
                  <a:cubicBezTo>
                    <a:pt x="424280" y="437183"/>
                    <a:pt x="422760" y="429836"/>
                    <a:pt x="443788" y="443770"/>
                  </a:cubicBezTo>
                  <a:cubicBezTo>
                    <a:pt x="475962" y="465051"/>
                    <a:pt x="497496" y="486585"/>
                    <a:pt x="524097" y="513946"/>
                  </a:cubicBezTo>
                  <a:cubicBezTo>
                    <a:pt x="546898" y="510906"/>
                    <a:pt x="548418" y="516479"/>
                    <a:pt x="567165" y="531173"/>
                  </a:cubicBezTo>
                  <a:cubicBezTo>
                    <a:pt x="584393" y="552201"/>
                    <a:pt x="637595" y="549161"/>
                    <a:pt x="656089" y="554227"/>
                  </a:cubicBezTo>
                  <a:cubicBezTo>
                    <a:pt x="679396" y="528133"/>
                    <a:pt x="598327" y="511919"/>
                    <a:pt x="593006" y="485318"/>
                  </a:cubicBezTo>
                  <a:cubicBezTo>
                    <a:pt x="610487" y="473411"/>
                    <a:pt x="671543" y="532187"/>
                    <a:pt x="687503" y="528387"/>
                  </a:cubicBezTo>
                  <a:cubicBezTo>
                    <a:pt x="684716" y="506852"/>
                    <a:pt x="673063" y="515466"/>
                    <a:pt x="684716" y="506852"/>
                  </a:cubicBezTo>
                  <a:cubicBezTo>
                    <a:pt x="696117" y="498239"/>
                    <a:pt x="701944" y="509639"/>
                    <a:pt x="696117" y="498239"/>
                  </a:cubicBezTo>
                  <a:cubicBezTo>
                    <a:pt x="685477" y="482278"/>
                    <a:pt x="693583" y="493932"/>
                    <a:pt x="689023" y="475185"/>
                  </a:cubicBezTo>
                  <a:cubicBezTo>
                    <a:pt x="684716" y="460744"/>
                    <a:pt x="699157" y="475185"/>
                    <a:pt x="684716" y="460744"/>
                  </a:cubicBezTo>
                  <a:cubicBezTo>
                    <a:pt x="662929" y="426543"/>
                    <a:pt x="642662" y="431356"/>
                    <a:pt x="621634" y="403489"/>
                  </a:cubicBezTo>
                  <a:cubicBezTo>
                    <a:pt x="618594" y="393862"/>
                    <a:pt x="629994" y="339393"/>
                    <a:pt x="636075" y="356114"/>
                  </a:cubicBezTo>
                  <a:cubicBezTo>
                    <a:pt x="661156" y="381701"/>
                    <a:pt x="669769" y="389808"/>
                    <a:pt x="690543" y="407795"/>
                  </a:cubicBezTo>
                  <a:cubicBezTo>
                    <a:pt x="709291" y="419196"/>
                    <a:pt x="689023" y="427809"/>
                    <a:pt x="709291" y="419196"/>
                  </a:cubicBezTo>
                  <a:cubicBezTo>
                    <a:pt x="731331" y="412862"/>
                    <a:pt x="729051" y="410835"/>
                    <a:pt x="736652" y="401968"/>
                  </a:cubicBezTo>
                  <a:cubicBezTo>
                    <a:pt x="743745" y="401462"/>
                    <a:pt x="762493" y="369794"/>
                    <a:pt x="769586" y="363207"/>
                  </a:cubicBezTo>
                  <a:cubicBezTo>
                    <a:pt x="785800" y="349780"/>
                    <a:pt x="763759" y="335086"/>
                    <a:pt x="753879" y="325966"/>
                  </a:cubicBezTo>
                  <a:cubicBezTo>
                    <a:pt x="742225" y="308232"/>
                    <a:pt x="744252" y="327739"/>
                    <a:pt x="712331" y="304432"/>
                  </a:cubicBezTo>
                  <a:cubicBezTo>
                    <a:pt x="684210" y="292778"/>
                    <a:pt x="694850" y="294805"/>
                    <a:pt x="676610" y="287204"/>
                  </a:cubicBezTo>
                  <a:cubicBezTo>
                    <a:pt x="660902" y="285178"/>
                    <a:pt x="663689" y="285684"/>
                    <a:pt x="650768" y="278591"/>
                  </a:cubicBezTo>
                  <a:cubicBezTo>
                    <a:pt x="640635" y="271497"/>
                    <a:pt x="662169" y="282897"/>
                    <a:pt x="640635" y="271497"/>
                  </a:cubicBezTo>
                  <a:cubicBezTo>
                    <a:pt x="622901" y="262377"/>
                    <a:pt x="592246" y="246416"/>
                    <a:pt x="597566" y="234256"/>
                  </a:cubicBezTo>
                  <a:cubicBezTo>
                    <a:pt x="601873" y="231469"/>
                    <a:pt x="597566" y="238563"/>
                    <a:pt x="610487" y="234256"/>
                  </a:cubicBezTo>
                  <a:cubicBezTo>
                    <a:pt x="623408" y="229949"/>
                    <a:pt x="623408" y="229949"/>
                    <a:pt x="623408" y="229949"/>
                  </a:cubicBezTo>
                  <a:cubicBezTo>
                    <a:pt x="650515" y="229696"/>
                    <a:pt x="606687" y="218548"/>
                    <a:pt x="621888" y="209935"/>
                  </a:cubicBezTo>
                  <a:cubicBezTo>
                    <a:pt x="632021" y="194228"/>
                    <a:pt x="644942" y="207148"/>
                    <a:pt x="632021" y="194228"/>
                  </a:cubicBezTo>
                  <a:cubicBezTo>
                    <a:pt x="619101" y="181307"/>
                    <a:pt x="632021" y="187134"/>
                    <a:pt x="619101" y="181307"/>
                  </a:cubicBezTo>
                  <a:cubicBezTo>
                    <a:pt x="606180" y="175480"/>
                    <a:pt x="633541" y="194228"/>
                    <a:pt x="597566" y="181307"/>
                  </a:cubicBezTo>
                  <a:cubicBezTo>
                    <a:pt x="536764" y="160026"/>
                    <a:pt x="563365" y="151159"/>
                    <a:pt x="530177" y="131145"/>
                  </a:cubicBezTo>
                  <a:cubicBezTo>
                    <a:pt x="517257" y="126838"/>
                    <a:pt x="534484" y="138239"/>
                    <a:pt x="517257" y="126838"/>
                  </a:cubicBezTo>
                  <a:cubicBezTo>
                    <a:pt x="500030" y="115438"/>
                    <a:pt x="527391" y="119745"/>
                    <a:pt x="500030" y="115438"/>
                  </a:cubicBezTo>
                  <a:cubicBezTo>
                    <a:pt x="461268" y="110371"/>
                    <a:pt x="468362" y="111385"/>
                    <a:pt x="444041" y="91117"/>
                  </a:cubicBezTo>
                  <a:cubicBezTo>
                    <a:pt x="430107" y="87317"/>
                    <a:pt x="437707" y="83770"/>
                    <a:pt x="420987" y="73890"/>
                  </a:cubicBezTo>
                  <a:cubicBezTo>
                    <a:pt x="402239" y="63756"/>
                    <a:pt x="412373" y="72370"/>
                    <a:pt x="402239" y="63756"/>
                  </a:cubicBezTo>
                  <a:cubicBezTo>
                    <a:pt x="389825" y="39435"/>
                    <a:pt x="328517" y="50582"/>
                    <a:pt x="317623" y="62236"/>
                  </a:cubicBezTo>
                  <a:cubicBezTo>
                    <a:pt x="314836" y="72370"/>
                    <a:pt x="330544" y="76677"/>
                    <a:pt x="317623" y="79463"/>
                  </a:cubicBezTo>
                  <a:cubicBezTo>
                    <a:pt x="306729" y="83770"/>
                    <a:pt x="252514" y="88330"/>
                    <a:pt x="250234" y="79463"/>
                  </a:cubicBezTo>
                  <a:cubicBezTo>
                    <a:pt x="250234" y="72370"/>
                    <a:pt x="244407" y="82250"/>
                    <a:pt x="250234" y="72370"/>
                  </a:cubicBezTo>
                  <a:cubicBezTo>
                    <a:pt x="256061" y="62236"/>
                    <a:pt x="256061" y="55142"/>
                    <a:pt x="256061" y="55142"/>
                  </a:cubicBezTo>
                  <a:cubicBezTo>
                    <a:pt x="246434" y="35382"/>
                    <a:pt x="246687" y="-9967"/>
                    <a:pt x="208686" y="4981"/>
                  </a:cubicBezTo>
                  <a:cubicBezTo>
                    <a:pt x="175751" y="13594"/>
                    <a:pt x="161311" y="24995"/>
                    <a:pt x="161311" y="24995"/>
                  </a:cubicBezTo>
                  <a:cubicBezTo>
                    <a:pt x="154217" y="30822"/>
                    <a:pt x="113935" y="31582"/>
                    <a:pt x="121282" y="52356"/>
                  </a:cubicBezTo>
                  <a:cubicBezTo>
                    <a:pt x="116976" y="63756"/>
                    <a:pt x="102535" y="43742"/>
                    <a:pt x="116976" y="63756"/>
                  </a:cubicBezTo>
                  <a:cubicBezTo>
                    <a:pt x="131416" y="83770"/>
                    <a:pt x="127109" y="96691"/>
                    <a:pt x="127109" y="96691"/>
                  </a:cubicBezTo>
                  <a:cubicBezTo>
                    <a:pt x="127109" y="96691"/>
                    <a:pt x="111909" y="112398"/>
                    <a:pt x="110895" y="106824"/>
                  </a:cubicBezTo>
                  <a:cubicBezTo>
                    <a:pt x="109882" y="100998"/>
                    <a:pt x="118496" y="113918"/>
                    <a:pt x="109882" y="100998"/>
                  </a:cubicBezTo>
                  <a:cubicBezTo>
                    <a:pt x="75681" y="62236"/>
                    <a:pt x="104308" y="25501"/>
                    <a:pt x="132936" y="6501"/>
                  </a:cubicBezTo>
                  <a:cubicBezTo>
                    <a:pt x="98228" y="-11233"/>
                    <a:pt x="57440" y="11821"/>
                    <a:pt x="31092" y="22208"/>
                  </a:cubicBezTo>
                  <a:cubicBezTo>
                    <a:pt x="3731" y="46275"/>
                    <a:pt x="-17549" y="98971"/>
                    <a:pt x="20959" y="118225"/>
                  </a:cubicBezTo>
                  <a:cubicBezTo>
                    <a:pt x="34639" y="126078"/>
                    <a:pt x="57947" y="113158"/>
                    <a:pt x="62507" y="122532"/>
                  </a:cubicBezTo>
                  <a:cubicBezTo>
                    <a:pt x="57187" y="154199"/>
                    <a:pt x="38693" y="128358"/>
                    <a:pt x="25266" y="141279"/>
                  </a:cubicBezTo>
                  <a:cubicBezTo>
                    <a:pt x="20959" y="145586"/>
                    <a:pt x="10825" y="134185"/>
                    <a:pt x="20959" y="145586"/>
                  </a:cubicBezTo>
                  <a:cubicBezTo>
                    <a:pt x="40466" y="177000"/>
                    <a:pt x="81254" y="159013"/>
                    <a:pt x="111402" y="168640"/>
                  </a:cubicBezTo>
                  <a:cubicBezTo>
                    <a:pt x="156244" y="166107"/>
                    <a:pt x="189685" y="179534"/>
                    <a:pt x="227433" y="194481"/>
                  </a:cubicBezTo>
                  <a:cubicBezTo>
                    <a:pt x="255807" y="173960"/>
                    <a:pt x="275061" y="185867"/>
                    <a:pt x="301916" y="187387"/>
                  </a:cubicBezTo>
                  <a:cubicBezTo>
                    <a:pt x="307743" y="187387"/>
                    <a:pt x="304702" y="200308"/>
                    <a:pt x="307743" y="187387"/>
                  </a:cubicBezTo>
                  <a:cubicBezTo>
                    <a:pt x="310529" y="174467"/>
                    <a:pt x="294822" y="177254"/>
                    <a:pt x="310529" y="174467"/>
                  </a:cubicBezTo>
                  <a:cubicBezTo>
                    <a:pt x="340170" y="166867"/>
                    <a:pt x="366771" y="194734"/>
                    <a:pt x="375132" y="213228"/>
                  </a:cubicBezTo>
                  <a:cubicBezTo>
                    <a:pt x="412880" y="225389"/>
                    <a:pt x="381212" y="239323"/>
                    <a:pt x="364998" y="241856"/>
                  </a:cubicBezTo>
                  <a:cubicBezTo>
                    <a:pt x="377919" y="251990"/>
                    <a:pt x="363478" y="248950"/>
                    <a:pt x="377919" y="251990"/>
                  </a:cubicBezTo>
                  <a:cubicBezTo>
                    <a:pt x="388052" y="255536"/>
                    <a:pt x="403506" y="253256"/>
                    <a:pt x="408066" y="259083"/>
                  </a:cubicBezTo>
                  <a:cubicBezTo>
                    <a:pt x="426814" y="281124"/>
                    <a:pt x="447588" y="271497"/>
                    <a:pt x="465322" y="276817"/>
                  </a:cubicBezTo>
                  <a:cubicBezTo>
                    <a:pt x="471149" y="282137"/>
                    <a:pt x="463802" y="270737"/>
                    <a:pt x="471149" y="282137"/>
                  </a:cubicBezTo>
                  <a:cubicBezTo>
                    <a:pt x="478242" y="293538"/>
                    <a:pt x="478242" y="279351"/>
                    <a:pt x="478242" y="293538"/>
                  </a:cubicBezTo>
                  <a:cubicBezTo>
                    <a:pt x="481536" y="329513"/>
                    <a:pt x="432387" y="338126"/>
                    <a:pt x="439481" y="345220"/>
                  </a:cubicBezTo>
                  <a:cubicBezTo>
                    <a:pt x="440494" y="357887"/>
                    <a:pt x="432894" y="370047"/>
                    <a:pt x="439481" y="379674"/>
                  </a:cubicBezTo>
                  <a:cubicBezTo>
                    <a:pt x="443788" y="383981"/>
                    <a:pt x="448094" y="372581"/>
                    <a:pt x="443788" y="383981"/>
                  </a:cubicBezTo>
                  <a:cubicBezTo>
                    <a:pt x="439481" y="395382"/>
                    <a:pt x="459495" y="391075"/>
                    <a:pt x="429347" y="398422"/>
                  </a:cubicBezTo>
                  <a:cubicBezTo>
                    <a:pt x="399199" y="405515"/>
                    <a:pt x="396159" y="405515"/>
                    <a:pt x="387039" y="407035"/>
                  </a:cubicBezTo>
                  <a:cubicBezTo>
                    <a:pt x="377665" y="408555"/>
                    <a:pt x="413640" y="407035"/>
                    <a:pt x="377665" y="408555"/>
                  </a:cubicBezTo>
                  <a:cubicBezTo>
                    <a:pt x="341944" y="410075"/>
                    <a:pt x="349037" y="398422"/>
                    <a:pt x="341944" y="410075"/>
                  </a:cubicBezTo>
                  <a:cubicBezTo>
                    <a:pt x="330797" y="435916"/>
                    <a:pt x="324210" y="435916"/>
                    <a:pt x="357904" y="44959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4" name="Freeform 219">
              <a:extLst>
                <a:ext uri="{FF2B5EF4-FFF2-40B4-BE49-F238E27FC236}">
                  <a16:creationId xmlns:a16="http://schemas.microsoft.com/office/drawing/2014/main" id="{EFA78324-E906-B9E0-A12B-D21AACF399C6}"/>
                </a:ext>
              </a:extLst>
            </p:cNvPr>
            <p:cNvSpPr/>
            <p:nvPr/>
          </p:nvSpPr>
          <p:spPr>
            <a:xfrm>
              <a:off x="3410534" y="2399351"/>
              <a:ext cx="188758" cy="124144"/>
            </a:xfrm>
            <a:custGeom>
              <a:avLst/>
              <a:gdLst>
                <a:gd name="connsiteX0" fmla="*/ 188758 w 188758"/>
                <a:gd name="connsiteY0" fmla="*/ 99660 h 124144"/>
                <a:gd name="connsiteX1" fmla="*/ 164184 w 188758"/>
                <a:gd name="connsiteY1" fmla="*/ 81672 h 124144"/>
                <a:gd name="connsiteX2" fmla="*/ 160384 w 188758"/>
                <a:gd name="connsiteY2" fmla="*/ 75086 h 124144"/>
                <a:gd name="connsiteX3" fmla="*/ 147717 w 188758"/>
                <a:gd name="connsiteY3" fmla="*/ 71285 h 124144"/>
                <a:gd name="connsiteX4" fmla="*/ 146957 w 188758"/>
                <a:gd name="connsiteY4" fmla="*/ 54058 h 124144"/>
                <a:gd name="connsiteX5" fmla="*/ 108955 w 188758"/>
                <a:gd name="connsiteY5" fmla="*/ 45191 h 124144"/>
                <a:gd name="connsiteX6" fmla="*/ 97048 w 188758"/>
                <a:gd name="connsiteY6" fmla="*/ 34044 h 124144"/>
                <a:gd name="connsiteX7" fmla="*/ 59807 w 188758"/>
                <a:gd name="connsiteY7" fmla="*/ 15297 h 124144"/>
                <a:gd name="connsiteX8" fmla="*/ 59807 w 188758"/>
                <a:gd name="connsiteY8" fmla="*/ 7190 h 124144"/>
                <a:gd name="connsiteX9" fmla="*/ 32699 w 188758"/>
                <a:gd name="connsiteY9" fmla="*/ 12510 h 124144"/>
                <a:gd name="connsiteX10" fmla="*/ 26366 w 188758"/>
                <a:gd name="connsiteY10" fmla="*/ 49245 h 124144"/>
                <a:gd name="connsiteX11" fmla="*/ 24086 w 188758"/>
                <a:gd name="connsiteY11" fmla="*/ 68245 h 124144"/>
                <a:gd name="connsiteX12" fmla="*/ 6098 w 188758"/>
                <a:gd name="connsiteY12" fmla="*/ 99660 h 124144"/>
                <a:gd name="connsiteX13" fmla="*/ 39539 w 188758"/>
                <a:gd name="connsiteY13" fmla="*/ 108527 h 124144"/>
                <a:gd name="connsiteX14" fmla="*/ 79821 w 188758"/>
                <a:gd name="connsiteY14" fmla="*/ 101940 h 124144"/>
                <a:gd name="connsiteX15" fmla="*/ 97048 w 188758"/>
                <a:gd name="connsiteY15" fmla="*/ 95353 h 124144"/>
                <a:gd name="connsiteX16" fmla="*/ 102368 w 188758"/>
                <a:gd name="connsiteY16" fmla="*/ 86486 h 124144"/>
                <a:gd name="connsiteX17" fmla="*/ 140370 w 188758"/>
                <a:gd name="connsiteY17" fmla="*/ 100673 h 124144"/>
                <a:gd name="connsiteX18" fmla="*/ 188758 w 188758"/>
                <a:gd name="connsiteY18" fmla="*/ 99660 h 12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8758" h="124144">
                  <a:moveTo>
                    <a:pt x="188758" y="99660"/>
                  </a:moveTo>
                  <a:cubicBezTo>
                    <a:pt x="185971" y="90286"/>
                    <a:pt x="169504" y="89019"/>
                    <a:pt x="164184" y="81672"/>
                  </a:cubicBezTo>
                  <a:cubicBezTo>
                    <a:pt x="160384" y="75086"/>
                    <a:pt x="170264" y="77112"/>
                    <a:pt x="160384" y="75086"/>
                  </a:cubicBezTo>
                  <a:cubicBezTo>
                    <a:pt x="150757" y="72805"/>
                    <a:pt x="148477" y="88513"/>
                    <a:pt x="147717" y="71285"/>
                  </a:cubicBezTo>
                  <a:cubicBezTo>
                    <a:pt x="146957" y="54058"/>
                    <a:pt x="161144" y="57858"/>
                    <a:pt x="146957" y="54058"/>
                  </a:cubicBezTo>
                  <a:cubicBezTo>
                    <a:pt x="125169" y="47978"/>
                    <a:pt x="122383" y="49498"/>
                    <a:pt x="108955" y="45191"/>
                  </a:cubicBezTo>
                  <a:cubicBezTo>
                    <a:pt x="99582" y="40124"/>
                    <a:pt x="108449" y="39618"/>
                    <a:pt x="97048" y="34044"/>
                  </a:cubicBezTo>
                  <a:cubicBezTo>
                    <a:pt x="66394" y="14537"/>
                    <a:pt x="79061" y="45191"/>
                    <a:pt x="59807" y="15297"/>
                  </a:cubicBezTo>
                  <a:cubicBezTo>
                    <a:pt x="51447" y="7950"/>
                    <a:pt x="50687" y="2123"/>
                    <a:pt x="59807" y="7190"/>
                  </a:cubicBezTo>
                  <a:cubicBezTo>
                    <a:pt x="52713" y="1616"/>
                    <a:pt x="28646" y="-8011"/>
                    <a:pt x="32699" y="12510"/>
                  </a:cubicBezTo>
                  <a:cubicBezTo>
                    <a:pt x="22312" y="17577"/>
                    <a:pt x="18005" y="40124"/>
                    <a:pt x="26366" y="49245"/>
                  </a:cubicBezTo>
                  <a:cubicBezTo>
                    <a:pt x="19272" y="55831"/>
                    <a:pt x="21045" y="60898"/>
                    <a:pt x="24086" y="68245"/>
                  </a:cubicBezTo>
                  <a:cubicBezTo>
                    <a:pt x="33459" y="75339"/>
                    <a:pt x="-16956" y="90286"/>
                    <a:pt x="6098" y="99660"/>
                  </a:cubicBezTo>
                  <a:cubicBezTo>
                    <a:pt x="16992" y="105740"/>
                    <a:pt x="47900" y="79899"/>
                    <a:pt x="39539" y="108527"/>
                  </a:cubicBezTo>
                  <a:cubicBezTo>
                    <a:pt x="44606" y="140955"/>
                    <a:pt x="66900" y="114860"/>
                    <a:pt x="79821" y="101940"/>
                  </a:cubicBezTo>
                  <a:cubicBezTo>
                    <a:pt x="88688" y="86993"/>
                    <a:pt x="93248" y="104727"/>
                    <a:pt x="97048" y="95353"/>
                  </a:cubicBezTo>
                  <a:cubicBezTo>
                    <a:pt x="102368" y="86486"/>
                    <a:pt x="94768" y="90033"/>
                    <a:pt x="102368" y="86486"/>
                  </a:cubicBezTo>
                  <a:cubicBezTo>
                    <a:pt x="114276" y="75339"/>
                    <a:pt x="127449" y="99660"/>
                    <a:pt x="140370" y="100673"/>
                  </a:cubicBezTo>
                  <a:cubicBezTo>
                    <a:pt x="164691" y="109793"/>
                    <a:pt x="169758" y="114354"/>
                    <a:pt x="188758" y="9966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5" name="Freeform 220">
              <a:extLst>
                <a:ext uri="{FF2B5EF4-FFF2-40B4-BE49-F238E27FC236}">
                  <a16:creationId xmlns:a16="http://schemas.microsoft.com/office/drawing/2014/main" id="{02A03966-F3AA-81B3-74F6-DE17CE443022}"/>
                </a:ext>
              </a:extLst>
            </p:cNvPr>
            <p:cNvSpPr/>
            <p:nvPr/>
          </p:nvSpPr>
          <p:spPr>
            <a:xfrm>
              <a:off x="3504747" y="2530158"/>
              <a:ext cx="52706" cy="31157"/>
            </a:xfrm>
            <a:custGeom>
              <a:avLst/>
              <a:gdLst>
                <a:gd name="connsiteX0" fmla="*/ 5116 w 52706"/>
                <a:gd name="connsiteY0" fmla="*/ 4574 h 31157"/>
                <a:gd name="connsiteX1" fmla="*/ 49957 w 52706"/>
                <a:gd name="connsiteY1" fmla="*/ 9134 h 31157"/>
                <a:gd name="connsiteX2" fmla="*/ 51477 w 52706"/>
                <a:gd name="connsiteY2" fmla="*/ 4574 h 31157"/>
                <a:gd name="connsiteX3" fmla="*/ 41850 w 52706"/>
                <a:gd name="connsiteY3" fmla="*/ 14 h 31157"/>
                <a:gd name="connsiteX4" fmla="*/ 5116 w 52706"/>
                <a:gd name="connsiteY4" fmla="*/ 4574 h 31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06" h="31157">
                  <a:moveTo>
                    <a:pt x="5116" y="4574"/>
                  </a:moveTo>
                  <a:cubicBezTo>
                    <a:pt x="-18952" y="45109"/>
                    <a:pt x="49704" y="33202"/>
                    <a:pt x="49957" y="9134"/>
                  </a:cubicBezTo>
                  <a:cubicBezTo>
                    <a:pt x="46157" y="-493"/>
                    <a:pt x="56037" y="6854"/>
                    <a:pt x="51477" y="4574"/>
                  </a:cubicBezTo>
                  <a:cubicBezTo>
                    <a:pt x="46917" y="2294"/>
                    <a:pt x="61104" y="14"/>
                    <a:pt x="41850" y="14"/>
                  </a:cubicBezTo>
                  <a:cubicBezTo>
                    <a:pt x="18543" y="14"/>
                    <a:pt x="17529" y="-493"/>
                    <a:pt x="5116" y="457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6" name="Freeform 221">
              <a:extLst>
                <a:ext uri="{FF2B5EF4-FFF2-40B4-BE49-F238E27FC236}">
                  <a16:creationId xmlns:a16="http://schemas.microsoft.com/office/drawing/2014/main" id="{E031C64F-1675-92A0-9EAA-9A5660F6EA63}"/>
                </a:ext>
              </a:extLst>
            </p:cNvPr>
            <p:cNvSpPr/>
            <p:nvPr/>
          </p:nvSpPr>
          <p:spPr>
            <a:xfrm>
              <a:off x="3598886" y="2552296"/>
              <a:ext cx="31856" cy="27419"/>
            </a:xfrm>
            <a:custGeom>
              <a:avLst/>
              <a:gdLst>
                <a:gd name="connsiteX0" fmla="*/ 406 w 31856"/>
                <a:gd name="connsiteY0" fmla="*/ 13090 h 27419"/>
                <a:gd name="connsiteX1" fmla="*/ 22700 w 31856"/>
                <a:gd name="connsiteY1" fmla="*/ 19677 h 27419"/>
                <a:gd name="connsiteX2" fmla="*/ 28780 w 31856"/>
                <a:gd name="connsiteY2" fmla="*/ 7770 h 27419"/>
                <a:gd name="connsiteX3" fmla="*/ 21433 w 31856"/>
                <a:gd name="connsiteY3" fmla="*/ 1183 h 27419"/>
                <a:gd name="connsiteX4" fmla="*/ 406 w 31856"/>
                <a:gd name="connsiteY4" fmla="*/ 13090 h 27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56" h="27419">
                  <a:moveTo>
                    <a:pt x="406" y="13090"/>
                  </a:moveTo>
                  <a:cubicBezTo>
                    <a:pt x="-3394" y="31331"/>
                    <a:pt x="20674" y="30571"/>
                    <a:pt x="22700" y="19677"/>
                  </a:cubicBezTo>
                  <a:cubicBezTo>
                    <a:pt x="28780" y="7770"/>
                    <a:pt x="36127" y="14357"/>
                    <a:pt x="28780" y="7770"/>
                  </a:cubicBezTo>
                  <a:cubicBezTo>
                    <a:pt x="21433" y="1183"/>
                    <a:pt x="40688" y="-1857"/>
                    <a:pt x="21433" y="1183"/>
                  </a:cubicBezTo>
                  <a:cubicBezTo>
                    <a:pt x="-5927" y="6503"/>
                    <a:pt x="4460" y="-844"/>
                    <a:pt x="406" y="130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7" name="Freeform 222">
              <a:extLst>
                <a:ext uri="{FF2B5EF4-FFF2-40B4-BE49-F238E27FC236}">
                  <a16:creationId xmlns:a16="http://schemas.microsoft.com/office/drawing/2014/main" id="{54CD1359-8FC7-E850-8BB7-970F64A047CC}"/>
                </a:ext>
              </a:extLst>
            </p:cNvPr>
            <p:cNvSpPr/>
            <p:nvPr/>
          </p:nvSpPr>
          <p:spPr>
            <a:xfrm>
              <a:off x="3680647" y="2285736"/>
              <a:ext cx="61809" cy="50931"/>
            </a:xfrm>
            <a:custGeom>
              <a:avLst/>
              <a:gdLst>
                <a:gd name="connsiteX0" fmla="*/ 38223 w 61809"/>
                <a:gd name="connsiteY0" fmla="*/ 48602 h 50931"/>
                <a:gd name="connsiteX1" fmla="*/ 56463 w 61809"/>
                <a:gd name="connsiteY1" fmla="*/ 38215 h 50931"/>
                <a:gd name="connsiteX2" fmla="*/ 61023 w 61809"/>
                <a:gd name="connsiteY2" fmla="*/ 24788 h 50931"/>
                <a:gd name="connsiteX3" fmla="*/ 13395 w 61809"/>
                <a:gd name="connsiteY3" fmla="*/ 1227 h 50931"/>
                <a:gd name="connsiteX4" fmla="*/ 3768 w 61809"/>
                <a:gd name="connsiteY4" fmla="*/ 36695 h 50931"/>
                <a:gd name="connsiteX5" fmla="*/ 9088 w 61809"/>
                <a:gd name="connsiteY5" fmla="*/ 48602 h 50931"/>
                <a:gd name="connsiteX6" fmla="*/ 38223 w 61809"/>
                <a:gd name="connsiteY6" fmla="*/ 48602 h 5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09" h="50931">
                  <a:moveTo>
                    <a:pt x="38223" y="48602"/>
                  </a:moveTo>
                  <a:cubicBezTo>
                    <a:pt x="55197" y="42775"/>
                    <a:pt x="44556" y="56962"/>
                    <a:pt x="56463" y="38215"/>
                  </a:cubicBezTo>
                  <a:cubicBezTo>
                    <a:pt x="61023" y="24788"/>
                    <a:pt x="63050" y="30868"/>
                    <a:pt x="61023" y="24788"/>
                  </a:cubicBezTo>
                  <a:cubicBezTo>
                    <a:pt x="55450" y="3760"/>
                    <a:pt x="25809" y="-3080"/>
                    <a:pt x="13395" y="1227"/>
                  </a:cubicBezTo>
                  <a:cubicBezTo>
                    <a:pt x="1995" y="13134"/>
                    <a:pt x="-4592" y="18201"/>
                    <a:pt x="3768" y="36695"/>
                  </a:cubicBezTo>
                  <a:cubicBezTo>
                    <a:pt x="6808" y="43282"/>
                    <a:pt x="-5859" y="46322"/>
                    <a:pt x="9088" y="48602"/>
                  </a:cubicBezTo>
                  <a:cubicBezTo>
                    <a:pt x="25049" y="54936"/>
                    <a:pt x="28596" y="46069"/>
                    <a:pt x="38223" y="4860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8" name="Freeform 223">
              <a:extLst>
                <a:ext uri="{FF2B5EF4-FFF2-40B4-BE49-F238E27FC236}">
                  <a16:creationId xmlns:a16="http://schemas.microsoft.com/office/drawing/2014/main" id="{43D14D1A-081A-F9EE-3CD3-896F3C18B680}"/>
                </a:ext>
              </a:extLst>
            </p:cNvPr>
            <p:cNvSpPr/>
            <p:nvPr/>
          </p:nvSpPr>
          <p:spPr>
            <a:xfrm>
              <a:off x="3618626" y="2234521"/>
              <a:ext cx="35763" cy="34714"/>
            </a:xfrm>
            <a:custGeom>
              <a:avLst/>
              <a:gdLst>
                <a:gd name="connsiteX0" fmla="*/ 15881 w 35763"/>
                <a:gd name="connsiteY0" fmla="*/ 34201 h 34714"/>
                <a:gd name="connsiteX1" fmla="*/ 30828 w 35763"/>
                <a:gd name="connsiteY1" fmla="*/ 0 h 34714"/>
                <a:gd name="connsiteX2" fmla="*/ 7014 w 35763"/>
                <a:gd name="connsiteY2" fmla="*/ 20774 h 34714"/>
                <a:gd name="connsiteX3" fmla="*/ 3974 w 35763"/>
                <a:gd name="connsiteY3" fmla="*/ 23054 h 34714"/>
                <a:gd name="connsiteX4" fmla="*/ 15881 w 35763"/>
                <a:gd name="connsiteY4" fmla="*/ 34201 h 34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63" h="34714">
                  <a:moveTo>
                    <a:pt x="15881" y="34201"/>
                  </a:moveTo>
                  <a:cubicBezTo>
                    <a:pt x="26521" y="28374"/>
                    <a:pt x="44509" y="6080"/>
                    <a:pt x="30828" y="0"/>
                  </a:cubicBezTo>
                  <a:cubicBezTo>
                    <a:pt x="17148" y="2787"/>
                    <a:pt x="17401" y="16214"/>
                    <a:pt x="7014" y="20774"/>
                  </a:cubicBezTo>
                  <a:cubicBezTo>
                    <a:pt x="3974" y="23054"/>
                    <a:pt x="3974" y="14694"/>
                    <a:pt x="3974" y="23054"/>
                  </a:cubicBezTo>
                  <a:cubicBezTo>
                    <a:pt x="-8440" y="41802"/>
                    <a:pt x="11827" y="31668"/>
                    <a:pt x="15881" y="3420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69" name="Freeform 224">
              <a:extLst>
                <a:ext uri="{FF2B5EF4-FFF2-40B4-BE49-F238E27FC236}">
                  <a16:creationId xmlns:a16="http://schemas.microsoft.com/office/drawing/2014/main" id="{B5B31D17-AB25-0818-F1DB-1BE7FBF1D943}"/>
                </a:ext>
              </a:extLst>
            </p:cNvPr>
            <p:cNvSpPr/>
            <p:nvPr/>
          </p:nvSpPr>
          <p:spPr>
            <a:xfrm>
              <a:off x="2985610" y="2004824"/>
              <a:ext cx="174083" cy="134969"/>
            </a:xfrm>
            <a:custGeom>
              <a:avLst/>
              <a:gdLst>
                <a:gd name="connsiteX0" fmla="*/ 62915 w 174083"/>
                <a:gd name="connsiteY0" fmla="*/ 96692 h 134969"/>
                <a:gd name="connsiteX1" fmla="*/ 120424 w 174083"/>
                <a:gd name="connsiteY1" fmla="*/ 133174 h 134969"/>
                <a:gd name="connsiteX2" fmla="*/ 131571 w 174083"/>
                <a:gd name="connsiteY2" fmla="*/ 116453 h 134969"/>
                <a:gd name="connsiteX3" fmla="*/ 168812 w 174083"/>
                <a:gd name="connsiteY3" fmla="*/ 88332 h 134969"/>
                <a:gd name="connsiteX4" fmla="*/ 166532 w 174083"/>
                <a:gd name="connsiteY4" fmla="*/ 82252 h 134969"/>
                <a:gd name="connsiteX5" fmla="*/ 169572 w 174083"/>
                <a:gd name="connsiteY5" fmla="*/ 74145 h 134969"/>
                <a:gd name="connsiteX6" fmla="*/ 152345 w 174083"/>
                <a:gd name="connsiteY6" fmla="*/ 59198 h 134969"/>
                <a:gd name="connsiteX7" fmla="*/ 147785 w 174083"/>
                <a:gd name="connsiteY7" fmla="*/ 53117 h 134969"/>
                <a:gd name="connsiteX8" fmla="*/ 118397 w 174083"/>
                <a:gd name="connsiteY8" fmla="*/ 47037 h 134969"/>
                <a:gd name="connsiteX9" fmla="*/ 134358 w 174083"/>
                <a:gd name="connsiteY9" fmla="*/ 31330 h 134969"/>
                <a:gd name="connsiteX10" fmla="*/ 143985 w 174083"/>
                <a:gd name="connsiteY10" fmla="*/ 30570 h 134969"/>
                <a:gd name="connsiteX11" fmla="*/ 152852 w 174083"/>
                <a:gd name="connsiteY11" fmla="*/ 8276 h 134969"/>
                <a:gd name="connsiteX12" fmla="*/ 152852 w 174083"/>
                <a:gd name="connsiteY12" fmla="*/ 8276 h 134969"/>
                <a:gd name="connsiteX13" fmla="*/ 118144 w 174083"/>
                <a:gd name="connsiteY13" fmla="*/ 1689 h 134969"/>
                <a:gd name="connsiteX14" fmla="*/ 104210 w 174083"/>
                <a:gd name="connsiteY14" fmla="*/ 1689 h 134969"/>
                <a:gd name="connsiteX15" fmla="*/ 51262 w 174083"/>
                <a:gd name="connsiteY15" fmla="*/ 8276 h 134969"/>
                <a:gd name="connsiteX16" fmla="*/ 62409 w 174083"/>
                <a:gd name="connsiteY16" fmla="*/ 38170 h 134969"/>
                <a:gd name="connsiteX17" fmla="*/ 57088 w 174083"/>
                <a:gd name="connsiteY17" fmla="*/ 61984 h 134969"/>
                <a:gd name="connsiteX18" fmla="*/ 47461 w 174083"/>
                <a:gd name="connsiteY18" fmla="*/ 62745 h 134969"/>
                <a:gd name="connsiteX19" fmla="*/ 19087 w 174083"/>
                <a:gd name="connsiteY19" fmla="*/ 47037 h 134969"/>
                <a:gd name="connsiteX20" fmla="*/ 6420 w 174083"/>
                <a:gd name="connsiteY20" fmla="*/ 61224 h 134969"/>
                <a:gd name="connsiteX21" fmla="*/ 4900 w 174083"/>
                <a:gd name="connsiteY21" fmla="*/ 65025 h 134969"/>
                <a:gd name="connsiteX22" fmla="*/ 62915 w 174083"/>
                <a:gd name="connsiteY22" fmla="*/ 96692 h 13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4083" h="134969">
                  <a:moveTo>
                    <a:pt x="62915" y="96692"/>
                  </a:moveTo>
                  <a:cubicBezTo>
                    <a:pt x="86476" y="119240"/>
                    <a:pt x="94583" y="141534"/>
                    <a:pt x="120424" y="133174"/>
                  </a:cubicBezTo>
                  <a:cubicBezTo>
                    <a:pt x="117637" y="127094"/>
                    <a:pt x="117891" y="106319"/>
                    <a:pt x="131571" y="116453"/>
                  </a:cubicBezTo>
                  <a:cubicBezTo>
                    <a:pt x="141705" y="135707"/>
                    <a:pt x="176919" y="108093"/>
                    <a:pt x="168812" y="88332"/>
                  </a:cubicBezTo>
                  <a:cubicBezTo>
                    <a:pt x="166532" y="82252"/>
                    <a:pt x="163492" y="90612"/>
                    <a:pt x="166532" y="82252"/>
                  </a:cubicBezTo>
                  <a:cubicBezTo>
                    <a:pt x="169572" y="74145"/>
                    <a:pt x="179960" y="83772"/>
                    <a:pt x="169572" y="74145"/>
                  </a:cubicBezTo>
                  <a:cubicBezTo>
                    <a:pt x="157919" y="62238"/>
                    <a:pt x="161719" y="67305"/>
                    <a:pt x="152345" y="59198"/>
                  </a:cubicBezTo>
                  <a:cubicBezTo>
                    <a:pt x="147785" y="53117"/>
                    <a:pt x="168812" y="55398"/>
                    <a:pt x="147785" y="53117"/>
                  </a:cubicBezTo>
                  <a:cubicBezTo>
                    <a:pt x="127011" y="50837"/>
                    <a:pt x="118397" y="47037"/>
                    <a:pt x="118397" y="47037"/>
                  </a:cubicBezTo>
                  <a:cubicBezTo>
                    <a:pt x="127264" y="42984"/>
                    <a:pt x="127518" y="28797"/>
                    <a:pt x="134358" y="31330"/>
                  </a:cubicBezTo>
                  <a:cubicBezTo>
                    <a:pt x="140945" y="34370"/>
                    <a:pt x="135118" y="52864"/>
                    <a:pt x="143985" y="30570"/>
                  </a:cubicBezTo>
                  <a:cubicBezTo>
                    <a:pt x="152852" y="8276"/>
                    <a:pt x="152852" y="8276"/>
                    <a:pt x="152852" y="8276"/>
                  </a:cubicBezTo>
                  <a:cubicBezTo>
                    <a:pt x="152852" y="8276"/>
                    <a:pt x="172866" y="14863"/>
                    <a:pt x="152852" y="8276"/>
                  </a:cubicBezTo>
                  <a:cubicBezTo>
                    <a:pt x="118904" y="-2111"/>
                    <a:pt x="144745" y="2702"/>
                    <a:pt x="118144" y="1689"/>
                  </a:cubicBezTo>
                  <a:cubicBezTo>
                    <a:pt x="109530" y="1689"/>
                    <a:pt x="112570" y="-2111"/>
                    <a:pt x="104210" y="1689"/>
                  </a:cubicBezTo>
                  <a:cubicBezTo>
                    <a:pt x="97877" y="29303"/>
                    <a:pt x="62662" y="-10218"/>
                    <a:pt x="51262" y="8276"/>
                  </a:cubicBezTo>
                  <a:cubicBezTo>
                    <a:pt x="30234" y="29303"/>
                    <a:pt x="39861" y="29303"/>
                    <a:pt x="62409" y="38170"/>
                  </a:cubicBezTo>
                  <a:cubicBezTo>
                    <a:pt x="76596" y="48051"/>
                    <a:pt x="69502" y="58184"/>
                    <a:pt x="57088" y="61984"/>
                  </a:cubicBezTo>
                  <a:cubicBezTo>
                    <a:pt x="47461" y="62745"/>
                    <a:pt x="62409" y="73132"/>
                    <a:pt x="47461" y="62745"/>
                  </a:cubicBezTo>
                  <a:cubicBezTo>
                    <a:pt x="27954" y="52357"/>
                    <a:pt x="34034" y="45517"/>
                    <a:pt x="19087" y="47037"/>
                  </a:cubicBezTo>
                  <a:cubicBezTo>
                    <a:pt x="4140" y="52864"/>
                    <a:pt x="6420" y="50077"/>
                    <a:pt x="6420" y="61224"/>
                  </a:cubicBezTo>
                  <a:cubicBezTo>
                    <a:pt x="4900" y="65025"/>
                    <a:pt x="-6247" y="55144"/>
                    <a:pt x="4900" y="65025"/>
                  </a:cubicBezTo>
                  <a:cubicBezTo>
                    <a:pt x="24914" y="84025"/>
                    <a:pt x="43661" y="87825"/>
                    <a:pt x="62915" y="9669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0" name="Freeform 225">
              <a:extLst>
                <a:ext uri="{FF2B5EF4-FFF2-40B4-BE49-F238E27FC236}">
                  <a16:creationId xmlns:a16="http://schemas.microsoft.com/office/drawing/2014/main" id="{985DC723-E52D-287A-2EE0-99B7448A8198}"/>
                </a:ext>
              </a:extLst>
            </p:cNvPr>
            <p:cNvSpPr/>
            <p:nvPr/>
          </p:nvSpPr>
          <p:spPr>
            <a:xfrm>
              <a:off x="3071079" y="2218671"/>
              <a:ext cx="114880" cy="60492"/>
            </a:xfrm>
            <a:custGeom>
              <a:avLst/>
              <a:gdLst>
                <a:gd name="connsiteX0" fmla="*/ 93731 w 114880"/>
                <a:gd name="connsiteY0" fmla="*/ 60438 h 60492"/>
                <a:gd name="connsiteX1" fmla="*/ 108678 w 114880"/>
                <a:gd name="connsiteY1" fmla="*/ 53091 h 60492"/>
                <a:gd name="connsiteX2" fmla="*/ 111718 w 114880"/>
                <a:gd name="connsiteY2" fmla="*/ 45744 h 60492"/>
                <a:gd name="connsiteX3" fmla="*/ 81063 w 114880"/>
                <a:gd name="connsiteY3" fmla="*/ 18130 h 60492"/>
                <a:gd name="connsiteX4" fmla="*/ 66116 w 114880"/>
                <a:gd name="connsiteY4" fmla="*/ 4703 h 60492"/>
                <a:gd name="connsiteX5" fmla="*/ 63836 w 114880"/>
                <a:gd name="connsiteY5" fmla="*/ 902 h 60492"/>
                <a:gd name="connsiteX6" fmla="*/ 20515 w 114880"/>
                <a:gd name="connsiteY6" fmla="*/ 23197 h 60492"/>
                <a:gd name="connsiteX7" fmla="*/ 11648 w 114880"/>
                <a:gd name="connsiteY7" fmla="*/ 39664 h 60492"/>
                <a:gd name="connsiteX8" fmla="*/ 27355 w 114880"/>
                <a:gd name="connsiteY8" fmla="*/ 41944 h 60492"/>
                <a:gd name="connsiteX9" fmla="*/ 93731 w 114880"/>
                <a:gd name="connsiteY9" fmla="*/ 60438 h 6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880" h="60492">
                  <a:moveTo>
                    <a:pt x="93731" y="60438"/>
                  </a:moveTo>
                  <a:cubicBezTo>
                    <a:pt x="95504" y="46504"/>
                    <a:pt x="106144" y="59931"/>
                    <a:pt x="108678" y="53091"/>
                  </a:cubicBezTo>
                  <a:cubicBezTo>
                    <a:pt x="111718" y="45744"/>
                    <a:pt x="119065" y="55371"/>
                    <a:pt x="111718" y="45744"/>
                  </a:cubicBezTo>
                  <a:cubicBezTo>
                    <a:pt x="97277" y="18890"/>
                    <a:pt x="105891" y="24970"/>
                    <a:pt x="81063" y="18130"/>
                  </a:cubicBezTo>
                  <a:cubicBezTo>
                    <a:pt x="79797" y="13316"/>
                    <a:pt x="67383" y="8249"/>
                    <a:pt x="66116" y="4703"/>
                  </a:cubicBezTo>
                  <a:cubicBezTo>
                    <a:pt x="63836" y="902"/>
                    <a:pt x="81063" y="142"/>
                    <a:pt x="63836" y="902"/>
                  </a:cubicBezTo>
                  <a:cubicBezTo>
                    <a:pt x="28368" y="-4164"/>
                    <a:pt x="39515" y="13316"/>
                    <a:pt x="20515" y="23197"/>
                  </a:cubicBezTo>
                  <a:cubicBezTo>
                    <a:pt x="3287" y="16863"/>
                    <a:pt x="-10900" y="37384"/>
                    <a:pt x="11648" y="39664"/>
                  </a:cubicBezTo>
                  <a:cubicBezTo>
                    <a:pt x="27355" y="41944"/>
                    <a:pt x="20515" y="35864"/>
                    <a:pt x="27355" y="41944"/>
                  </a:cubicBezTo>
                  <a:cubicBezTo>
                    <a:pt x="41035" y="58158"/>
                    <a:pt x="73970" y="60945"/>
                    <a:pt x="93731" y="6043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1" name="Freeform 226">
              <a:extLst>
                <a:ext uri="{FF2B5EF4-FFF2-40B4-BE49-F238E27FC236}">
                  <a16:creationId xmlns:a16="http://schemas.microsoft.com/office/drawing/2014/main" id="{7FE64389-1A66-DC54-506B-54EE352FA631}"/>
                </a:ext>
              </a:extLst>
            </p:cNvPr>
            <p:cNvSpPr/>
            <p:nvPr/>
          </p:nvSpPr>
          <p:spPr>
            <a:xfrm>
              <a:off x="3043759" y="2253437"/>
              <a:ext cx="17107" cy="15227"/>
            </a:xfrm>
            <a:custGeom>
              <a:avLst/>
              <a:gdLst>
                <a:gd name="connsiteX0" fmla="*/ 4007 w 17107"/>
                <a:gd name="connsiteY0" fmla="*/ 14525 h 15227"/>
                <a:gd name="connsiteX1" fmla="*/ 14394 w 17107"/>
                <a:gd name="connsiteY1" fmla="*/ 6418 h 15227"/>
                <a:gd name="connsiteX2" fmla="*/ 7047 w 17107"/>
                <a:gd name="connsiteY2" fmla="*/ 1098 h 15227"/>
                <a:gd name="connsiteX3" fmla="*/ 4007 w 17107"/>
                <a:gd name="connsiteY3" fmla="*/ 14525 h 15227"/>
              </a:gdLst>
              <a:ahLst/>
              <a:cxnLst>
                <a:cxn ang="0">
                  <a:pos x="connsiteX0" y="connsiteY0"/>
                </a:cxn>
                <a:cxn ang="0">
                  <a:pos x="connsiteX1" y="connsiteY1"/>
                </a:cxn>
                <a:cxn ang="0">
                  <a:pos x="connsiteX2" y="connsiteY2"/>
                </a:cxn>
                <a:cxn ang="0">
                  <a:pos x="connsiteX3" y="connsiteY3"/>
                </a:cxn>
              </a:cxnLst>
              <a:rect l="l" t="t" r="r" b="b"/>
              <a:pathLst>
                <a:path w="17107" h="15227">
                  <a:moveTo>
                    <a:pt x="4007" y="14525"/>
                  </a:moveTo>
                  <a:cubicBezTo>
                    <a:pt x="5020" y="17565"/>
                    <a:pt x="24021" y="9965"/>
                    <a:pt x="14394" y="6418"/>
                  </a:cubicBezTo>
                  <a:cubicBezTo>
                    <a:pt x="7047" y="1098"/>
                    <a:pt x="11354" y="-1689"/>
                    <a:pt x="7047" y="1098"/>
                  </a:cubicBezTo>
                  <a:cubicBezTo>
                    <a:pt x="-5367" y="2112"/>
                    <a:pt x="1980" y="11485"/>
                    <a:pt x="4007" y="1452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2" name="Freeform 227">
              <a:extLst>
                <a:ext uri="{FF2B5EF4-FFF2-40B4-BE49-F238E27FC236}">
                  <a16:creationId xmlns:a16="http://schemas.microsoft.com/office/drawing/2014/main" id="{372FD160-1D16-BB6B-76B9-5FB443592232}"/>
                </a:ext>
              </a:extLst>
            </p:cNvPr>
            <p:cNvSpPr/>
            <p:nvPr/>
          </p:nvSpPr>
          <p:spPr>
            <a:xfrm>
              <a:off x="2826035" y="2261629"/>
              <a:ext cx="77831" cy="33334"/>
            </a:xfrm>
            <a:custGeom>
              <a:avLst/>
              <a:gdLst>
                <a:gd name="connsiteX0" fmla="*/ 60604 w 77831"/>
                <a:gd name="connsiteY0" fmla="*/ 0 h 33334"/>
                <a:gd name="connsiteX1" fmla="*/ 37550 w 77831"/>
                <a:gd name="connsiteY1" fmla="*/ 9374 h 33334"/>
                <a:gd name="connsiteX2" fmla="*/ 309 w 77831"/>
                <a:gd name="connsiteY2" fmla="*/ 22041 h 33334"/>
                <a:gd name="connsiteX3" fmla="*/ 15256 w 77831"/>
                <a:gd name="connsiteY3" fmla="*/ 31921 h 33334"/>
                <a:gd name="connsiteX4" fmla="*/ 37550 w 77831"/>
                <a:gd name="connsiteY4" fmla="*/ 21281 h 33334"/>
                <a:gd name="connsiteX5" fmla="*/ 77832 w 77831"/>
                <a:gd name="connsiteY5" fmla="*/ 4813 h 33334"/>
                <a:gd name="connsiteX6" fmla="*/ 60604 w 77831"/>
                <a:gd name="connsiteY6" fmla="*/ 0 h 3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31" h="33334">
                  <a:moveTo>
                    <a:pt x="60604" y="0"/>
                  </a:moveTo>
                  <a:cubicBezTo>
                    <a:pt x="44644" y="3040"/>
                    <a:pt x="43884" y="2787"/>
                    <a:pt x="37550" y="9374"/>
                  </a:cubicBezTo>
                  <a:cubicBezTo>
                    <a:pt x="31976" y="5827"/>
                    <a:pt x="1069" y="15961"/>
                    <a:pt x="309" y="22041"/>
                  </a:cubicBezTo>
                  <a:cubicBezTo>
                    <a:pt x="-1971" y="31668"/>
                    <a:pt x="8922" y="35721"/>
                    <a:pt x="15256" y="31921"/>
                  </a:cubicBezTo>
                  <a:cubicBezTo>
                    <a:pt x="25896" y="22547"/>
                    <a:pt x="27416" y="23814"/>
                    <a:pt x="37550" y="21281"/>
                  </a:cubicBezTo>
                  <a:cubicBezTo>
                    <a:pt x="50977" y="23307"/>
                    <a:pt x="59591" y="-5320"/>
                    <a:pt x="77832" y="4813"/>
                  </a:cubicBezTo>
                  <a:lnTo>
                    <a:pt x="60604"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3" name="Freeform 228">
              <a:extLst>
                <a:ext uri="{FF2B5EF4-FFF2-40B4-BE49-F238E27FC236}">
                  <a16:creationId xmlns:a16="http://schemas.microsoft.com/office/drawing/2014/main" id="{4AEDF261-DD6E-4841-21DB-99B2CB029C11}"/>
                </a:ext>
              </a:extLst>
            </p:cNvPr>
            <p:cNvSpPr/>
            <p:nvPr/>
          </p:nvSpPr>
          <p:spPr>
            <a:xfrm>
              <a:off x="2539784" y="2016046"/>
              <a:ext cx="498146" cy="263573"/>
            </a:xfrm>
            <a:custGeom>
              <a:avLst/>
              <a:gdLst>
                <a:gd name="connsiteX0" fmla="*/ 429698 w 498146"/>
                <a:gd name="connsiteY0" fmla="*/ 248876 h 263573"/>
                <a:gd name="connsiteX1" fmla="*/ 475807 w 498146"/>
                <a:gd name="connsiteY1" fmla="*/ 229368 h 263573"/>
                <a:gd name="connsiteX2" fmla="*/ 460859 w 498146"/>
                <a:gd name="connsiteY2" fmla="*/ 207074 h 263573"/>
                <a:gd name="connsiteX3" fmla="*/ 482394 w 498146"/>
                <a:gd name="connsiteY3" fmla="*/ 209354 h 263573"/>
                <a:gd name="connsiteX4" fmla="*/ 496581 w 498146"/>
                <a:gd name="connsiteY4" fmla="*/ 188580 h 263573"/>
                <a:gd name="connsiteX5" fmla="*/ 489994 w 498146"/>
                <a:gd name="connsiteY5" fmla="*/ 182500 h 263573"/>
                <a:gd name="connsiteX6" fmla="*/ 455033 w 498146"/>
                <a:gd name="connsiteY6" fmla="*/ 168313 h 263573"/>
                <a:gd name="connsiteX7" fmla="*/ 400564 w 498146"/>
                <a:gd name="connsiteY7" fmla="*/ 131832 h 263573"/>
                <a:gd name="connsiteX8" fmla="*/ 382577 w 498146"/>
                <a:gd name="connsiteY8" fmla="*/ 73563 h 263573"/>
                <a:gd name="connsiteX9" fmla="*/ 382577 w 498146"/>
                <a:gd name="connsiteY9" fmla="*/ 66216 h 263573"/>
                <a:gd name="connsiteX10" fmla="*/ 376496 w 498146"/>
                <a:gd name="connsiteY10" fmla="*/ 57349 h 263573"/>
                <a:gd name="connsiteX11" fmla="*/ 378777 w 498146"/>
                <a:gd name="connsiteY11" fmla="*/ 40122 h 263573"/>
                <a:gd name="connsiteX12" fmla="*/ 388403 w 498146"/>
                <a:gd name="connsiteY12" fmla="*/ 28975 h 263573"/>
                <a:gd name="connsiteX13" fmla="*/ 349642 w 498146"/>
                <a:gd name="connsiteY13" fmla="*/ 1613 h 263573"/>
                <a:gd name="connsiteX14" fmla="*/ 363829 w 498146"/>
                <a:gd name="connsiteY14" fmla="*/ 31255 h 263573"/>
                <a:gd name="connsiteX15" fmla="*/ 353442 w 498146"/>
                <a:gd name="connsiteY15" fmla="*/ 38095 h 263573"/>
                <a:gd name="connsiteX16" fmla="*/ 336215 w 498146"/>
                <a:gd name="connsiteY16" fmla="*/ 26188 h 263573"/>
                <a:gd name="connsiteX17" fmla="*/ 305560 w 498146"/>
                <a:gd name="connsiteY17" fmla="*/ 57602 h 263573"/>
                <a:gd name="connsiteX18" fmla="*/ 311641 w 498146"/>
                <a:gd name="connsiteY18" fmla="*/ 64949 h 263573"/>
                <a:gd name="connsiteX19" fmla="*/ 312401 w 498146"/>
                <a:gd name="connsiteY19" fmla="*/ 81416 h 263573"/>
                <a:gd name="connsiteX20" fmla="*/ 293653 w 498146"/>
                <a:gd name="connsiteY20" fmla="*/ 87497 h 263573"/>
                <a:gd name="connsiteX21" fmla="*/ 289093 w 498146"/>
                <a:gd name="connsiteY21" fmla="*/ 81416 h 263573"/>
                <a:gd name="connsiteX22" fmla="*/ 280226 w 498146"/>
                <a:gd name="connsiteY22" fmla="*/ 53802 h 263573"/>
                <a:gd name="connsiteX23" fmla="*/ 259452 w 498146"/>
                <a:gd name="connsiteY23" fmla="*/ 44175 h 263573"/>
                <a:gd name="connsiteX24" fmla="*/ 231838 w 498146"/>
                <a:gd name="connsiteY24" fmla="*/ 48735 h 263573"/>
                <a:gd name="connsiteX25" fmla="*/ 219171 w 498146"/>
                <a:gd name="connsiteY25" fmla="*/ 67483 h 263573"/>
                <a:gd name="connsiteX26" fmla="*/ 219171 w 498146"/>
                <a:gd name="connsiteY26" fmla="*/ 62922 h 263573"/>
                <a:gd name="connsiteX27" fmla="*/ 216891 w 498146"/>
                <a:gd name="connsiteY27" fmla="*/ 57602 h 263573"/>
                <a:gd name="connsiteX28" fmla="*/ 190036 w 498146"/>
                <a:gd name="connsiteY28" fmla="*/ 51522 h 263573"/>
                <a:gd name="connsiteX29" fmla="*/ 160142 w 498146"/>
                <a:gd name="connsiteY29" fmla="*/ 46962 h 263573"/>
                <a:gd name="connsiteX30" fmla="*/ 149755 w 498146"/>
                <a:gd name="connsiteY30" fmla="*/ 57349 h 263573"/>
                <a:gd name="connsiteX31" fmla="*/ 129741 w 498146"/>
                <a:gd name="connsiteY31" fmla="*/ 61149 h 263573"/>
                <a:gd name="connsiteX32" fmla="*/ 134301 w 498146"/>
                <a:gd name="connsiteY32" fmla="*/ 26188 h 263573"/>
                <a:gd name="connsiteX33" fmla="*/ 52218 w 498146"/>
                <a:gd name="connsiteY33" fmla="*/ 50762 h 263573"/>
                <a:gd name="connsiteX34" fmla="*/ 23083 w 498146"/>
                <a:gd name="connsiteY34" fmla="*/ 73056 h 263573"/>
                <a:gd name="connsiteX35" fmla="*/ 2309 w 498146"/>
                <a:gd name="connsiteY35" fmla="*/ 102191 h 263573"/>
                <a:gd name="connsiteX36" fmla="*/ 17257 w 498146"/>
                <a:gd name="connsiteY36" fmla="*/ 105991 h 263573"/>
                <a:gd name="connsiteX37" fmla="*/ 35244 w 498146"/>
                <a:gd name="connsiteY37" fmla="*/ 107511 h 263573"/>
                <a:gd name="connsiteX38" fmla="*/ 38284 w 498146"/>
                <a:gd name="connsiteY38" fmla="*/ 106751 h 263573"/>
                <a:gd name="connsiteX39" fmla="*/ 28657 w 498146"/>
                <a:gd name="connsiteY39" fmla="*/ 117898 h 263573"/>
                <a:gd name="connsiteX40" fmla="*/ 38284 w 498146"/>
                <a:gd name="connsiteY40" fmla="*/ 118658 h 263573"/>
                <a:gd name="connsiteX41" fmla="*/ 81606 w 498146"/>
                <a:gd name="connsiteY41" fmla="*/ 115618 h 263573"/>
                <a:gd name="connsiteX42" fmla="*/ 92753 w 498146"/>
                <a:gd name="connsiteY42" fmla="*/ 114858 h 263573"/>
                <a:gd name="connsiteX43" fmla="*/ 40564 w 498146"/>
                <a:gd name="connsiteY43" fmla="*/ 132085 h 263573"/>
                <a:gd name="connsiteX44" fmla="*/ 68178 w 498146"/>
                <a:gd name="connsiteY44" fmla="*/ 160459 h 263573"/>
                <a:gd name="connsiteX45" fmla="*/ 121887 w 498146"/>
                <a:gd name="connsiteY45" fmla="*/ 158939 h 263573"/>
                <a:gd name="connsiteX46" fmla="*/ 169515 w 498146"/>
                <a:gd name="connsiteY46" fmla="*/ 162739 h 263573"/>
                <a:gd name="connsiteX47" fmla="*/ 123914 w 498146"/>
                <a:gd name="connsiteY47" fmla="*/ 179967 h 263573"/>
                <a:gd name="connsiteX48" fmla="*/ 88193 w 498146"/>
                <a:gd name="connsiteY48" fmla="*/ 185287 h 263573"/>
                <a:gd name="connsiteX49" fmla="*/ 54751 w 498146"/>
                <a:gd name="connsiteY49" fmla="*/ 203274 h 263573"/>
                <a:gd name="connsiteX50" fmla="*/ 144181 w 498146"/>
                <a:gd name="connsiteY50" fmla="*/ 233675 h 263573"/>
                <a:gd name="connsiteX51" fmla="*/ 163689 w 498146"/>
                <a:gd name="connsiteY51" fmla="*/ 263316 h 263573"/>
                <a:gd name="connsiteX52" fmla="*/ 210557 w 498146"/>
                <a:gd name="connsiteY52" fmla="*/ 254196 h 263573"/>
                <a:gd name="connsiteX53" fmla="*/ 253879 w 498146"/>
                <a:gd name="connsiteY53" fmla="*/ 259770 h 263573"/>
                <a:gd name="connsiteX54" fmla="*/ 313414 w 498146"/>
                <a:gd name="connsiteY54" fmla="*/ 246089 h 263573"/>
                <a:gd name="connsiteX55" fmla="*/ 320761 w 498146"/>
                <a:gd name="connsiteY55" fmla="*/ 237729 h 263573"/>
                <a:gd name="connsiteX56" fmla="*/ 337228 w 498146"/>
                <a:gd name="connsiteY56" fmla="*/ 224048 h 263573"/>
                <a:gd name="connsiteX57" fmla="*/ 354456 w 498146"/>
                <a:gd name="connsiteY57" fmla="*/ 233675 h 263573"/>
                <a:gd name="connsiteX58" fmla="*/ 386630 w 498146"/>
                <a:gd name="connsiteY58" fmla="*/ 242036 h 263573"/>
                <a:gd name="connsiteX59" fmla="*/ 429698 w 498146"/>
                <a:gd name="connsiteY59" fmla="*/ 248876 h 2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98146" h="263573">
                  <a:moveTo>
                    <a:pt x="429698" y="248876"/>
                  </a:moveTo>
                  <a:cubicBezTo>
                    <a:pt x="441352" y="258503"/>
                    <a:pt x="464406" y="222528"/>
                    <a:pt x="475807" y="229368"/>
                  </a:cubicBezTo>
                  <a:cubicBezTo>
                    <a:pt x="482394" y="219741"/>
                    <a:pt x="456553" y="213915"/>
                    <a:pt x="460859" y="207074"/>
                  </a:cubicBezTo>
                  <a:cubicBezTo>
                    <a:pt x="466686" y="195167"/>
                    <a:pt x="473780" y="210874"/>
                    <a:pt x="482394" y="209354"/>
                  </a:cubicBezTo>
                  <a:cubicBezTo>
                    <a:pt x="497594" y="206821"/>
                    <a:pt x="497341" y="199221"/>
                    <a:pt x="496581" y="188580"/>
                  </a:cubicBezTo>
                  <a:cubicBezTo>
                    <a:pt x="489994" y="182500"/>
                    <a:pt x="507728" y="190100"/>
                    <a:pt x="489994" y="182500"/>
                  </a:cubicBezTo>
                  <a:cubicBezTo>
                    <a:pt x="462633" y="172113"/>
                    <a:pt x="466686" y="176420"/>
                    <a:pt x="455033" y="168313"/>
                  </a:cubicBezTo>
                  <a:cubicBezTo>
                    <a:pt x="439579" y="164766"/>
                    <a:pt x="395750" y="154632"/>
                    <a:pt x="400564" y="131832"/>
                  </a:cubicBezTo>
                  <a:cubicBezTo>
                    <a:pt x="404111" y="126511"/>
                    <a:pt x="377256" y="86483"/>
                    <a:pt x="382577" y="73563"/>
                  </a:cubicBezTo>
                  <a:cubicBezTo>
                    <a:pt x="381817" y="71283"/>
                    <a:pt x="387897" y="71283"/>
                    <a:pt x="382577" y="66216"/>
                  </a:cubicBezTo>
                  <a:cubicBezTo>
                    <a:pt x="377256" y="60896"/>
                    <a:pt x="374470" y="74323"/>
                    <a:pt x="376496" y="57349"/>
                  </a:cubicBezTo>
                  <a:cubicBezTo>
                    <a:pt x="378777" y="40122"/>
                    <a:pt x="378777" y="40122"/>
                    <a:pt x="378777" y="40122"/>
                  </a:cubicBezTo>
                  <a:cubicBezTo>
                    <a:pt x="365856" y="30241"/>
                    <a:pt x="388150" y="32521"/>
                    <a:pt x="388403" y="28975"/>
                  </a:cubicBezTo>
                  <a:cubicBezTo>
                    <a:pt x="413484" y="6934"/>
                    <a:pt x="365349" y="-1173"/>
                    <a:pt x="349642" y="1613"/>
                  </a:cubicBezTo>
                  <a:cubicBezTo>
                    <a:pt x="315694" y="-8014"/>
                    <a:pt x="356989" y="28468"/>
                    <a:pt x="363829" y="31255"/>
                  </a:cubicBezTo>
                  <a:cubicBezTo>
                    <a:pt x="353442" y="38095"/>
                    <a:pt x="360029" y="43922"/>
                    <a:pt x="353442" y="38095"/>
                  </a:cubicBezTo>
                  <a:cubicBezTo>
                    <a:pt x="346095" y="30241"/>
                    <a:pt x="342802" y="29988"/>
                    <a:pt x="336215" y="26188"/>
                  </a:cubicBezTo>
                  <a:cubicBezTo>
                    <a:pt x="320001" y="24414"/>
                    <a:pt x="279973" y="17827"/>
                    <a:pt x="305560" y="57602"/>
                  </a:cubicBezTo>
                  <a:cubicBezTo>
                    <a:pt x="309361" y="61402"/>
                    <a:pt x="310881" y="48735"/>
                    <a:pt x="311641" y="64949"/>
                  </a:cubicBezTo>
                  <a:cubicBezTo>
                    <a:pt x="312401" y="81416"/>
                    <a:pt x="310121" y="75336"/>
                    <a:pt x="312401" y="81416"/>
                  </a:cubicBezTo>
                  <a:cubicBezTo>
                    <a:pt x="330641" y="107257"/>
                    <a:pt x="289600" y="117138"/>
                    <a:pt x="293653" y="87497"/>
                  </a:cubicBezTo>
                  <a:cubicBezTo>
                    <a:pt x="293653" y="87497"/>
                    <a:pt x="295173" y="103204"/>
                    <a:pt x="289093" y="81416"/>
                  </a:cubicBezTo>
                  <a:cubicBezTo>
                    <a:pt x="278959" y="51775"/>
                    <a:pt x="288333" y="65202"/>
                    <a:pt x="280226" y="53802"/>
                  </a:cubicBezTo>
                  <a:cubicBezTo>
                    <a:pt x="266799" y="53042"/>
                    <a:pt x="282253" y="49749"/>
                    <a:pt x="259452" y="44175"/>
                  </a:cubicBezTo>
                  <a:cubicBezTo>
                    <a:pt x="235638" y="34041"/>
                    <a:pt x="233865" y="35561"/>
                    <a:pt x="231838" y="48735"/>
                  </a:cubicBezTo>
                  <a:cubicBezTo>
                    <a:pt x="243998" y="55829"/>
                    <a:pt x="222971" y="64442"/>
                    <a:pt x="219171" y="67483"/>
                  </a:cubicBezTo>
                  <a:cubicBezTo>
                    <a:pt x="219171" y="67483"/>
                    <a:pt x="221451" y="68243"/>
                    <a:pt x="219171" y="62922"/>
                  </a:cubicBezTo>
                  <a:cubicBezTo>
                    <a:pt x="216891" y="57602"/>
                    <a:pt x="235638" y="55575"/>
                    <a:pt x="216891" y="57602"/>
                  </a:cubicBezTo>
                  <a:cubicBezTo>
                    <a:pt x="193076" y="61656"/>
                    <a:pt x="197637" y="62922"/>
                    <a:pt x="190036" y="51522"/>
                  </a:cubicBezTo>
                  <a:cubicBezTo>
                    <a:pt x="183956" y="44935"/>
                    <a:pt x="169515" y="38095"/>
                    <a:pt x="160142" y="46962"/>
                  </a:cubicBezTo>
                  <a:cubicBezTo>
                    <a:pt x="152795" y="52282"/>
                    <a:pt x="169769" y="53549"/>
                    <a:pt x="149755" y="57349"/>
                  </a:cubicBezTo>
                  <a:cubicBezTo>
                    <a:pt x="129741" y="61149"/>
                    <a:pt x="134808" y="61909"/>
                    <a:pt x="129741" y="61149"/>
                  </a:cubicBezTo>
                  <a:cubicBezTo>
                    <a:pt x="107700" y="73563"/>
                    <a:pt x="146968" y="38601"/>
                    <a:pt x="134301" y="26188"/>
                  </a:cubicBezTo>
                  <a:cubicBezTo>
                    <a:pt x="106180" y="29735"/>
                    <a:pt x="79072" y="36068"/>
                    <a:pt x="52218" y="50762"/>
                  </a:cubicBezTo>
                  <a:cubicBezTo>
                    <a:pt x="40564" y="57856"/>
                    <a:pt x="-7571" y="68496"/>
                    <a:pt x="23083" y="73056"/>
                  </a:cubicBezTo>
                  <a:cubicBezTo>
                    <a:pt x="26377" y="95097"/>
                    <a:pt x="29" y="77363"/>
                    <a:pt x="2309" y="102191"/>
                  </a:cubicBezTo>
                  <a:cubicBezTo>
                    <a:pt x="-7064" y="117898"/>
                    <a:pt x="14976" y="107764"/>
                    <a:pt x="17257" y="105991"/>
                  </a:cubicBezTo>
                  <a:cubicBezTo>
                    <a:pt x="17257" y="111311"/>
                    <a:pt x="32710" y="109031"/>
                    <a:pt x="35244" y="107511"/>
                  </a:cubicBezTo>
                  <a:cubicBezTo>
                    <a:pt x="38284" y="106751"/>
                    <a:pt x="42591" y="100924"/>
                    <a:pt x="38284" y="106751"/>
                  </a:cubicBezTo>
                  <a:cubicBezTo>
                    <a:pt x="29417" y="117644"/>
                    <a:pt x="38284" y="108777"/>
                    <a:pt x="28657" y="117898"/>
                  </a:cubicBezTo>
                  <a:cubicBezTo>
                    <a:pt x="24097" y="121698"/>
                    <a:pt x="33977" y="119418"/>
                    <a:pt x="38284" y="118658"/>
                  </a:cubicBezTo>
                  <a:cubicBezTo>
                    <a:pt x="54498" y="115618"/>
                    <a:pt x="59818" y="113844"/>
                    <a:pt x="81606" y="115618"/>
                  </a:cubicBezTo>
                  <a:cubicBezTo>
                    <a:pt x="92753" y="114858"/>
                    <a:pt x="111500" y="107511"/>
                    <a:pt x="92753" y="114858"/>
                  </a:cubicBezTo>
                  <a:cubicBezTo>
                    <a:pt x="65898" y="122965"/>
                    <a:pt x="56778" y="127525"/>
                    <a:pt x="40564" y="132085"/>
                  </a:cubicBezTo>
                  <a:cubicBezTo>
                    <a:pt x="-2504" y="151086"/>
                    <a:pt x="46898" y="165780"/>
                    <a:pt x="68178" y="160459"/>
                  </a:cubicBezTo>
                  <a:cubicBezTo>
                    <a:pt x="80592" y="153872"/>
                    <a:pt x="111500" y="158433"/>
                    <a:pt x="121887" y="158939"/>
                  </a:cubicBezTo>
                  <a:cubicBezTo>
                    <a:pt x="131767" y="158179"/>
                    <a:pt x="160395" y="158179"/>
                    <a:pt x="169515" y="162739"/>
                  </a:cubicBezTo>
                  <a:cubicBezTo>
                    <a:pt x="216891" y="177940"/>
                    <a:pt x="138608" y="182753"/>
                    <a:pt x="123914" y="179967"/>
                  </a:cubicBezTo>
                  <a:cubicBezTo>
                    <a:pt x="124420" y="179207"/>
                    <a:pt x="96553" y="184527"/>
                    <a:pt x="88193" y="185287"/>
                  </a:cubicBezTo>
                  <a:cubicBezTo>
                    <a:pt x="67925" y="191114"/>
                    <a:pt x="52725" y="176166"/>
                    <a:pt x="54751" y="203274"/>
                  </a:cubicBezTo>
                  <a:cubicBezTo>
                    <a:pt x="71472" y="241529"/>
                    <a:pt x="117580" y="213408"/>
                    <a:pt x="144181" y="233675"/>
                  </a:cubicBezTo>
                  <a:cubicBezTo>
                    <a:pt x="158368" y="246849"/>
                    <a:pt x="148235" y="256729"/>
                    <a:pt x="163689" y="263316"/>
                  </a:cubicBezTo>
                  <a:cubicBezTo>
                    <a:pt x="187249" y="264330"/>
                    <a:pt x="193583" y="262556"/>
                    <a:pt x="210557" y="254196"/>
                  </a:cubicBezTo>
                  <a:cubicBezTo>
                    <a:pt x="199410" y="261543"/>
                    <a:pt x="254639" y="265596"/>
                    <a:pt x="253879" y="259770"/>
                  </a:cubicBezTo>
                  <a:cubicBezTo>
                    <a:pt x="271866" y="246342"/>
                    <a:pt x="296440" y="248369"/>
                    <a:pt x="313414" y="246089"/>
                  </a:cubicBezTo>
                  <a:cubicBezTo>
                    <a:pt x="317214" y="240516"/>
                    <a:pt x="296947" y="245582"/>
                    <a:pt x="320761" y="237729"/>
                  </a:cubicBezTo>
                  <a:cubicBezTo>
                    <a:pt x="344575" y="229875"/>
                    <a:pt x="332668" y="226328"/>
                    <a:pt x="337228" y="224048"/>
                  </a:cubicBezTo>
                  <a:cubicBezTo>
                    <a:pt x="349135" y="212648"/>
                    <a:pt x="345335" y="232155"/>
                    <a:pt x="354456" y="233675"/>
                  </a:cubicBezTo>
                  <a:cubicBezTo>
                    <a:pt x="365856" y="230635"/>
                    <a:pt x="381310" y="233929"/>
                    <a:pt x="386630" y="242036"/>
                  </a:cubicBezTo>
                  <a:cubicBezTo>
                    <a:pt x="400817" y="247609"/>
                    <a:pt x="414751" y="248622"/>
                    <a:pt x="429698" y="24887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4" name="Freeform 229">
              <a:extLst>
                <a:ext uri="{FF2B5EF4-FFF2-40B4-BE49-F238E27FC236}">
                  <a16:creationId xmlns:a16="http://schemas.microsoft.com/office/drawing/2014/main" id="{3CE0C0EB-0743-135C-10FB-25CD8872D8B1}"/>
                </a:ext>
              </a:extLst>
            </p:cNvPr>
            <p:cNvSpPr/>
            <p:nvPr/>
          </p:nvSpPr>
          <p:spPr>
            <a:xfrm>
              <a:off x="2357407" y="1973969"/>
              <a:ext cx="284630" cy="178415"/>
            </a:xfrm>
            <a:custGeom>
              <a:avLst/>
              <a:gdLst>
                <a:gd name="connsiteX0" fmla="*/ 281210 w 284630"/>
                <a:gd name="connsiteY0" fmla="*/ 49012 h 178415"/>
                <a:gd name="connsiteX1" fmla="*/ 266263 w 284630"/>
                <a:gd name="connsiteY1" fmla="*/ 37611 h 178415"/>
                <a:gd name="connsiteX2" fmla="*/ 241435 w 284630"/>
                <a:gd name="connsiteY2" fmla="*/ 20637 h 178415"/>
                <a:gd name="connsiteX3" fmla="*/ 237382 w 284630"/>
                <a:gd name="connsiteY3" fmla="*/ 17344 h 178415"/>
                <a:gd name="connsiteX4" fmla="*/ 191527 w 284630"/>
                <a:gd name="connsiteY4" fmla="*/ 20637 h 178415"/>
                <a:gd name="connsiteX5" fmla="*/ 188234 w 284630"/>
                <a:gd name="connsiteY5" fmla="*/ 22664 h 178415"/>
                <a:gd name="connsiteX6" fmla="*/ 117551 w 284630"/>
                <a:gd name="connsiteY6" fmla="*/ 1130 h 178415"/>
                <a:gd name="connsiteX7" fmla="*/ 91203 w 284630"/>
                <a:gd name="connsiteY7" fmla="*/ 6450 h 178415"/>
                <a:gd name="connsiteX8" fmla="*/ 40028 w 284630"/>
                <a:gd name="connsiteY8" fmla="*/ 7717 h 178415"/>
                <a:gd name="connsiteX9" fmla="*/ 33188 w 284630"/>
                <a:gd name="connsiteY9" fmla="*/ 8983 h 178415"/>
                <a:gd name="connsiteX10" fmla="*/ 49402 w 284630"/>
                <a:gd name="connsiteY10" fmla="*/ 39891 h 178415"/>
                <a:gd name="connsiteX11" fmla="*/ 34455 w 284630"/>
                <a:gd name="connsiteY11" fmla="*/ 71559 h 178415"/>
                <a:gd name="connsiteX12" fmla="*/ 26854 w 284630"/>
                <a:gd name="connsiteY12" fmla="*/ 78906 h 178415"/>
                <a:gd name="connsiteX13" fmla="*/ 32428 w 284630"/>
                <a:gd name="connsiteY13" fmla="*/ 84226 h 178415"/>
                <a:gd name="connsiteX14" fmla="*/ 0 w 284630"/>
                <a:gd name="connsiteY14" fmla="*/ 129321 h 178415"/>
                <a:gd name="connsiteX15" fmla="*/ 20774 w 284630"/>
                <a:gd name="connsiteY15" fmla="*/ 138188 h 178415"/>
                <a:gd name="connsiteX16" fmla="*/ 42308 w 284630"/>
                <a:gd name="connsiteY16" fmla="*/ 149589 h 178415"/>
                <a:gd name="connsiteX17" fmla="*/ 47122 w 284630"/>
                <a:gd name="connsiteY17" fmla="*/ 150855 h 178415"/>
                <a:gd name="connsiteX18" fmla="*/ 58522 w 284630"/>
                <a:gd name="connsiteY18" fmla="*/ 161749 h 178415"/>
                <a:gd name="connsiteX19" fmla="*/ 63842 w 284630"/>
                <a:gd name="connsiteY19" fmla="*/ 171883 h 178415"/>
                <a:gd name="connsiteX20" fmla="*/ 69922 w 284630"/>
                <a:gd name="connsiteY20" fmla="*/ 177963 h 178415"/>
                <a:gd name="connsiteX21" fmla="*/ 100324 w 284630"/>
                <a:gd name="connsiteY21" fmla="*/ 164536 h 178415"/>
                <a:gd name="connsiteX22" fmla="*/ 145419 w 284630"/>
                <a:gd name="connsiteY22" fmla="*/ 149082 h 178415"/>
                <a:gd name="connsiteX23" fmla="*/ 144152 w 284630"/>
                <a:gd name="connsiteY23" fmla="*/ 145028 h 178415"/>
                <a:gd name="connsiteX24" fmla="*/ 151499 w 284630"/>
                <a:gd name="connsiteY24" fmla="*/ 136921 h 178415"/>
                <a:gd name="connsiteX25" fmla="*/ 160873 w 284630"/>
                <a:gd name="connsiteY25" fmla="*/ 114121 h 178415"/>
                <a:gd name="connsiteX26" fmla="*/ 191274 w 284630"/>
                <a:gd name="connsiteY26" fmla="*/ 94613 h 178415"/>
                <a:gd name="connsiteX27" fmla="*/ 194060 w 284630"/>
                <a:gd name="connsiteY27" fmla="*/ 94613 h 178415"/>
                <a:gd name="connsiteX28" fmla="*/ 245996 w 284630"/>
                <a:gd name="connsiteY28" fmla="*/ 73839 h 178415"/>
                <a:gd name="connsiteX29" fmla="*/ 281210 w 284630"/>
                <a:gd name="connsiteY29" fmla="*/ 49012 h 17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84630" h="178415">
                  <a:moveTo>
                    <a:pt x="281210" y="49012"/>
                  </a:moveTo>
                  <a:cubicBezTo>
                    <a:pt x="281210" y="39385"/>
                    <a:pt x="272090" y="43691"/>
                    <a:pt x="266263" y="37611"/>
                  </a:cubicBezTo>
                  <a:cubicBezTo>
                    <a:pt x="257903" y="29757"/>
                    <a:pt x="250809" y="27224"/>
                    <a:pt x="241435" y="20637"/>
                  </a:cubicBezTo>
                  <a:cubicBezTo>
                    <a:pt x="237382" y="17344"/>
                    <a:pt x="262463" y="20637"/>
                    <a:pt x="237382" y="17344"/>
                  </a:cubicBezTo>
                  <a:cubicBezTo>
                    <a:pt x="202167" y="15064"/>
                    <a:pt x="204448" y="2396"/>
                    <a:pt x="191527" y="20637"/>
                  </a:cubicBezTo>
                  <a:cubicBezTo>
                    <a:pt x="188234" y="22664"/>
                    <a:pt x="195581" y="25957"/>
                    <a:pt x="188234" y="22664"/>
                  </a:cubicBezTo>
                  <a:cubicBezTo>
                    <a:pt x="163406" y="13037"/>
                    <a:pt x="141365" y="11010"/>
                    <a:pt x="117551" y="1130"/>
                  </a:cubicBezTo>
                  <a:cubicBezTo>
                    <a:pt x="104124" y="-2164"/>
                    <a:pt x="100830" y="2396"/>
                    <a:pt x="91203" y="6450"/>
                  </a:cubicBezTo>
                  <a:cubicBezTo>
                    <a:pt x="65616" y="5437"/>
                    <a:pt x="70429" y="1383"/>
                    <a:pt x="40028" y="7717"/>
                  </a:cubicBezTo>
                  <a:cubicBezTo>
                    <a:pt x="19254" y="12530"/>
                    <a:pt x="38001" y="5690"/>
                    <a:pt x="33188" y="8983"/>
                  </a:cubicBezTo>
                  <a:cubicBezTo>
                    <a:pt x="16214" y="18104"/>
                    <a:pt x="47882" y="31531"/>
                    <a:pt x="49402" y="39891"/>
                  </a:cubicBezTo>
                  <a:cubicBezTo>
                    <a:pt x="49148" y="48252"/>
                    <a:pt x="30401" y="64212"/>
                    <a:pt x="34455" y="71559"/>
                  </a:cubicBezTo>
                  <a:cubicBezTo>
                    <a:pt x="34455" y="71559"/>
                    <a:pt x="21027" y="73586"/>
                    <a:pt x="26854" y="78906"/>
                  </a:cubicBezTo>
                  <a:cubicBezTo>
                    <a:pt x="32428" y="84226"/>
                    <a:pt x="35975" y="78906"/>
                    <a:pt x="32428" y="84226"/>
                  </a:cubicBezTo>
                  <a:cubicBezTo>
                    <a:pt x="21787" y="96893"/>
                    <a:pt x="6080" y="117161"/>
                    <a:pt x="0" y="129321"/>
                  </a:cubicBezTo>
                  <a:cubicBezTo>
                    <a:pt x="1267" y="140722"/>
                    <a:pt x="16974" y="131855"/>
                    <a:pt x="20774" y="138188"/>
                  </a:cubicBezTo>
                  <a:cubicBezTo>
                    <a:pt x="38255" y="138948"/>
                    <a:pt x="25588" y="154402"/>
                    <a:pt x="42308" y="149589"/>
                  </a:cubicBezTo>
                  <a:cubicBezTo>
                    <a:pt x="47122" y="150855"/>
                    <a:pt x="39521" y="140722"/>
                    <a:pt x="47122" y="150855"/>
                  </a:cubicBezTo>
                  <a:cubicBezTo>
                    <a:pt x="56242" y="165802"/>
                    <a:pt x="50415" y="158456"/>
                    <a:pt x="58522" y="161749"/>
                  </a:cubicBezTo>
                  <a:cubicBezTo>
                    <a:pt x="63589" y="166309"/>
                    <a:pt x="59029" y="166309"/>
                    <a:pt x="63842" y="171883"/>
                  </a:cubicBezTo>
                  <a:cubicBezTo>
                    <a:pt x="69922" y="177963"/>
                    <a:pt x="62576" y="177963"/>
                    <a:pt x="69922" y="177963"/>
                  </a:cubicBezTo>
                  <a:cubicBezTo>
                    <a:pt x="87910" y="181510"/>
                    <a:pt x="86896" y="163016"/>
                    <a:pt x="100324" y="164536"/>
                  </a:cubicBezTo>
                  <a:cubicBezTo>
                    <a:pt x="126418" y="168083"/>
                    <a:pt x="130725" y="163269"/>
                    <a:pt x="145419" y="149082"/>
                  </a:cubicBezTo>
                  <a:cubicBezTo>
                    <a:pt x="144152" y="145028"/>
                    <a:pt x="136552" y="153135"/>
                    <a:pt x="144152" y="145028"/>
                  </a:cubicBezTo>
                  <a:cubicBezTo>
                    <a:pt x="151499" y="136921"/>
                    <a:pt x="148965" y="150349"/>
                    <a:pt x="151499" y="136921"/>
                  </a:cubicBezTo>
                  <a:cubicBezTo>
                    <a:pt x="156312" y="118681"/>
                    <a:pt x="149979" y="118681"/>
                    <a:pt x="160873" y="114121"/>
                  </a:cubicBezTo>
                  <a:cubicBezTo>
                    <a:pt x="168980" y="114627"/>
                    <a:pt x="186967" y="97147"/>
                    <a:pt x="191274" y="94613"/>
                  </a:cubicBezTo>
                  <a:cubicBezTo>
                    <a:pt x="194060" y="94613"/>
                    <a:pt x="181900" y="99427"/>
                    <a:pt x="194060" y="94613"/>
                  </a:cubicBezTo>
                  <a:cubicBezTo>
                    <a:pt x="219395" y="86000"/>
                    <a:pt x="222435" y="84479"/>
                    <a:pt x="245996" y="73839"/>
                  </a:cubicBezTo>
                  <a:cubicBezTo>
                    <a:pt x="248022" y="68012"/>
                    <a:pt x="297931" y="69532"/>
                    <a:pt x="281210" y="4901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5" name="Freeform 230">
              <a:extLst>
                <a:ext uri="{FF2B5EF4-FFF2-40B4-BE49-F238E27FC236}">
                  <a16:creationId xmlns:a16="http://schemas.microsoft.com/office/drawing/2014/main" id="{FC5A9F6E-C7F0-D9F2-6193-08386A97E1D8}"/>
                </a:ext>
              </a:extLst>
            </p:cNvPr>
            <p:cNvSpPr/>
            <p:nvPr/>
          </p:nvSpPr>
          <p:spPr>
            <a:xfrm>
              <a:off x="2433410" y="1802903"/>
              <a:ext cx="208537" cy="98608"/>
            </a:xfrm>
            <a:custGeom>
              <a:avLst/>
              <a:gdLst>
                <a:gd name="connsiteX0" fmla="*/ 106404 w 208537"/>
                <a:gd name="connsiteY0" fmla="*/ 18163 h 98608"/>
                <a:gd name="connsiteX1" fmla="*/ 56749 w 208537"/>
                <a:gd name="connsiteY1" fmla="*/ 50591 h 98608"/>
                <a:gd name="connsiteX2" fmla="*/ 48895 w 208537"/>
                <a:gd name="connsiteY2" fmla="*/ 53884 h 98608"/>
                <a:gd name="connsiteX3" fmla="*/ 41042 w 208537"/>
                <a:gd name="connsiteY3" fmla="*/ 66298 h 98608"/>
                <a:gd name="connsiteX4" fmla="*/ 3040 w 208537"/>
                <a:gd name="connsiteY4" fmla="*/ 77445 h 98608"/>
                <a:gd name="connsiteX5" fmla="*/ 3040 w 208537"/>
                <a:gd name="connsiteY5" fmla="*/ 85299 h 98608"/>
                <a:gd name="connsiteX6" fmla="*/ 59029 w 208537"/>
                <a:gd name="connsiteY6" fmla="*/ 90872 h 98608"/>
                <a:gd name="connsiteX7" fmla="*/ 64602 w 208537"/>
                <a:gd name="connsiteY7" fmla="*/ 85299 h 98608"/>
                <a:gd name="connsiteX8" fmla="*/ 98297 w 208537"/>
                <a:gd name="connsiteY8" fmla="*/ 97713 h 98608"/>
                <a:gd name="connsiteX9" fmla="*/ 111724 w 208537"/>
                <a:gd name="connsiteY9" fmla="*/ 71872 h 98608"/>
                <a:gd name="connsiteX10" fmla="*/ 111724 w 208537"/>
                <a:gd name="connsiteY10" fmla="*/ 71872 h 98608"/>
                <a:gd name="connsiteX11" fmla="*/ 124138 w 208537"/>
                <a:gd name="connsiteY11" fmla="*/ 69592 h 98608"/>
                <a:gd name="connsiteX12" fmla="*/ 147699 w 208537"/>
                <a:gd name="connsiteY12" fmla="*/ 52871 h 98608"/>
                <a:gd name="connsiteX13" fmla="*/ 148712 w 208537"/>
                <a:gd name="connsiteY13" fmla="*/ 67565 h 98608"/>
                <a:gd name="connsiteX14" fmla="*/ 157579 w 208537"/>
                <a:gd name="connsiteY14" fmla="*/ 68578 h 98608"/>
                <a:gd name="connsiteX15" fmla="*/ 168726 w 208537"/>
                <a:gd name="connsiteY15" fmla="*/ 56165 h 98608"/>
                <a:gd name="connsiteX16" fmla="*/ 179873 w 208537"/>
                <a:gd name="connsiteY16" fmla="*/ 56165 h 98608"/>
                <a:gd name="connsiteX17" fmla="*/ 186714 w 208537"/>
                <a:gd name="connsiteY17" fmla="*/ 50591 h 98608"/>
                <a:gd name="connsiteX18" fmla="*/ 190007 w 208537"/>
                <a:gd name="connsiteY18" fmla="*/ 24750 h 98608"/>
                <a:gd name="connsiteX19" fmla="*/ 207741 w 208537"/>
                <a:gd name="connsiteY19" fmla="*/ 15883 h 98608"/>
                <a:gd name="connsiteX20" fmla="*/ 106404 w 208537"/>
                <a:gd name="connsiteY20" fmla="*/ 18163 h 9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8537" h="98608">
                  <a:moveTo>
                    <a:pt x="106404" y="18163"/>
                  </a:moveTo>
                  <a:cubicBezTo>
                    <a:pt x="80563" y="15123"/>
                    <a:pt x="103617" y="45271"/>
                    <a:pt x="56749" y="50591"/>
                  </a:cubicBezTo>
                  <a:cubicBezTo>
                    <a:pt x="48895" y="53884"/>
                    <a:pt x="56749" y="41724"/>
                    <a:pt x="48895" y="53884"/>
                  </a:cubicBezTo>
                  <a:cubicBezTo>
                    <a:pt x="41042" y="66298"/>
                    <a:pt x="79043" y="54898"/>
                    <a:pt x="41042" y="66298"/>
                  </a:cubicBezTo>
                  <a:cubicBezTo>
                    <a:pt x="3040" y="77445"/>
                    <a:pt x="3040" y="77445"/>
                    <a:pt x="3040" y="77445"/>
                  </a:cubicBezTo>
                  <a:cubicBezTo>
                    <a:pt x="3040" y="77445"/>
                    <a:pt x="-3800" y="79725"/>
                    <a:pt x="3040" y="85299"/>
                  </a:cubicBezTo>
                  <a:cubicBezTo>
                    <a:pt x="27868" y="112407"/>
                    <a:pt x="35721" y="82512"/>
                    <a:pt x="59029" y="90872"/>
                  </a:cubicBezTo>
                  <a:cubicBezTo>
                    <a:pt x="64602" y="85299"/>
                    <a:pt x="47882" y="78459"/>
                    <a:pt x="64602" y="85299"/>
                  </a:cubicBezTo>
                  <a:cubicBezTo>
                    <a:pt x="82083" y="88086"/>
                    <a:pt x="87656" y="102273"/>
                    <a:pt x="98297" y="97713"/>
                  </a:cubicBezTo>
                  <a:cubicBezTo>
                    <a:pt x="94243" y="99486"/>
                    <a:pt x="113244" y="69338"/>
                    <a:pt x="111724" y="71872"/>
                  </a:cubicBezTo>
                  <a:cubicBezTo>
                    <a:pt x="111724" y="71872"/>
                    <a:pt x="99310" y="74152"/>
                    <a:pt x="111724" y="71872"/>
                  </a:cubicBezTo>
                  <a:cubicBezTo>
                    <a:pt x="124138" y="69592"/>
                    <a:pt x="116284" y="83019"/>
                    <a:pt x="124138" y="69592"/>
                  </a:cubicBezTo>
                  <a:cubicBezTo>
                    <a:pt x="136045" y="48058"/>
                    <a:pt x="131738" y="58191"/>
                    <a:pt x="147699" y="52871"/>
                  </a:cubicBezTo>
                  <a:cubicBezTo>
                    <a:pt x="148712" y="67565"/>
                    <a:pt x="139845" y="66298"/>
                    <a:pt x="148712" y="67565"/>
                  </a:cubicBezTo>
                  <a:cubicBezTo>
                    <a:pt x="157579" y="68578"/>
                    <a:pt x="146432" y="80992"/>
                    <a:pt x="157579" y="68578"/>
                  </a:cubicBezTo>
                  <a:cubicBezTo>
                    <a:pt x="168726" y="56165"/>
                    <a:pt x="157579" y="56165"/>
                    <a:pt x="168726" y="56165"/>
                  </a:cubicBezTo>
                  <a:cubicBezTo>
                    <a:pt x="179873" y="56165"/>
                    <a:pt x="173286" y="61738"/>
                    <a:pt x="179873" y="56165"/>
                  </a:cubicBezTo>
                  <a:cubicBezTo>
                    <a:pt x="186714" y="50591"/>
                    <a:pt x="183167" y="64018"/>
                    <a:pt x="186714" y="50591"/>
                  </a:cubicBezTo>
                  <a:cubicBezTo>
                    <a:pt x="192034" y="29310"/>
                    <a:pt x="189500" y="40204"/>
                    <a:pt x="190007" y="24750"/>
                  </a:cubicBezTo>
                  <a:cubicBezTo>
                    <a:pt x="190007" y="24750"/>
                    <a:pt x="213061" y="19177"/>
                    <a:pt x="207741" y="15883"/>
                  </a:cubicBezTo>
                  <a:cubicBezTo>
                    <a:pt x="156819" y="-23638"/>
                    <a:pt x="195581" y="23737"/>
                    <a:pt x="106404" y="1816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6" name="Freeform 231">
              <a:extLst>
                <a:ext uri="{FF2B5EF4-FFF2-40B4-BE49-F238E27FC236}">
                  <a16:creationId xmlns:a16="http://schemas.microsoft.com/office/drawing/2014/main" id="{39B27787-10A5-0AC3-BAC9-C01E351D653C}"/>
                </a:ext>
              </a:extLst>
            </p:cNvPr>
            <p:cNvSpPr/>
            <p:nvPr/>
          </p:nvSpPr>
          <p:spPr>
            <a:xfrm>
              <a:off x="2526443" y="1880254"/>
              <a:ext cx="61990" cy="45172"/>
            </a:xfrm>
            <a:custGeom>
              <a:avLst/>
              <a:gdLst>
                <a:gd name="connsiteX0" fmla="*/ 42252 w 61990"/>
                <a:gd name="connsiteY0" fmla="*/ 34802 h 45172"/>
                <a:gd name="connsiteX1" fmla="*/ 25531 w 61990"/>
                <a:gd name="connsiteY1" fmla="*/ 43669 h 45172"/>
                <a:gd name="connsiteX2" fmla="*/ 13117 w 61990"/>
                <a:gd name="connsiteY2" fmla="*/ 42656 h 45172"/>
                <a:gd name="connsiteX3" fmla="*/ 5264 w 61990"/>
                <a:gd name="connsiteY3" fmla="*/ 37083 h 45172"/>
                <a:gd name="connsiteX4" fmla="*/ 17678 w 61990"/>
                <a:gd name="connsiteY4" fmla="*/ 24669 h 45172"/>
                <a:gd name="connsiteX5" fmla="*/ 26545 w 61990"/>
                <a:gd name="connsiteY5" fmla="*/ 21375 h 45172"/>
                <a:gd name="connsiteX6" fmla="*/ 45545 w 61990"/>
                <a:gd name="connsiteY6" fmla="*/ 5668 h 45172"/>
                <a:gd name="connsiteX7" fmla="*/ 57959 w 61990"/>
                <a:gd name="connsiteY7" fmla="*/ 6681 h 45172"/>
                <a:gd name="connsiteX8" fmla="*/ 42252 w 61990"/>
                <a:gd name="connsiteY8" fmla="*/ 34802 h 45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90" h="45172">
                  <a:moveTo>
                    <a:pt x="42252" y="34802"/>
                  </a:moveTo>
                  <a:cubicBezTo>
                    <a:pt x="41998" y="42403"/>
                    <a:pt x="34651" y="43923"/>
                    <a:pt x="25531" y="43669"/>
                  </a:cubicBezTo>
                  <a:cubicBezTo>
                    <a:pt x="13117" y="42656"/>
                    <a:pt x="20971" y="48230"/>
                    <a:pt x="13117" y="42656"/>
                  </a:cubicBezTo>
                  <a:cubicBezTo>
                    <a:pt x="5264" y="37083"/>
                    <a:pt x="-7150" y="49496"/>
                    <a:pt x="5264" y="37083"/>
                  </a:cubicBezTo>
                  <a:cubicBezTo>
                    <a:pt x="17678" y="24669"/>
                    <a:pt x="8557" y="28216"/>
                    <a:pt x="17678" y="24669"/>
                  </a:cubicBezTo>
                  <a:cubicBezTo>
                    <a:pt x="26545" y="21375"/>
                    <a:pt x="7544" y="37083"/>
                    <a:pt x="26545" y="21375"/>
                  </a:cubicBezTo>
                  <a:cubicBezTo>
                    <a:pt x="45545" y="5668"/>
                    <a:pt x="33385" y="4655"/>
                    <a:pt x="45545" y="5668"/>
                  </a:cubicBezTo>
                  <a:cubicBezTo>
                    <a:pt x="57959" y="6681"/>
                    <a:pt x="67839" y="-8266"/>
                    <a:pt x="57959" y="6681"/>
                  </a:cubicBezTo>
                  <a:cubicBezTo>
                    <a:pt x="47825" y="21882"/>
                    <a:pt x="43265" y="31509"/>
                    <a:pt x="42252" y="3480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7" name="Freeform 232">
              <a:extLst>
                <a:ext uri="{FF2B5EF4-FFF2-40B4-BE49-F238E27FC236}">
                  <a16:creationId xmlns:a16="http://schemas.microsoft.com/office/drawing/2014/main" id="{6EC27901-4E22-1B23-5393-C9BD8803D764}"/>
                </a:ext>
              </a:extLst>
            </p:cNvPr>
            <p:cNvSpPr/>
            <p:nvPr/>
          </p:nvSpPr>
          <p:spPr>
            <a:xfrm>
              <a:off x="2582770" y="1849986"/>
              <a:ext cx="332348" cy="124754"/>
            </a:xfrm>
            <a:custGeom>
              <a:avLst/>
              <a:gdLst>
                <a:gd name="connsiteX0" fmla="*/ 195439 w 332348"/>
                <a:gd name="connsiteY0" fmla="*/ 112192 h 124754"/>
                <a:gd name="connsiteX1" fmla="*/ 206333 w 332348"/>
                <a:gd name="connsiteY1" fmla="*/ 105352 h 124754"/>
                <a:gd name="connsiteX2" fmla="*/ 243574 w 332348"/>
                <a:gd name="connsiteY2" fmla="*/ 95218 h 124754"/>
                <a:gd name="connsiteX3" fmla="*/ 320084 w 332348"/>
                <a:gd name="connsiteY3" fmla="*/ 86351 h 124754"/>
                <a:gd name="connsiteX4" fmla="*/ 330218 w 332348"/>
                <a:gd name="connsiteY4" fmla="*/ 68364 h 124754"/>
                <a:gd name="connsiteX5" fmla="*/ 330471 w 332348"/>
                <a:gd name="connsiteY5" fmla="*/ 52910 h 124754"/>
                <a:gd name="connsiteX6" fmla="*/ 325657 w 332348"/>
                <a:gd name="connsiteY6" fmla="*/ 51643 h 124754"/>
                <a:gd name="connsiteX7" fmla="*/ 310964 w 332348"/>
                <a:gd name="connsiteY7" fmla="*/ 44803 h 124754"/>
                <a:gd name="connsiteX8" fmla="*/ 289683 w 332348"/>
                <a:gd name="connsiteY8" fmla="*/ 48097 h 124754"/>
                <a:gd name="connsiteX9" fmla="*/ 243574 w 332348"/>
                <a:gd name="connsiteY9" fmla="*/ 12122 h 124754"/>
                <a:gd name="connsiteX10" fmla="*/ 243574 w 332348"/>
                <a:gd name="connsiteY10" fmla="*/ 1228 h 124754"/>
                <a:gd name="connsiteX11" fmla="*/ 206333 w 332348"/>
                <a:gd name="connsiteY11" fmla="*/ 30109 h 124754"/>
                <a:gd name="connsiteX12" fmla="*/ 216973 w 332348"/>
                <a:gd name="connsiteY12" fmla="*/ 33403 h 124754"/>
                <a:gd name="connsiteX13" fmla="*/ 212413 w 332348"/>
                <a:gd name="connsiteY13" fmla="*/ 42270 h 124754"/>
                <a:gd name="connsiteX14" fmla="*/ 231414 w 332348"/>
                <a:gd name="connsiteY14" fmla="*/ 68111 h 124754"/>
                <a:gd name="connsiteX15" fmla="*/ 206333 w 332348"/>
                <a:gd name="connsiteY15" fmla="*/ 75204 h 124754"/>
                <a:gd name="connsiteX16" fmla="*/ 174159 w 332348"/>
                <a:gd name="connsiteY16" fmla="*/ 61524 h 124754"/>
                <a:gd name="connsiteX17" fmla="*/ 136157 w 332348"/>
                <a:gd name="connsiteY17" fmla="*/ 40243 h 124754"/>
                <a:gd name="connsiteX18" fmla="*/ 129317 w 332348"/>
                <a:gd name="connsiteY18" fmla="*/ 34669 h 124754"/>
                <a:gd name="connsiteX19" fmla="*/ 92329 w 332348"/>
                <a:gd name="connsiteY19" fmla="*/ 27829 h 124754"/>
                <a:gd name="connsiteX20" fmla="*/ 46474 w 332348"/>
                <a:gd name="connsiteY20" fmla="*/ 31123 h 124754"/>
                <a:gd name="connsiteX21" fmla="*/ 5686 w 332348"/>
                <a:gd name="connsiteY21" fmla="*/ 75204 h 124754"/>
                <a:gd name="connsiteX22" fmla="*/ 2646 w 332348"/>
                <a:gd name="connsiteY22" fmla="*/ 78244 h 124754"/>
                <a:gd name="connsiteX23" fmla="*/ 8219 w 332348"/>
                <a:gd name="connsiteY23" fmla="*/ 89391 h 124754"/>
                <a:gd name="connsiteX24" fmla="*/ 89035 w 332348"/>
                <a:gd name="connsiteY24" fmla="*/ 82551 h 124754"/>
                <a:gd name="connsiteX25" fmla="*/ 100182 w 332348"/>
                <a:gd name="connsiteY25" fmla="*/ 85845 h 124754"/>
                <a:gd name="connsiteX26" fmla="*/ 108036 w 332348"/>
                <a:gd name="connsiteY26" fmla="*/ 95978 h 124754"/>
                <a:gd name="connsiteX27" fmla="*/ 97902 w 332348"/>
                <a:gd name="connsiteY27" fmla="*/ 111686 h 124754"/>
                <a:gd name="connsiteX28" fmla="*/ 195439 w 332348"/>
                <a:gd name="connsiteY28" fmla="*/ 112192 h 12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2348" h="124754">
                  <a:moveTo>
                    <a:pt x="195439" y="112192"/>
                  </a:moveTo>
                  <a:cubicBezTo>
                    <a:pt x="201013" y="107632"/>
                    <a:pt x="176692" y="114472"/>
                    <a:pt x="206333" y="105352"/>
                  </a:cubicBezTo>
                  <a:cubicBezTo>
                    <a:pt x="235974" y="96485"/>
                    <a:pt x="243574" y="95218"/>
                    <a:pt x="243574" y="95218"/>
                  </a:cubicBezTo>
                  <a:cubicBezTo>
                    <a:pt x="269922" y="93698"/>
                    <a:pt x="321604" y="97752"/>
                    <a:pt x="320084" y="86351"/>
                  </a:cubicBezTo>
                  <a:cubicBezTo>
                    <a:pt x="330218" y="68364"/>
                    <a:pt x="331231" y="76218"/>
                    <a:pt x="330218" y="68364"/>
                  </a:cubicBezTo>
                  <a:cubicBezTo>
                    <a:pt x="329204" y="60510"/>
                    <a:pt x="335284" y="54177"/>
                    <a:pt x="330471" y="52910"/>
                  </a:cubicBezTo>
                  <a:cubicBezTo>
                    <a:pt x="325657" y="51643"/>
                    <a:pt x="334524" y="57217"/>
                    <a:pt x="325657" y="51643"/>
                  </a:cubicBezTo>
                  <a:cubicBezTo>
                    <a:pt x="316790" y="46070"/>
                    <a:pt x="332498" y="41510"/>
                    <a:pt x="310964" y="44803"/>
                  </a:cubicBezTo>
                  <a:cubicBezTo>
                    <a:pt x="289683" y="48097"/>
                    <a:pt x="298550" y="43790"/>
                    <a:pt x="289683" y="48097"/>
                  </a:cubicBezTo>
                  <a:cubicBezTo>
                    <a:pt x="262068" y="52910"/>
                    <a:pt x="254468" y="25296"/>
                    <a:pt x="243574" y="12122"/>
                  </a:cubicBezTo>
                  <a:cubicBezTo>
                    <a:pt x="243574" y="12122"/>
                    <a:pt x="252188" y="1482"/>
                    <a:pt x="243574" y="1228"/>
                  </a:cubicBezTo>
                  <a:cubicBezTo>
                    <a:pt x="229640" y="-6372"/>
                    <a:pt x="189359" y="23522"/>
                    <a:pt x="206333" y="30109"/>
                  </a:cubicBezTo>
                  <a:cubicBezTo>
                    <a:pt x="216973" y="33403"/>
                    <a:pt x="221280" y="24536"/>
                    <a:pt x="216973" y="33403"/>
                  </a:cubicBezTo>
                  <a:cubicBezTo>
                    <a:pt x="212413" y="42270"/>
                    <a:pt x="201266" y="30109"/>
                    <a:pt x="212413" y="42270"/>
                  </a:cubicBezTo>
                  <a:cubicBezTo>
                    <a:pt x="217227" y="56964"/>
                    <a:pt x="254975" y="64310"/>
                    <a:pt x="231414" y="68111"/>
                  </a:cubicBezTo>
                  <a:cubicBezTo>
                    <a:pt x="211146" y="72671"/>
                    <a:pt x="226094" y="81031"/>
                    <a:pt x="206333" y="75204"/>
                  </a:cubicBezTo>
                  <a:cubicBezTo>
                    <a:pt x="175679" y="69884"/>
                    <a:pt x="194679" y="68111"/>
                    <a:pt x="174159" y="61524"/>
                  </a:cubicBezTo>
                  <a:cubicBezTo>
                    <a:pt x="160225" y="54683"/>
                    <a:pt x="141731" y="46830"/>
                    <a:pt x="136157" y="40243"/>
                  </a:cubicBezTo>
                  <a:cubicBezTo>
                    <a:pt x="129317" y="34669"/>
                    <a:pt x="144011" y="35683"/>
                    <a:pt x="129317" y="34669"/>
                  </a:cubicBezTo>
                  <a:cubicBezTo>
                    <a:pt x="103729" y="35936"/>
                    <a:pt x="108289" y="39230"/>
                    <a:pt x="92329" y="27829"/>
                  </a:cubicBezTo>
                  <a:cubicBezTo>
                    <a:pt x="79662" y="15669"/>
                    <a:pt x="54074" y="26309"/>
                    <a:pt x="46474" y="31123"/>
                  </a:cubicBezTo>
                  <a:cubicBezTo>
                    <a:pt x="30513" y="42016"/>
                    <a:pt x="7206" y="65831"/>
                    <a:pt x="5686" y="75204"/>
                  </a:cubicBezTo>
                  <a:cubicBezTo>
                    <a:pt x="2646" y="78244"/>
                    <a:pt x="-2928" y="67097"/>
                    <a:pt x="2646" y="78244"/>
                  </a:cubicBezTo>
                  <a:cubicBezTo>
                    <a:pt x="8219" y="89391"/>
                    <a:pt x="-9768" y="87111"/>
                    <a:pt x="8219" y="89391"/>
                  </a:cubicBezTo>
                  <a:cubicBezTo>
                    <a:pt x="37860" y="89138"/>
                    <a:pt x="68261" y="102565"/>
                    <a:pt x="89035" y="82551"/>
                  </a:cubicBezTo>
                  <a:cubicBezTo>
                    <a:pt x="89035" y="82551"/>
                    <a:pt x="102462" y="80271"/>
                    <a:pt x="100182" y="85845"/>
                  </a:cubicBezTo>
                  <a:cubicBezTo>
                    <a:pt x="97902" y="91418"/>
                    <a:pt x="110316" y="90405"/>
                    <a:pt x="108036" y="95978"/>
                  </a:cubicBezTo>
                  <a:cubicBezTo>
                    <a:pt x="105756" y="101552"/>
                    <a:pt x="97902" y="111686"/>
                    <a:pt x="97902" y="111686"/>
                  </a:cubicBezTo>
                  <a:cubicBezTo>
                    <a:pt x="55087" y="133980"/>
                    <a:pt x="189359" y="123339"/>
                    <a:pt x="195439" y="11219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8" name="Freeform 233">
              <a:extLst>
                <a:ext uri="{FF2B5EF4-FFF2-40B4-BE49-F238E27FC236}">
                  <a16:creationId xmlns:a16="http://schemas.microsoft.com/office/drawing/2014/main" id="{73E32370-2E4E-1138-18BE-DB97A7D21DE1}"/>
                </a:ext>
              </a:extLst>
            </p:cNvPr>
            <p:cNvSpPr/>
            <p:nvPr/>
          </p:nvSpPr>
          <p:spPr>
            <a:xfrm>
              <a:off x="2922243" y="1925623"/>
              <a:ext cx="41752" cy="19938"/>
            </a:xfrm>
            <a:custGeom>
              <a:avLst/>
              <a:gdLst>
                <a:gd name="connsiteX0" fmla="*/ 7212 w 41752"/>
                <a:gd name="connsiteY0" fmla="*/ 9700 h 19938"/>
                <a:gd name="connsiteX1" fmla="*/ 7212 w 41752"/>
                <a:gd name="connsiteY1" fmla="*/ 19834 h 19938"/>
                <a:gd name="connsiteX2" fmla="*/ 28493 w 41752"/>
                <a:gd name="connsiteY2" fmla="*/ 19834 h 19938"/>
                <a:gd name="connsiteX3" fmla="*/ 39640 w 41752"/>
                <a:gd name="connsiteY3" fmla="*/ 9700 h 19938"/>
                <a:gd name="connsiteX4" fmla="*/ 7212 w 41752"/>
                <a:gd name="connsiteY4" fmla="*/ 9700 h 1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52" h="19938">
                  <a:moveTo>
                    <a:pt x="7212" y="9700"/>
                  </a:moveTo>
                  <a:cubicBezTo>
                    <a:pt x="6198" y="14260"/>
                    <a:pt x="-8496" y="20847"/>
                    <a:pt x="7212" y="19834"/>
                  </a:cubicBezTo>
                  <a:cubicBezTo>
                    <a:pt x="22919" y="18820"/>
                    <a:pt x="28493" y="19834"/>
                    <a:pt x="28493" y="19834"/>
                  </a:cubicBezTo>
                  <a:lnTo>
                    <a:pt x="39640" y="9700"/>
                  </a:lnTo>
                  <a:cubicBezTo>
                    <a:pt x="50787" y="-11074"/>
                    <a:pt x="14559" y="7673"/>
                    <a:pt x="7212" y="970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79" name="Freeform 234">
              <a:extLst>
                <a:ext uri="{FF2B5EF4-FFF2-40B4-BE49-F238E27FC236}">
                  <a16:creationId xmlns:a16="http://schemas.microsoft.com/office/drawing/2014/main" id="{ED51B203-B5C1-5DED-4A31-F4993106164F}"/>
                </a:ext>
              </a:extLst>
            </p:cNvPr>
            <p:cNvSpPr/>
            <p:nvPr/>
          </p:nvSpPr>
          <p:spPr>
            <a:xfrm>
              <a:off x="2932935" y="1850140"/>
              <a:ext cx="202228" cy="102416"/>
            </a:xfrm>
            <a:custGeom>
              <a:avLst/>
              <a:gdLst>
                <a:gd name="connsiteX0" fmla="*/ 124204 w 202228"/>
                <a:gd name="connsiteY0" fmla="*/ 69476 h 102416"/>
                <a:gd name="connsiteX1" fmla="*/ 118630 w 202228"/>
                <a:gd name="connsiteY1" fmla="*/ 74036 h 102416"/>
                <a:gd name="connsiteX2" fmla="*/ 116350 w 202228"/>
                <a:gd name="connsiteY2" fmla="*/ 86450 h 102416"/>
                <a:gd name="connsiteX3" fmla="*/ 118630 w 202228"/>
                <a:gd name="connsiteY3" fmla="*/ 94303 h 102416"/>
                <a:gd name="connsiteX4" fmla="*/ 176899 w 202228"/>
                <a:gd name="connsiteY4" fmla="*/ 95570 h 102416"/>
                <a:gd name="connsiteX5" fmla="*/ 185766 w 202228"/>
                <a:gd name="connsiteY5" fmla="*/ 98864 h 102416"/>
                <a:gd name="connsiteX6" fmla="*/ 195647 w 202228"/>
                <a:gd name="connsiteY6" fmla="*/ 79863 h 102416"/>
                <a:gd name="connsiteX7" fmla="*/ 198180 w 202228"/>
                <a:gd name="connsiteY7" fmla="*/ 69729 h 102416"/>
                <a:gd name="connsiteX8" fmla="*/ 194887 w 202228"/>
                <a:gd name="connsiteY8" fmla="*/ 57315 h 102416"/>
                <a:gd name="connsiteX9" fmla="*/ 199447 w 202228"/>
                <a:gd name="connsiteY9" fmla="*/ 47182 h 102416"/>
                <a:gd name="connsiteX10" fmla="*/ 192607 w 202228"/>
                <a:gd name="connsiteY10" fmla="*/ 31474 h 102416"/>
                <a:gd name="connsiteX11" fmla="*/ 191593 w 202228"/>
                <a:gd name="connsiteY11" fmla="*/ 24634 h 102416"/>
                <a:gd name="connsiteX12" fmla="*/ 183740 w 202228"/>
                <a:gd name="connsiteY12" fmla="*/ 13487 h 102416"/>
                <a:gd name="connsiteX13" fmla="*/ 155618 w 202228"/>
                <a:gd name="connsiteY13" fmla="*/ 7914 h 102416"/>
                <a:gd name="connsiteX14" fmla="*/ 115337 w 202228"/>
                <a:gd name="connsiteY14" fmla="*/ 12474 h 102416"/>
                <a:gd name="connsiteX15" fmla="*/ 95070 w 202228"/>
                <a:gd name="connsiteY15" fmla="*/ 1580 h 102416"/>
                <a:gd name="connsiteX16" fmla="*/ 100643 w 202228"/>
                <a:gd name="connsiteY16" fmla="*/ 15767 h 102416"/>
                <a:gd name="connsiteX17" fmla="*/ 97350 w 202228"/>
                <a:gd name="connsiteY17" fmla="*/ 21341 h 102416"/>
                <a:gd name="connsiteX18" fmla="*/ 83923 w 202228"/>
                <a:gd name="connsiteY18" fmla="*/ 15767 h 102416"/>
                <a:gd name="connsiteX19" fmla="*/ 77082 w 202228"/>
                <a:gd name="connsiteY19" fmla="*/ 16781 h 102416"/>
                <a:gd name="connsiteX20" fmla="*/ 73789 w 202228"/>
                <a:gd name="connsiteY20" fmla="*/ 32488 h 102416"/>
                <a:gd name="connsiteX21" fmla="*/ 31734 w 202228"/>
                <a:gd name="connsiteY21" fmla="*/ 11207 h 102416"/>
                <a:gd name="connsiteX22" fmla="*/ 1079 w 202228"/>
                <a:gd name="connsiteY22" fmla="*/ 25901 h 102416"/>
                <a:gd name="connsiteX23" fmla="*/ 15773 w 202228"/>
                <a:gd name="connsiteY23" fmla="*/ 41608 h 102416"/>
                <a:gd name="connsiteX24" fmla="*/ 18053 w 202228"/>
                <a:gd name="connsiteY24" fmla="*/ 54022 h 102416"/>
                <a:gd name="connsiteX25" fmla="*/ 40348 w 202228"/>
                <a:gd name="connsiteY25" fmla="*/ 58582 h 102416"/>
                <a:gd name="connsiteX26" fmla="*/ 52761 w 202228"/>
                <a:gd name="connsiteY26" fmla="*/ 69729 h 102416"/>
                <a:gd name="connsiteX27" fmla="*/ 100643 w 202228"/>
                <a:gd name="connsiteY27" fmla="*/ 67449 h 102416"/>
                <a:gd name="connsiteX28" fmla="*/ 124204 w 202228"/>
                <a:gd name="connsiteY28" fmla="*/ 69476 h 10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2228" h="102416">
                  <a:moveTo>
                    <a:pt x="124204" y="69476"/>
                  </a:moveTo>
                  <a:cubicBezTo>
                    <a:pt x="118630" y="74036"/>
                    <a:pt x="120910" y="61622"/>
                    <a:pt x="118630" y="74036"/>
                  </a:cubicBezTo>
                  <a:cubicBezTo>
                    <a:pt x="116350" y="86450"/>
                    <a:pt x="114070" y="78596"/>
                    <a:pt x="116350" y="86450"/>
                  </a:cubicBezTo>
                  <a:cubicBezTo>
                    <a:pt x="118630" y="94303"/>
                    <a:pt x="81642" y="85436"/>
                    <a:pt x="118630" y="94303"/>
                  </a:cubicBezTo>
                  <a:cubicBezTo>
                    <a:pt x="168792" y="108997"/>
                    <a:pt x="150552" y="100130"/>
                    <a:pt x="176899" y="95570"/>
                  </a:cubicBezTo>
                  <a:cubicBezTo>
                    <a:pt x="185766" y="98864"/>
                    <a:pt x="176899" y="105451"/>
                    <a:pt x="185766" y="98864"/>
                  </a:cubicBezTo>
                  <a:cubicBezTo>
                    <a:pt x="204260" y="90250"/>
                    <a:pt x="188553" y="96330"/>
                    <a:pt x="195647" y="79863"/>
                  </a:cubicBezTo>
                  <a:cubicBezTo>
                    <a:pt x="198180" y="69729"/>
                    <a:pt x="201474" y="82143"/>
                    <a:pt x="198180" y="69729"/>
                  </a:cubicBezTo>
                  <a:cubicBezTo>
                    <a:pt x="194887" y="57315"/>
                    <a:pt x="190326" y="67449"/>
                    <a:pt x="194887" y="57315"/>
                  </a:cubicBezTo>
                  <a:cubicBezTo>
                    <a:pt x="199447" y="47182"/>
                    <a:pt x="206034" y="62889"/>
                    <a:pt x="199447" y="47182"/>
                  </a:cubicBezTo>
                  <a:cubicBezTo>
                    <a:pt x="192607" y="31474"/>
                    <a:pt x="193873" y="38315"/>
                    <a:pt x="192607" y="31474"/>
                  </a:cubicBezTo>
                  <a:cubicBezTo>
                    <a:pt x="191593" y="24634"/>
                    <a:pt x="199447" y="36035"/>
                    <a:pt x="191593" y="24634"/>
                  </a:cubicBezTo>
                  <a:cubicBezTo>
                    <a:pt x="183740" y="13487"/>
                    <a:pt x="197167" y="20074"/>
                    <a:pt x="183740" y="13487"/>
                  </a:cubicBezTo>
                  <a:cubicBezTo>
                    <a:pt x="165752" y="4367"/>
                    <a:pt x="158405" y="-8554"/>
                    <a:pt x="155618" y="7914"/>
                  </a:cubicBezTo>
                  <a:cubicBezTo>
                    <a:pt x="168792" y="25394"/>
                    <a:pt x="141431" y="1580"/>
                    <a:pt x="115337" y="12474"/>
                  </a:cubicBezTo>
                  <a:cubicBezTo>
                    <a:pt x="112043" y="12474"/>
                    <a:pt x="95070" y="1580"/>
                    <a:pt x="95070" y="1580"/>
                  </a:cubicBezTo>
                  <a:cubicBezTo>
                    <a:pt x="100643" y="15767"/>
                    <a:pt x="103937" y="10194"/>
                    <a:pt x="100643" y="15767"/>
                  </a:cubicBezTo>
                  <a:cubicBezTo>
                    <a:pt x="97350" y="21341"/>
                    <a:pt x="110777" y="26914"/>
                    <a:pt x="97350" y="21341"/>
                  </a:cubicBezTo>
                  <a:cubicBezTo>
                    <a:pt x="83923" y="15767"/>
                    <a:pt x="90509" y="14501"/>
                    <a:pt x="83923" y="15767"/>
                  </a:cubicBezTo>
                  <a:cubicBezTo>
                    <a:pt x="77082" y="16781"/>
                    <a:pt x="80629" y="1073"/>
                    <a:pt x="77082" y="16781"/>
                  </a:cubicBezTo>
                  <a:cubicBezTo>
                    <a:pt x="73789" y="32488"/>
                    <a:pt x="83923" y="34768"/>
                    <a:pt x="73789" y="32488"/>
                  </a:cubicBezTo>
                  <a:cubicBezTo>
                    <a:pt x="50228" y="26914"/>
                    <a:pt x="44654" y="22861"/>
                    <a:pt x="31734" y="11207"/>
                  </a:cubicBezTo>
                  <a:cubicBezTo>
                    <a:pt x="23880" y="9940"/>
                    <a:pt x="-6014" y="16781"/>
                    <a:pt x="1079" y="25901"/>
                  </a:cubicBezTo>
                  <a:cubicBezTo>
                    <a:pt x="4880" y="38568"/>
                    <a:pt x="14760" y="32235"/>
                    <a:pt x="15773" y="41608"/>
                  </a:cubicBezTo>
                  <a:cubicBezTo>
                    <a:pt x="18053" y="54022"/>
                    <a:pt x="5640" y="49462"/>
                    <a:pt x="18053" y="54022"/>
                  </a:cubicBezTo>
                  <a:cubicBezTo>
                    <a:pt x="30974" y="62382"/>
                    <a:pt x="30467" y="55289"/>
                    <a:pt x="40348" y="58582"/>
                  </a:cubicBezTo>
                  <a:cubicBezTo>
                    <a:pt x="62135" y="64662"/>
                    <a:pt x="33254" y="72009"/>
                    <a:pt x="52761" y="69729"/>
                  </a:cubicBezTo>
                  <a:cubicBezTo>
                    <a:pt x="80882" y="66942"/>
                    <a:pt x="77842" y="67702"/>
                    <a:pt x="100643" y="67449"/>
                  </a:cubicBezTo>
                  <a:cubicBezTo>
                    <a:pt x="115337" y="60862"/>
                    <a:pt x="116604" y="60862"/>
                    <a:pt x="124204" y="6947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0" name="Freeform 235">
              <a:extLst>
                <a:ext uri="{FF2B5EF4-FFF2-40B4-BE49-F238E27FC236}">
                  <a16:creationId xmlns:a16="http://schemas.microsoft.com/office/drawing/2014/main" id="{364D8CB3-5770-2BD0-D2F0-51C5D4501313}"/>
                </a:ext>
              </a:extLst>
            </p:cNvPr>
            <p:cNvSpPr/>
            <p:nvPr/>
          </p:nvSpPr>
          <p:spPr>
            <a:xfrm>
              <a:off x="2895245" y="1792438"/>
              <a:ext cx="41509" cy="33824"/>
            </a:xfrm>
            <a:custGeom>
              <a:avLst/>
              <a:gdLst>
                <a:gd name="connsiteX0" fmla="*/ 36236 w 41509"/>
                <a:gd name="connsiteY0" fmla="*/ 19254 h 33824"/>
                <a:gd name="connsiteX1" fmla="*/ 35983 w 41509"/>
                <a:gd name="connsiteY1" fmla="*/ 15961 h 33824"/>
                <a:gd name="connsiteX2" fmla="*/ 8622 w 41509"/>
                <a:gd name="connsiteY2" fmla="*/ 0 h 33824"/>
                <a:gd name="connsiteX3" fmla="*/ 5328 w 41509"/>
                <a:gd name="connsiteY3" fmla="*/ 26094 h 33824"/>
                <a:gd name="connsiteX4" fmla="*/ 15462 w 41509"/>
                <a:gd name="connsiteY4" fmla="*/ 32935 h 33824"/>
                <a:gd name="connsiteX5" fmla="*/ 36236 w 41509"/>
                <a:gd name="connsiteY5" fmla="*/ 19254 h 3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09" h="33824">
                  <a:moveTo>
                    <a:pt x="36236" y="19254"/>
                  </a:moveTo>
                  <a:cubicBezTo>
                    <a:pt x="35983" y="15961"/>
                    <a:pt x="48396" y="23814"/>
                    <a:pt x="35983" y="15961"/>
                  </a:cubicBezTo>
                  <a:cubicBezTo>
                    <a:pt x="26609" y="9627"/>
                    <a:pt x="12422" y="1267"/>
                    <a:pt x="8622" y="0"/>
                  </a:cubicBezTo>
                  <a:cubicBezTo>
                    <a:pt x="-2525" y="17227"/>
                    <a:pt x="-2019" y="15961"/>
                    <a:pt x="5328" y="26094"/>
                  </a:cubicBezTo>
                  <a:cubicBezTo>
                    <a:pt x="15462" y="32935"/>
                    <a:pt x="-8352" y="33948"/>
                    <a:pt x="15462" y="32935"/>
                  </a:cubicBezTo>
                  <a:cubicBezTo>
                    <a:pt x="46116" y="35721"/>
                    <a:pt x="42569" y="32175"/>
                    <a:pt x="36236" y="1925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1" name="Freeform 236">
              <a:extLst>
                <a:ext uri="{FF2B5EF4-FFF2-40B4-BE49-F238E27FC236}">
                  <a16:creationId xmlns:a16="http://schemas.microsoft.com/office/drawing/2014/main" id="{957A1254-C754-5E22-0D75-B1C0039038EF}"/>
                </a:ext>
              </a:extLst>
            </p:cNvPr>
            <p:cNvSpPr/>
            <p:nvPr/>
          </p:nvSpPr>
          <p:spPr>
            <a:xfrm>
              <a:off x="2912267" y="1702845"/>
              <a:ext cx="175545" cy="99349"/>
            </a:xfrm>
            <a:custGeom>
              <a:avLst/>
              <a:gdLst>
                <a:gd name="connsiteX0" fmla="*/ 144112 w 175545"/>
                <a:gd name="connsiteY0" fmla="*/ 78192 h 99349"/>
                <a:gd name="connsiteX1" fmla="*/ 154245 w 175545"/>
                <a:gd name="connsiteY1" fmla="*/ 78192 h 99349"/>
                <a:gd name="connsiteX2" fmla="*/ 167926 w 175545"/>
                <a:gd name="connsiteY2" fmla="*/ 77179 h 99349"/>
                <a:gd name="connsiteX3" fmla="*/ 167926 w 175545"/>
                <a:gd name="connsiteY3" fmla="*/ 71605 h 99349"/>
                <a:gd name="connsiteX4" fmla="*/ 168939 w 175545"/>
                <a:gd name="connsiteY4" fmla="*/ 61472 h 99349"/>
                <a:gd name="connsiteX5" fmla="*/ 154245 w 175545"/>
                <a:gd name="connsiteY5" fmla="*/ 47791 h 99349"/>
                <a:gd name="connsiteX6" fmla="*/ 112190 w 175545"/>
                <a:gd name="connsiteY6" fmla="*/ 22710 h 99349"/>
                <a:gd name="connsiteX7" fmla="*/ 90656 w 175545"/>
                <a:gd name="connsiteY7" fmla="*/ 12577 h 99349"/>
                <a:gd name="connsiteX8" fmla="*/ 87363 w 175545"/>
                <a:gd name="connsiteY8" fmla="*/ 13590 h 99349"/>
                <a:gd name="connsiteX9" fmla="*/ 66842 w 175545"/>
                <a:gd name="connsiteY9" fmla="*/ 1176 h 99349"/>
                <a:gd name="connsiteX10" fmla="*/ 3760 w 175545"/>
                <a:gd name="connsiteY10" fmla="*/ 670 h 99349"/>
                <a:gd name="connsiteX11" fmla="*/ 10093 w 175545"/>
                <a:gd name="connsiteY11" fmla="*/ 22710 h 99349"/>
                <a:gd name="connsiteX12" fmla="*/ 18960 w 175545"/>
                <a:gd name="connsiteY12" fmla="*/ 22710 h 99349"/>
                <a:gd name="connsiteX13" fmla="*/ 38214 w 175545"/>
                <a:gd name="connsiteY13" fmla="*/ 35124 h 99349"/>
                <a:gd name="connsiteX14" fmla="*/ 9840 w 175545"/>
                <a:gd name="connsiteY14" fmla="*/ 47538 h 99349"/>
                <a:gd name="connsiteX15" fmla="*/ 70136 w 175545"/>
                <a:gd name="connsiteY15" fmla="*/ 59952 h 99349"/>
                <a:gd name="connsiteX16" fmla="*/ 66589 w 175545"/>
                <a:gd name="connsiteY16" fmla="*/ 66792 h 99349"/>
                <a:gd name="connsiteX17" fmla="*/ 71149 w 175545"/>
                <a:gd name="connsiteY17" fmla="*/ 75912 h 99349"/>
                <a:gd name="connsiteX18" fmla="*/ 91670 w 175545"/>
                <a:gd name="connsiteY18" fmla="*/ 98206 h 99349"/>
                <a:gd name="connsiteX19" fmla="*/ 100790 w 175545"/>
                <a:gd name="connsiteY19" fmla="*/ 92886 h 99349"/>
                <a:gd name="connsiteX20" fmla="*/ 144112 w 175545"/>
                <a:gd name="connsiteY20" fmla="*/ 78192 h 9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545" h="99349">
                  <a:moveTo>
                    <a:pt x="144112" y="78192"/>
                  </a:moveTo>
                  <a:cubicBezTo>
                    <a:pt x="148672" y="80472"/>
                    <a:pt x="140818" y="79206"/>
                    <a:pt x="154245" y="78192"/>
                  </a:cubicBezTo>
                  <a:cubicBezTo>
                    <a:pt x="167926" y="77179"/>
                    <a:pt x="167926" y="77179"/>
                    <a:pt x="167926" y="77179"/>
                  </a:cubicBezTo>
                  <a:cubicBezTo>
                    <a:pt x="167926" y="77179"/>
                    <a:pt x="166912" y="81739"/>
                    <a:pt x="167926" y="71605"/>
                  </a:cubicBezTo>
                  <a:cubicBezTo>
                    <a:pt x="168939" y="61472"/>
                    <a:pt x="183886" y="74899"/>
                    <a:pt x="168939" y="61472"/>
                  </a:cubicBezTo>
                  <a:cubicBezTo>
                    <a:pt x="154245" y="47791"/>
                    <a:pt x="154245" y="47791"/>
                    <a:pt x="154245" y="47791"/>
                  </a:cubicBezTo>
                  <a:cubicBezTo>
                    <a:pt x="148672" y="33351"/>
                    <a:pt x="125364" y="28284"/>
                    <a:pt x="112190" y="22710"/>
                  </a:cubicBezTo>
                  <a:cubicBezTo>
                    <a:pt x="102057" y="15870"/>
                    <a:pt x="93950" y="11310"/>
                    <a:pt x="90656" y="12577"/>
                  </a:cubicBezTo>
                  <a:cubicBezTo>
                    <a:pt x="87363" y="13590"/>
                    <a:pt x="100790" y="20430"/>
                    <a:pt x="87363" y="13590"/>
                  </a:cubicBezTo>
                  <a:cubicBezTo>
                    <a:pt x="62282" y="5483"/>
                    <a:pt x="80269" y="1430"/>
                    <a:pt x="66842" y="1176"/>
                  </a:cubicBezTo>
                  <a:cubicBezTo>
                    <a:pt x="57975" y="1936"/>
                    <a:pt x="7560" y="-1357"/>
                    <a:pt x="3760" y="670"/>
                  </a:cubicBezTo>
                  <a:cubicBezTo>
                    <a:pt x="-1814" y="163"/>
                    <a:pt x="-2320" y="25497"/>
                    <a:pt x="10093" y="22710"/>
                  </a:cubicBezTo>
                  <a:cubicBezTo>
                    <a:pt x="18960" y="22710"/>
                    <a:pt x="6547" y="18150"/>
                    <a:pt x="18960" y="22710"/>
                  </a:cubicBezTo>
                  <a:cubicBezTo>
                    <a:pt x="30107" y="22457"/>
                    <a:pt x="35934" y="32337"/>
                    <a:pt x="38214" y="35124"/>
                  </a:cubicBezTo>
                  <a:cubicBezTo>
                    <a:pt x="32894" y="38924"/>
                    <a:pt x="213" y="36644"/>
                    <a:pt x="9840" y="47538"/>
                  </a:cubicBezTo>
                  <a:cubicBezTo>
                    <a:pt x="25547" y="64259"/>
                    <a:pt x="58229" y="58685"/>
                    <a:pt x="70136" y="59952"/>
                  </a:cubicBezTo>
                  <a:cubicBezTo>
                    <a:pt x="70136" y="59952"/>
                    <a:pt x="62282" y="57672"/>
                    <a:pt x="66589" y="66792"/>
                  </a:cubicBezTo>
                  <a:cubicBezTo>
                    <a:pt x="71149" y="75912"/>
                    <a:pt x="58735" y="78192"/>
                    <a:pt x="71149" y="75912"/>
                  </a:cubicBezTo>
                  <a:cubicBezTo>
                    <a:pt x="104083" y="60965"/>
                    <a:pt x="74949" y="107073"/>
                    <a:pt x="91670" y="98206"/>
                  </a:cubicBezTo>
                  <a:cubicBezTo>
                    <a:pt x="100790" y="92886"/>
                    <a:pt x="75709" y="97446"/>
                    <a:pt x="100790" y="92886"/>
                  </a:cubicBezTo>
                  <a:cubicBezTo>
                    <a:pt x="118524" y="95166"/>
                    <a:pt x="140058" y="80472"/>
                    <a:pt x="144112" y="7819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2" name="Freeform 237">
              <a:extLst>
                <a:ext uri="{FF2B5EF4-FFF2-40B4-BE49-F238E27FC236}">
                  <a16:creationId xmlns:a16="http://schemas.microsoft.com/office/drawing/2014/main" id="{709817A9-C224-B39B-E022-7FBBFFCEF25F}"/>
                </a:ext>
              </a:extLst>
            </p:cNvPr>
            <p:cNvSpPr/>
            <p:nvPr/>
          </p:nvSpPr>
          <p:spPr>
            <a:xfrm>
              <a:off x="2688411" y="1725049"/>
              <a:ext cx="126020" cy="38849"/>
            </a:xfrm>
            <a:custGeom>
              <a:avLst/>
              <a:gdLst>
                <a:gd name="connsiteX0" fmla="*/ 100438 w 126020"/>
                <a:gd name="connsiteY0" fmla="*/ 31921 h 38849"/>
                <a:gd name="connsiteX1" fmla="*/ 117412 w 126020"/>
                <a:gd name="connsiteY1" fmla="*/ 26854 h 38849"/>
                <a:gd name="connsiteX2" fmla="*/ 112092 w 126020"/>
                <a:gd name="connsiteY2" fmla="*/ 15961 h 38849"/>
                <a:gd name="connsiteX3" fmla="*/ 65224 w 126020"/>
                <a:gd name="connsiteY3" fmla="*/ 0 h 38849"/>
                <a:gd name="connsiteX4" fmla="*/ 65224 w 126020"/>
                <a:gd name="connsiteY4" fmla="*/ 12414 h 38849"/>
                <a:gd name="connsiteX5" fmla="*/ 53823 w 126020"/>
                <a:gd name="connsiteY5" fmla="*/ 17987 h 38849"/>
                <a:gd name="connsiteX6" fmla="*/ 40143 w 126020"/>
                <a:gd name="connsiteY6" fmla="*/ 15707 h 38849"/>
                <a:gd name="connsiteX7" fmla="*/ 12782 w 126020"/>
                <a:gd name="connsiteY7" fmla="*/ 26601 h 38849"/>
                <a:gd name="connsiteX8" fmla="*/ 10502 w 126020"/>
                <a:gd name="connsiteY8" fmla="*/ 31668 h 38849"/>
                <a:gd name="connsiteX9" fmla="*/ 45463 w 126020"/>
                <a:gd name="connsiteY9" fmla="*/ 36988 h 38849"/>
                <a:gd name="connsiteX10" fmla="*/ 100438 w 126020"/>
                <a:gd name="connsiteY10" fmla="*/ 31921 h 3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020" h="38849">
                  <a:moveTo>
                    <a:pt x="100438" y="31921"/>
                  </a:moveTo>
                  <a:cubicBezTo>
                    <a:pt x="104998" y="31161"/>
                    <a:pt x="135653" y="47122"/>
                    <a:pt x="117412" y="26854"/>
                  </a:cubicBezTo>
                  <a:cubicBezTo>
                    <a:pt x="99172" y="8107"/>
                    <a:pt x="148827" y="31921"/>
                    <a:pt x="112092" y="15961"/>
                  </a:cubicBezTo>
                  <a:cubicBezTo>
                    <a:pt x="62690" y="-4053"/>
                    <a:pt x="86758" y="1013"/>
                    <a:pt x="65224" y="0"/>
                  </a:cubicBezTo>
                  <a:cubicBezTo>
                    <a:pt x="65224" y="0"/>
                    <a:pt x="76624" y="6840"/>
                    <a:pt x="65224" y="12414"/>
                  </a:cubicBezTo>
                  <a:cubicBezTo>
                    <a:pt x="53823" y="17987"/>
                    <a:pt x="67504" y="20267"/>
                    <a:pt x="53823" y="17987"/>
                  </a:cubicBezTo>
                  <a:cubicBezTo>
                    <a:pt x="40143" y="15707"/>
                    <a:pt x="56103" y="7854"/>
                    <a:pt x="40143" y="15707"/>
                  </a:cubicBezTo>
                  <a:cubicBezTo>
                    <a:pt x="24182" y="23561"/>
                    <a:pt x="15062" y="21281"/>
                    <a:pt x="12782" y="26601"/>
                  </a:cubicBezTo>
                  <a:cubicBezTo>
                    <a:pt x="10502" y="31668"/>
                    <a:pt x="-13313" y="28374"/>
                    <a:pt x="10502" y="31668"/>
                  </a:cubicBezTo>
                  <a:cubicBezTo>
                    <a:pt x="34316" y="34961"/>
                    <a:pt x="25955" y="39775"/>
                    <a:pt x="45463" y="36988"/>
                  </a:cubicBezTo>
                  <a:cubicBezTo>
                    <a:pt x="69784" y="34708"/>
                    <a:pt x="84224" y="45348"/>
                    <a:pt x="100438" y="3192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3" name="Freeform 238">
              <a:extLst>
                <a:ext uri="{FF2B5EF4-FFF2-40B4-BE49-F238E27FC236}">
                  <a16:creationId xmlns:a16="http://schemas.microsoft.com/office/drawing/2014/main" id="{1264C3DF-18AE-0CC4-52D1-D926A875CD6F}"/>
                </a:ext>
              </a:extLst>
            </p:cNvPr>
            <p:cNvSpPr/>
            <p:nvPr/>
          </p:nvSpPr>
          <p:spPr>
            <a:xfrm>
              <a:off x="2651488" y="1760066"/>
              <a:ext cx="148590" cy="52281"/>
            </a:xfrm>
            <a:custGeom>
              <a:avLst/>
              <a:gdLst>
                <a:gd name="connsiteX0" fmla="*/ 132801 w 148590"/>
                <a:gd name="connsiteY0" fmla="*/ 42253 h 52281"/>
                <a:gd name="connsiteX1" fmla="*/ 82386 w 148590"/>
                <a:gd name="connsiteY1" fmla="*/ 50360 h 52281"/>
                <a:gd name="connsiteX2" fmla="*/ 63385 w 148590"/>
                <a:gd name="connsiteY2" fmla="*/ 45799 h 52281"/>
                <a:gd name="connsiteX3" fmla="*/ 36784 w 148590"/>
                <a:gd name="connsiteY3" fmla="*/ 32119 h 52281"/>
                <a:gd name="connsiteX4" fmla="*/ 1823 w 148590"/>
                <a:gd name="connsiteY4" fmla="*/ 32119 h 52281"/>
                <a:gd name="connsiteX5" fmla="*/ 3089 w 148590"/>
                <a:gd name="connsiteY5" fmla="*/ 19705 h 52281"/>
                <a:gd name="connsiteX6" fmla="*/ 9930 w 148590"/>
                <a:gd name="connsiteY6" fmla="*/ 15145 h 52281"/>
                <a:gd name="connsiteX7" fmla="*/ 50971 w 148590"/>
                <a:gd name="connsiteY7" fmla="*/ 11852 h 52281"/>
                <a:gd name="connsiteX8" fmla="*/ 62372 w 148590"/>
                <a:gd name="connsiteY8" fmla="*/ 13878 h 52281"/>
                <a:gd name="connsiteX9" fmla="*/ 83906 w 148590"/>
                <a:gd name="connsiteY9" fmla="*/ 17172 h 52281"/>
                <a:gd name="connsiteX10" fmla="*/ 107720 w 148590"/>
                <a:gd name="connsiteY10" fmla="*/ 2731 h 52281"/>
                <a:gd name="connsiteX11" fmla="*/ 129254 w 148590"/>
                <a:gd name="connsiteY11" fmla="*/ 12612 h 52281"/>
                <a:gd name="connsiteX12" fmla="*/ 143948 w 148590"/>
                <a:gd name="connsiteY12" fmla="*/ 14892 h 52281"/>
                <a:gd name="connsiteX13" fmla="*/ 132801 w 148590"/>
                <a:gd name="connsiteY13" fmla="*/ 42253 h 5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8590" h="52281">
                  <a:moveTo>
                    <a:pt x="132801" y="42253"/>
                  </a:moveTo>
                  <a:cubicBezTo>
                    <a:pt x="116840" y="56693"/>
                    <a:pt x="100120" y="46560"/>
                    <a:pt x="82386" y="50360"/>
                  </a:cubicBezTo>
                  <a:cubicBezTo>
                    <a:pt x="72505" y="54666"/>
                    <a:pt x="72505" y="51120"/>
                    <a:pt x="63385" y="45799"/>
                  </a:cubicBezTo>
                  <a:cubicBezTo>
                    <a:pt x="47931" y="34146"/>
                    <a:pt x="59585" y="26292"/>
                    <a:pt x="36784" y="32119"/>
                  </a:cubicBezTo>
                  <a:cubicBezTo>
                    <a:pt x="11196" y="43773"/>
                    <a:pt x="8410" y="50106"/>
                    <a:pt x="1823" y="32119"/>
                  </a:cubicBezTo>
                  <a:cubicBezTo>
                    <a:pt x="3089" y="19705"/>
                    <a:pt x="-3751" y="24265"/>
                    <a:pt x="3089" y="19705"/>
                  </a:cubicBezTo>
                  <a:cubicBezTo>
                    <a:pt x="9930" y="15145"/>
                    <a:pt x="-8311" y="17425"/>
                    <a:pt x="9930" y="15145"/>
                  </a:cubicBezTo>
                  <a:cubicBezTo>
                    <a:pt x="27917" y="11092"/>
                    <a:pt x="35771" y="13372"/>
                    <a:pt x="50971" y="11852"/>
                  </a:cubicBezTo>
                  <a:cubicBezTo>
                    <a:pt x="62372" y="13878"/>
                    <a:pt x="40837" y="10585"/>
                    <a:pt x="62372" y="13878"/>
                  </a:cubicBezTo>
                  <a:cubicBezTo>
                    <a:pt x="83906" y="17172"/>
                    <a:pt x="61358" y="21732"/>
                    <a:pt x="83906" y="17172"/>
                  </a:cubicBezTo>
                  <a:cubicBezTo>
                    <a:pt x="106707" y="12612"/>
                    <a:pt x="86186" y="-7149"/>
                    <a:pt x="107720" y="2731"/>
                  </a:cubicBezTo>
                  <a:cubicBezTo>
                    <a:pt x="129254" y="12612"/>
                    <a:pt x="114560" y="10332"/>
                    <a:pt x="129254" y="12612"/>
                  </a:cubicBezTo>
                  <a:cubicBezTo>
                    <a:pt x="143948" y="14892"/>
                    <a:pt x="155348" y="-12216"/>
                    <a:pt x="143948" y="14892"/>
                  </a:cubicBezTo>
                  <a:cubicBezTo>
                    <a:pt x="132801" y="42253"/>
                    <a:pt x="132801" y="42253"/>
                    <a:pt x="132801" y="4225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4" name="Freeform 239">
              <a:extLst>
                <a:ext uri="{FF2B5EF4-FFF2-40B4-BE49-F238E27FC236}">
                  <a16:creationId xmlns:a16="http://schemas.microsoft.com/office/drawing/2014/main" id="{AE8C98FE-EA0E-D519-33BB-3445F938F53F}"/>
                </a:ext>
              </a:extLst>
            </p:cNvPr>
            <p:cNvSpPr/>
            <p:nvPr/>
          </p:nvSpPr>
          <p:spPr>
            <a:xfrm>
              <a:off x="2649164" y="1844515"/>
              <a:ext cx="49275" cy="7979"/>
            </a:xfrm>
            <a:custGeom>
              <a:avLst/>
              <a:gdLst>
                <a:gd name="connsiteX0" fmla="*/ 39108 w 49275"/>
                <a:gd name="connsiteY0" fmla="*/ 6952 h 7979"/>
                <a:gd name="connsiteX1" fmla="*/ 10987 w 49275"/>
                <a:gd name="connsiteY1" fmla="*/ 4419 h 7979"/>
                <a:gd name="connsiteX2" fmla="*/ 39108 w 49275"/>
                <a:gd name="connsiteY2" fmla="*/ 6952 h 7979"/>
              </a:gdLst>
              <a:ahLst/>
              <a:cxnLst>
                <a:cxn ang="0">
                  <a:pos x="connsiteX0" y="connsiteY0"/>
                </a:cxn>
                <a:cxn ang="0">
                  <a:pos x="connsiteX1" y="connsiteY1"/>
                </a:cxn>
                <a:cxn ang="0">
                  <a:pos x="connsiteX2" y="connsiteY2"/>
                </a:cxn>
              </a:cxnLst>
              <a:rect l="l" t="t" r="r" b="b"/>
              <a:pathLst>
                <a:path w="49275" h="7979">
                  <a:moveTo>
                    <a:pt x="39108" y="6952"/>
                  </a:moveTo>
                  <a:cubicBezTo>
                    <a:pt x="70776" y="6699"/>
                    <a:pt x="19094" y="-6728"/>
                    <a:pt x="10987" y="4419"/>
                  </a:cubicBezTo>
                  <a:cubicBezTo>
                    <a:pt x="-26508" y="3659"/>
                    <a:pt x="44428" y="10499"/>
                    <a:pt x="39108" y="695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5" name="Freeform 240">
              <a:extLst>
                <a:ext uri="{FF2B5EF4-FFF2-40B4-BE49-F238E27FC236}">
                  <a16:creationId xmlns:a16="http://schemas.microsoft.com/office/drawing/2014/main" id="{D4EDF2CA-1A7E-D219-7141-1B499B336195}"/>
                </a:ext>
              </a:extLst>
            </p:cNvPr>
            <p:cNvSpPr/>
            <p:nvPr/>
          </p:nvSpPr>
          <p:spPr>
            <a:xfrm>
              <a:off x="3051837" y="1648811"/>
              <a:ext cx="53383" cy="33191"/>
            </a:xfrm>
            <a:custGeom>
              <a:avLst/>
              <a:gdLst>
                <a:gd name="connsiteX0" fmla="*/ 21010 w 53383"/>
                <a:gd name="connsiteY0" fmla="*/ 3529 h 33191"/>
                <a:gd name="connsiteX1" fmla="*/ 8089 w 53383"/>
                <a:gd name="connsiteY1" fmla="*/ 3529 h 33191"/>
                <a:gd name="connsiteX2" fmla="*/ 3529 w 53383"/>
                <a:gd name="connsiteY2" fmla="*/ 4542 h 33191"/>
                <a:gd name="connsiteX3" fmla="*/ 4542 w 53383"/>
                <a:gd name="connsiteY3" fmla="*/ 14676 h 33191"/>
                <a:gd name="connsiteX4" fmla="*/ 20756 w 53383"/>
                <a:gd name="connsiteY4" fmla="*/ 22530 h 33191"/>
                <a:gd name="connsiteX5" fmla="*/ 30637 w 53383"/>
                <a:gd name="connsiteY5" fmla="*/ 22530 h 33191"/>
                <a:gd name="connsiteX6" fmla="*/ 40770 w 53383"/>
                <a:gd name="connsiteY6" fmla="*/ 30383 h 33191"/>
                <a:gd name="connsiteX7" fmla="*/ 52171 w 53383"/>
                <a:gd name="connsiteY7" fmla="*/ 23543 h 33191"/>
                <a:gd name="connsiteX8" fmla="*/ 21010 w 53383"/>
                <a:gd name="connsiteY8" fmla="*/ 3529 h 3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83" h="33191">
                  <a:moveTo>
                    <a:pt x="21010" y="3529"/>
                  </a:moveTo>
                  <a:cubicBezTo>
                    <a:pt x="13916" y="3529"/>
                    <a:pt x="12649" y="2516"/>
                    <a:pt x="8089" y="3529"/>
                  </a:cubicBezTo>
                  <a:cubicBezTo>
                    <a:pt x="3529" y="4542"/>
                    <a:pt x="2516" y="-5591"/>
                    <a:pt x="3529" y="4542"/>
                  </a:cubicBezTo>
                  <a:cubicBezTo>
                    <a:pt x="4542" y="14676"/>
                    <a:pt x="-5591" y="6822"/>
                    <a:pt x="4542" y="14676"/>
                  </a:cubicBezTo>
                  <a:cubicBezTo>
                    <a:pt x="14676" y="22530"/>
                    <a:pt x="10876" y="22530"/>
                    <a:pt x="20756" y="22530"/>
                  </a:cubicBezTo>
                  <a:cubicBezTo>
                    <a:pt x="30637" y="22530"/>
                    <a:pt x="20250" y="14676"/>
                    <a:pt x="30637" y="22530"/>
                  </a:cubicBezTo>
                  <a:cubicBezTo>
                    <a:pt x="40770" y="30383"/>
                    <a:pt x="29623" y="37224"/>
                    <a:pt x="40770" y="30383"/>
                  </a:cubicBezTo>
                  <a:cubicBezTo>
                    <a:pt x="52171" y="23543"/>
                    <a:pt x="55464" y="30383"/>
                    <a:pt x="52171" y="23543"/>
                  </a:cubicBezTo>
                  <a:cubicBezTo>
                    <a:pt x="48877" y="6062"/>
                    <a:pt x="32410" y="4036"/>
                    <a:pt x="21010" y="35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6" name="Freeform 241">
              <a:extLst>
                <a:ext uri="{FF2B5EF4-FFF2-40B4-BE49-F238E27FC236}">
                  <a16:creationId xmlns:a16="http://schemas.microsoft.com/office/drawing/2014/main" id="{1B0B19EB-C355-59A9-6CAE-6ABF0703EE5A}"/>
                </a:ext>
              </a:extLst>
            </p:cNvPr>
            <p:cNvSpPr/>
            <p:nvPr/>
          </p:nvSpPr>
          <p:spPr>
            <a:xfrm>
              <a:off x="3104689" y="1734742"/>
              <a:ext cx="137501" cy="78107"/>
            </a:xfrm>
            <a:custGeom>
              <a:avLst/>
              <a:gdLst>
                <a:gd name="connsiteX0" fmla="*/ 30480 w 137501"/>
                <a:gd name="connsiteY0" fmla="*/ 1708 h 78107"/>
                <a:gd name="connsiteX1" fmla="*/ 95336 w 137501"/>
                <a:gd name="connsiteY1" fmla="*/ 18682 h 78107"/>
                <a:gd name="connsiteX2" fmla="*/ 90776 w 137501"/>
                <a:gd name="connsiteY2" fmla="*/ 30082 h 78107"/>
                <a:gd name="connsiteX3" fmla="*/ 97109 w 137501"/>
                <a:gd name="connsiteY3" fmla="*/ 46043 h 78107"/>
                <a:gd name="connsiteX4" fmla="*/ 97109 w 137501"/>
                <a:gd name="connsiteY4" fmla="*/ 57443 h 78107"/>
                <a:gd name="connsiteX5" fmla="*/ 128270 w 137501"/>
                <a:gd name="connsiteY5" fmla="*/ 57443 h 78107"/>
                <a:gd name="connsiteX6" fmla="*/ 136124 w 137501"/>
                <a:gd name="connsiteY6" fmla="*/ 59723 h 78107"/>
                <a:gd name="connsiteX7" fmla="*/ 103189 w 137501"/>
                <a:gd name="connsiteY7" fmla="*/ 77964 h 78107"/>
                <a:gd name="connsiteX8" fmla="*/ 84949 w 137501"/>
                <a:gd name="connsiteY8" fmla="*/ 77964 h 78107"/>
                <a:gd name="connsiteX9" fmla="*/ 64428 w 137501"/>
                <a:gd name="connsiteY9" fmla="*/ 70110 h 78107"/>
                <a:gd name="connsiteX10" fmla="*/ 65695 w 137501"/>
                <a:gd name="connsiteY10" fmla="*/ 55417 h 78107"/>
                <a:gd name="connsiteX11" fmla="*/ 30480 w 137501"/>
                <a:gd name="connsiteY11" fmla="*/ 31096 h 78107"/>
                <a:gd name="connsiteX12" fmla="*/ 19080 w 137501"/>
                <a:gd name="connsiteY12" fmla="*/ 25776 h 78107"/>
                <a:gd name="connsiteX13" fmla="*/ 9959 w 137501"/>
                <a:gd name="connsiteY13" fmla="*/ 22482 h 78107"/>
                <a:gd name="connsiteX14" fmla="*/ 30480 w 137501"/>
                <a:gd name="connsiteY14" fmla="*/ 1708 h 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501" h="78107">
                  <a:moveTo>
                    <a:pt x="30480" y="1708"/>
                  </a:moveTo>
                  <a:cubicBezTo>
                    <a:pt x="64681" y="-1332"/>
                    <a:pt x="86722" y="441"/>
                    <a:pt x="95336" y="18682"/>
                  </a:cubicBezTo>
                  <a:cubicBezTo>
                    <a:pt x="90776" y="30082"/>
                    <a:pt x="93056" y="20962"/>
                    <a:pt x="90776" y="30082"/>
                  </a:cubicBezTo>
                  <a:cubicBezTo>
                    <a:pt x="88495" y="39203"/>
                    <a:pt x="97109" y="46043"/>
                    <a:pt x="97109" y="46043"/>
                  </a:cubicBezTo>
                  <a:cubicBezTo>
                    <a:pt x="97109" y="46043"/>
                    <a:pt x="80642" y="59723"/>
                    <a:pt x="97109" y="57443"/>
                  </a:cubicBezTo>
                  <a:cubicBezTo>
                    <a:pt x="117883" y="55417"/>
                    <a:pt x="114336" y="57697"/>
                    <a:pt x="128270" y="57443"/>
                  </a:cubicBezTo>
                  <a:cubicBezTo>
                    <a:pt x="136124" y="59723"/>
                    <a:pt x="139671" y="48323"/>
                    <a:pt x="136124" y="59723"/>
                  </a:cubicBezTo>
                  <a:cubicBezTo>
                    <a:pt x="135617" y="78724"/>
                    <a:pt x="118643" y="77964"/>
                    <a:pt x="103189" y="77964"/>
                  </a:cubicBezTo>
                  <a:cubicBezTo>
                    <a:pt x="87482" y="74164"/>
                    <a:pt x="99896" y="78977"/>
                    <a:pt x="84949" y="77964"/>
                  </a:cubicBezTo>
                  <a:cubicBezTo>
                    <a:pt x="67215" y="76444"/>
                    <a:pt x="76335" y="79991"/>
                    <a:pt x="64428" y="70110"/>
                  </a:cubicBezTo>
                  <a:cubicBezTo>
                    <a:pt x="36814" y="58203"/>
                    <a:pt x="90269" y="59723"/>
                    <a:pt x="65695" y="55417"/>
                  </a:cubicBezTo>
                  <a:cubicBezTo>
                    <a:pt x="31240" y="47310"/>
                    <a:pt x="41374" y="50603"/>
                    <a:pt x="30480" y="31096"/>
                  </a:cubicBezTo>
                  <a:cubicBezTo>
                    <a:pt x="23640" y="31349"/>
                    <a:pt x="28200" y="29069"/>
                    <a:pt x="19080" y="25776"/>
                  </a:cubicBezTo>
                  <a:cubicBezTo>
                    <a:pt x="9959" y="22482"/>
                    <a:pt x="13506" y="28056"/>
                    <a:pt x="9959" y="22482"/>
                  </a:cubicBezTo>
                  <a:cubicBezTo>
                    <a:pt x="-14615" y="-5386"/>
                    <a:pt x="11733" y="-319"/>
                    <a:pt x="30480" y="170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7" name="Freeform 242">
              <a:extLst>
                <a:ext uri="{FF2B5EF4-FFF2-40B4-BE49-F238E27FC236}">
                  <a16:creationId xmlns:a16="http://schemas.microsoft.com/office/drawing/2014/main" id="{E55C7591-F5A8-FE70-AD9E-05A1CF05BE87}"/>
                </a:ext>
              </a:extLst>
            </p:cNvPr>
            <p:cNvSpPr/>
            <p:nvPr/>
          </p:nvSpPr>
          <p:spPr>
            <a:xfrm>
              <a:off x="3161804" y="1913826"/>
              <a:ext cx="77641" cy="57341"/>
            </a:xfrm>
            <a:custGeom>
              <a:avLst/>
              <a:gdLst>
                <a:gd name="connsiteX0" fmla="*/ 76981 w 77641"/>
                <a:gd name="connsiteY0" fmla="*/ 38978 h 57341"/>
                <a:gd name="connsiteX1" fmla="*/ 38220 w 77641"/>
                <a:gd name="connsiteY1" fmla="*/ 48859 h 57341"/>
                <a:gd name="connsiteX2" fmla="*/ 34926 w 77641"/>
                <a:gd name="connsiteY2" fmla="*/ 50379 h 57341"/>
                <a:gd name="connsiteX3" fmla="*/ 23526 w 77641"/>
                <a:gd name="connsiteY3" fmla="*/ 44805 h 57341"/>
                <a:gd name="connsiteX4" fmla="*/ 12126 w 77641"/>
                <a:gd name="connsiteY4" fmla="*/ 38978 h 57341"/>
                <a:gd name="connsiteX5" fmla="*/ 3005 w 77641"/>
                <a:gd name="connsiteY5" fmla="*/ 24285 h 57341"/>
                <a:gd name="connsiteX6" fmla="*/ 21246 w 77641"/>
                <a:gd name="connsiteY6" fmla="*/ 5030 h 57341"/>
                <a:gd name="connsiteX7" fmla="*/ 38727 w 77641"/>
                <a:gd name="connsiteY7" fmla="*/ 5030 h 57341"/>
                <a:gd name="connsiteX8" fmla="*/ 76981 w 77641"/>
                <a:gd name="connsiteY8" fmla="*/ 38978 h 57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41" h="57341">
                  <a:moveTo>
                    <a:pt x="76981" y="38978"/>
                  </a:moveTo>
                  <a:cubicBezTo>
                    <a:pt x="82555" y="71153"/>
                    <a:pt x="51394" y="51899"/>
                    <a:pt x="38220" y="48859"/>
                  </a:cubicBezTo>
                  <a:cubicBezTo>
                    <a:pt x="34926" y="50379"/>
                    <a:pt x="46074" y="56206"/>
                    <a:pt x="34926" y="50379"/>
                  </a:cubicBezTo>
                  <a:cubicBezTo>
                    <a:pt x="23526" y="44805"/>
                    <a:pt x="31633" y="44805"/>
                    <a:pt x="23526" y="44805"/>
                  </a:cubicBezTo>
                  <a:cubicBezTo>
                    <a:pt x="15419" y="44805"/>
                    <a:pt x="23273" y="44552"/>
                    <a:pt x="12126" y="38978"/>
                  </a:cubicBezTo>
                  <a:cubicBezTo>
                    <a:pt x="-4088" y="35178"/>
                    <a:pt x="-542" y="39232"/>
                    <a:pt x="3005" y="24285"/>
                  </a:cubicBezTo>
                  <a:cubicBezTo>
                    <a:pt x="3765" y="19978"/>
                    <a:pt x="15419" y="4271"/>
                    <a:pt x="21246" y="5030"/>
                  </a:cubicBezTo>
                  <a:cubicBezTo>
                    <a:pt x="29100" y="5030"/>
                    <a:pt x="17699" y="9591"/>
                    <a:pt x="38727" y="5030"/>
                  </a:cubicBezTo>
                  <a:cubicBezTo>
                    <a:pt x="70648" y="-12703"/>
                    <a:pt x="75461" y="20738"/>
                    <a:pt x="76981" y="3897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8" name="Freeform 243">
              <a:extLst>
                <a:ext uri="{FF2B5EF4-FFF2-40B4-BE49-F238E27FC236}">
                  <a16:creationId xmlns:a16="http://schemas.microsoft.com/office/drawing/2014/main" id="{9E56D227-4CAB-F4E6-9123-7E2F11E00242}"/>
                </a:ext>
              </a:extLst>
            </p:cNvPr>
            <p:cNvSpPr/>
            <p:nvPr/>
          </p:nvSpPr>
          <p:spPr>
            <a:xfrm>
              <a:off x="3151343" y="1833623"/>
              <a:ext cx="95798" cy="45711"/>
            </a:xfrm>
            <a:custGeom>
              <a:avLst/>
              <a:gdLst>
                <a:gd name="connsiteX0" fmla="*/ 79843 w 95798"/>
                <a:gd name="connsiteY0" fmla="*/ 45712 h 45711"/>
                <a:gd name="connsiteX1" fmla="*/ 22334 w 95798"/>
                <a:gd name="connsiteY1" fmla="*/ 31018 h 45711"/>
                <a:gd name="connsiteX2" fmla="*/ 17774 w 95798"/>
                <a:gd name="connsiteY2" fmla="*/ 27218 h 45711"/>
                <a:gd name="connsiteX3" fmla="*/ 293 w 95798"/>
                <a:gd name="connsiteY3" fmla="*/ 16830 h 45711"/>
                <a:gd name="connsiteX4" fmla="*/ 31961 w 95798"/>
                <a:gd name="connsiteY4" fmla="*/ 363 h 45711"/>
                <a:gd name="connsiteX5" fmla="*/ 49188 w 95798"/>
                <a:gd name="connsiteY5" fmla="*/ 5937 h 45711"/>
                <a:gd name="connsiteX6" fmla="*/ 67176 w 95798"/>
                <a:gd name="connsiteY6" fmla="*/ 6950 h 45711"/>
                <a:gd name="connsiteX7" fmla="*/ 79843 w 95798"/>
                <a:gd name="connsiteY7" fmla="*/ 45712 h 4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98" h="45711">
                  <a:moveTo>
                    <a:pt x="79843" y="45712"/>
                  </a:moveTo>
                  <a:cubicBezTo>
                    <a:pt x="49442" y="38111"/>
                    <a:pt x="54002" y="55085"/>
                    <a:pt x="22334" y="31018"/>
                  </a:cubicBezTo>
                  <a:cubicBezTo>
                    <a:pt x="17774" y="27218"/>
                    <a:pt x="31961" y="31018"/>
                    <a:pt x="17774" y="27218"/>
                  </a:cubicBezTo>
                  <a:cubicBezTo>
                    <a:pt x="293" y="24684"/>
                    <a:pt x="5107" y="27218"/>
                    <a:pt x="293" y="16830"/>
                  </a:cubicBezTo>
                  <a:cubicBezTo>
                    <a:pt x="-3000" y="4923"/>
                    <a:pt x="22334" y="-1664"/>
                    <a:pt x="31961" y="363"/>
                  </a:cubicBezTo>
                  <a:cubicBezTo>
                    <a:pt x="39308" y="5177"/>
                    <a:pt x="41335" y="363"/>
                    <a:pt x="49188" y="5937"/>
                  </a:cubicBezTo>
                  <a:cubicBezTo>
                    <a:pt x="55522" y="13537"/>
                    <a:pt x="60082" y="5177"/>
                    <a:pt x="67176" y="6950"/>
                  </a:cubicBezTo>
                  <a:cubicBezTo>
                    <a:pt x="98843" y="13790"/>
                    <a:pt x="105937" y="16830"/>
                    <a:pt x="79843" y="4571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89" name="Freeform 244">
              <a:extLst>
                <a:ext uri="{FF2B5EF4-FFF2-40B4-BE49-F238E27FC236}">
                  <a16:creationId xmlns:a16="http://schemas.microsoft.com/office/drawing/2014/main" id="{E6240298-5AFE-2ECC-71EA-E31D662E4407}"/>
                </a:ext>
              </a:extLst>
            </p:cNvPr>
            <p:cNvSpPr/>
            <p:nvPr/>
          </p:nvSpPr>
          <p:spPr>
            <a:xfrm>
              <a:off x="3249073" y="1856402"/>
              <a:ext cx="371001" cy="123981"/>
            </a:xfrm>
            <a:custGeom>
              <a:avLst/>
              <a:gdLst>
                <a:gd name="connsiteX0" fmla="*/ 370993 w 371001"/>
                <a:gd name="connsiteY0" fmla="*/ 85762 h 123981"/>
                <a:gd name="connsiteX1" fmla="*/ 356806 w 371001"/>
                <a:gd name="connsiteY1" fmla="*/ 94629 h 123981"/>
                <a:gd name="connsiteX2" fmla="*/ 352499 w 371001"/>
                <a:gd name="connsiteY2" fmla="*/ 112110 h 123981"/>
                <a:gd name="connsiteX3" fmla="*/ 298031 w 371001"/>
                <a:gd name="connsiteY3" fmla="*/ 116163 h 123981"/>
                <a:gd name="connsiteX4" fmla="*/ 267376 w 371001"/>
                <a:gd name="connsiteY4" fmla="*/ 106029 h 123981"/>
                <a:gd name="connsiteX5" fmla="*/ 221014 w 371001"/>
                <a:gd name="connsiteY5" fmla="*/ 116416 h 123981"/>
                <a:gd name="connsiteX6" fmla="*/ 215441 w 371001"/>
                <a:gd name="connsiteY6" fmla="*/ 116163 h 123981"/>
                <a:gd name="connsiteX7" fmla="*/ 200240 w 371001"/>
                <a:gd name="connsiteY7" fmla="*/ 122497 h 123981"/>
                <a:gd name="connsiteX8" fmla="*/ 121704 w 371001"/>
                <a:gd name="connsiteY8" fmla="*/ 116163 h 123981"/>
                <a:gd name="connsiteX9" fmla="*/ 122717 w 371001"/>
                <a:gd name="connsiteY9" fmla="*/ 110336 h 123981"/>
                <a:gd name="connsiteX10" fmla="*/ 109544 w 371001"/>
                <a:gd name="connsiteY10" fmla="*/ 107043 h 123981"/>
                <a:gd name="connsiteX11" fmla="*/ 78889 w 371001"/>
                <a:gd name="connsiteY11" fmla="*/ 113630 h 123981"/>
                <a:gd name="connsiteX12" fmla="*/ 69515 w 371001"/>
                <a:gd name="connsiteY12" fmla="*/ 110843 h 123981"/>
                <a:gd name="connsiteX13" fmla="*/ 61915 w 371001"/>
                <a:gd name="connsiteY13" fmla="*/ 113630 h 123981"/>
                <a:gd name="connsiteX14" fmla="*/ 37848 w 371001"/>
                <a:gd name="connsiteY14" fmla="*/ 110843 h 123981"/>
                <a:gd name="connsiteX15" fmla="*/ 20367 w 371001"/>
                <a:gd name="connsiteY15" fmla="*/ 89055 h 123981"/>
                <a:gd name="connsiteX16" fmla="*/ 18594 w 371001"/>
                <a:gd name="connsiteY16" fmla="*/ 85255 h 123981"/>
                <a:gd name="connsiteX17" fmla="*/ 20874 w 371001"/>
                <a:gd name="connsiteY17" fmla="*/ 57388 h 123981"/>
                <a:gd name="connsiteX18" fmla="*/ 23154 w 371001"/>
                <a:gd name="connsiteY18" fmla="*/ 49787 h 123981"/>
                <a:gd name="connsiteX19" fmla="*/ 2886 w 371001"/>
                <a:gd name="connsiteY19" fmla="*/ 28507 h 123981"/>
                <a:gd name="connsiteX20" fmla="*/ 57608 w 371001"/>
                <a:gd name="connsiteY20" fmla="*/ 4946 h 123981"/>
                <a:gd name="connsiteX21" fmla="*/ 82183 w 371001"/>
                <a:gd name="connsiteY21" fmla="*/ 32813 h 123981"/>
                <a:gd name="connsiteX22" fmla="*/ 110557 w 371001"/>
                <a:gd name="connsiteY22" fmla="*/ 61441 h 123981"/>
                <a:gd name="connsiteX23" fmla="*/ 120437 w 371001"/>
                <a:gd name="connsiteY23" fmla="*/ 63468 h 123981"/>
                <a:gd name="connsiteX24" fmla="*/ 137411 w 371001"/>
                <a:gd name="connsiteY24" fmla="*/ 69041 h 123981"/>
                <a:gd name="connsiteX25" fmla="*/ 142732 w 371001"/>
                <a:gd name="connsiteY25" fmla="*/ 69548 h 123981"/>
                <a:gd name="connsiteX26" fmla="*/ 147545 w 371001"/>
                <a:gd name="connsiteY26" fmla="*/ 66255 h 123981"/>
                <a:gd name="connsiteX27" fmla="*/ 217468 w 371001"/>
                <a:gd name="connsiteY27" fmla="*/ 65241 h 123981"/>
                <a:gd name="connsiteX28" fmla="*/ 234442 w 371001"/>
                <a:gd name="connsiteY28" fmla="*/ 57134 h 123981"/>
                <a:gd name="connsiteX29" fmla="*/ 298284 w 371001"/>
                <a:gd name="connsiteY29" fmla="*/ 51561 h 123981"/>
                <a:gd name="connsiteX30" fmla="*/ 336032 w 371001"/>
                <a:gd name="connsiteY30" fmla="*/ 55108 h 123981"/>
                <a:gd name="connsiteX31" fmla="*/ 370993 w 371001"/>
                <a:gd name="connsiteY31" fmla="*/ 85762 h 12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1001" h="123981">
                  <a:moveTo>
                    <a:pt x="370993" y="85762"/>
                  </a:moveTo>
                  <a:cubicBezTo>
                    <a:pt x="363140" y="82975"/>
                    <a:pt x="360099" y="88295"/>
                    <a:pt x="356806" y="94629"/>
                  </a:cubicBezTo>
                  <a:cubicBezTo>
                    <a:pt x="353006" y="101469"/>
                    <a:pt x="365926" y="107803"/>
                    <a:pt x="352499" y="112110"/>
                  </a:cubicBezTo>
                  <a:cubicBezTo>
                    <a:pt x="337552" y="110843"/>
                    <a:pt x="310444" y="113630"/>
                    <a:pt x="298031" y="116163"/>
                  </a:cubicBezTo>
                  <a:cubicBezTo>
                    <a:pt x="298284" y="128577"/>
                    <a:pt x="269403" y="111350"/>
                    <a:pt x="267376" y="106029"/>
                  </a:cubicBezTo>
                  <a:cubicBezTo>
                    <a:pt x="264589" y="114643"/>
                    <a:pt x="225828" y="127817"/>
                    <a:pt x="221014" y="116416"/>
                  </a:cubicBezTo>
                  <a:cubicBezTo>
                    <a:pt x="221014" y="116416"/>
                    <a:pt x="230388" y="109830"/>
                    <a:pt x="215441" y="116163"/>
                  </a:cubicBezTo>
                  <a:cubicBezTo>
                    <a:pt x="200240" y="122497"/>
                    <a:pt x="200240" y="122497"/>
                    <a:pt x="200240" y="122497"/>
                  </a:cubicBezTo>
                  <a:cubicBezTo>
                    <a:pt x="186053" y="117936"/>
                    <a:pt x="125251" y="132124"/>
                    <a:pt x="121704" y="116163"/>
                  </a:cubicBezTo>
                  <a:cubicBezTo>
                    <a:pt x="122717" y="110336"/>
                    <a:pt x="130571" y="113123"/>
                    <a:pt x="122717" y="110336"/>
                  </a:cubicBezTo>
                  <a:cubicBezTo>
                    <a:pt x="114611" y="107550"/>
                    <a:pt x="112330" y="103749"/>
                    <a:pt x="109544" y="107043"/>
                  </a:cubicBezTo>
                  <a:cubicBezTo>
                    <a:pt x="102957" y="117430"/>
                    <a:pt x="91050" y="113630"/>
                    <a:pt x="78889" y="113630"/>
                  </a:cubicBezTo>
                  <a:cubicBezTo>
                    <a:pt x="66222" y="116670"/>
                    <a:pt x="75849" y="107803"/>
                    <a:pt x="69515" y="110843"/>
                  </a:cubicBezTo>
                  <a:cubicBezTo>
                    <a:pt x="61915" y="113630"/>
                    <a:pt x="78382" y="112616"/>
                    <a:pt x="61915" y="113630"/>
                  </a:cubicBezTo>
                  <a:cubicBezTo>
                    <a:pt x="39875" y="114136"/>
                    <a:pt x="48742" y="116670"/>
                    <a:pt x="37848" y="110843"/>
                  </a:cubicBezTo>
                  <a:cubicBezTo>
                    <a:pt x="28727" y="102483"/>
                    <a:pt x="25687" y="100203"/>
                    <a:pt x="20367" y="89055"/>
                  </a:cubicBezTo>
                  <a:cubicBezTo>
                    <a:pt x="18594" y="85255"/>
                    <a:pt x="11753" y="102229"/>
                    <a:pt x="18594" y="85255"/>
                  </a:cubicBezTo>
                  <a:cubicBezTo>
                    <a:pt x="31261" y="57894"/>
                    <a:pt x="20114" y="74615"/>
                    <a:pt x="20874" y="57388"/>
                  </a:cubicBezTo>
                  <a:cubicBezTo>
                    <a:pt x="23154" y="49787"/>
                    <a:pt x="31261" y="56374"/>
                    <a:pt x="23154" y="49787"/>
                  </a:cubicBezTo>
                  <a:cubicBezTo>
                    <a:pt x="16314" y="44720"/>
                    <a:pt x="5420" y="34080"/>
                    <a:pt x="2886" y="28507"/>
                  </a:cubicBezTo>
                  <a:cubicBezTo>
                    <a:pt x="-12821" y="2666"/>
                    <a:pt x="39875" y="-6708"/>
                    <a:pt x="57608" y="4946"/>
                  </a:cubicBezTo>
                  <a:cubicBezTo>
                    <a:pt x="70276" y="3426"/>
                    <a:pt x="80916" y="20653"/>
                    <a:pt x="82183" y="32813"/>
                  </a:cubicBezTo>
                  <a:cubicBezTo>
                    <a:pt x="88010" y="43960"/>
                    <a:pt x="102450" y="54854"/>
                    <a:pt x="110557" y="61441"/>
                  </a:cubicBezTo>
                  <a:cubicBezTo>
                    <a:pt x="112837" y="61694"/>
                    <a:pt x="86996" y="66001"/>
                    <a:pt x="120437" y="63468"/>
                  </a:cubicBezTo>
                  <a:cubicBezTo>
                    <a:pt x="120437" y="63468"/>
                    <a:pt x="132345" y="68788"/>
                    <a:pt x="137411" y="69041"/>
                  </a:cubicBezTo>
                  <a:cubicBezTo>
                    <a:pt x="142732" y="69548"/>
                    <a:pt x="137918" y="72842"/>
                    <a:pt x="142732" y="69548"/>
                  </a:cubicBezTo>
                  <a:cubicBezTo>
                    <a:pt x="147545" y="66255"/>
                    <a:pt x="135638" y="65748"/>
                    <a:pt x="147545" y="66255"/>
                  </a:cubicBezTo>
                  <a:cubicBezTo>
                    <a:pt x="175159" y="70055"/>
                    <a:pt x="190107" y="71828"/>
                    <a:pt x="217468" y="65241"/>
                  </a:cubicBezTo>
                  <a:cubicBezTo>
                    <a:pt x="234695" y="61441"/>
                    <a:pt x="224561" y="57134"/>
                    <a:pt x="234442" y="57134"/>
                  </a:cubicBezTo>
                  <a:cubicBezTo>
                    <a:pt x="269150" y="56374"/>
                    <a:pt x="267883" y="46747"/>
                    <a:pt x="298284" y="51561"/>
                  </a:cubicBezTo>
                  <a:cubicBezTo>
                    <a:pt x="329192" y="53081"/>
                    <a:pt x="314498" y="49281"/>
                    <a:pt x="336032" y="55108"/>
                  </a:cubicBezTo>
                  <a:cubicBezTo>
                    <a:pt x="348192" y="66255"/>
                    <a:pt x="371500" y="68028"/>
                    <a:pt x="370993" y="8576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0" name="Freeform 245">
              <a:extLst>
                <a:ext uri="{FF2B5EF4-FFF2-40B4-BE49-F238E27FC236}">
                  <a16:creationId xmlns:a16="http://schemas.microsoft.com/office/drawing/2014/main" id="{E17DA2B9-4048-1405-90C7-78EFCC5C3169}"/>
                </a:ext>
              </a:extLst>
            </p:cNvPr>
            <p:cNvSpPr/>
            <p:nvPr/>
          </p:nvSpPr>
          <p:spPr>
            <a:xfrm>
              <a:off x="3291659" y="1453489"/>
              <a:ext cx="831807" cy="431523"/>
            </a:xfrm>
            <a:custGeom>
              <a:avLst/>
              <a:gdLst>
                <a:gd name="connsiteX0" fmla="*/ 266592 w 831807"/>
                <a:gd name="connsiteY0" fmla="*/ 410138 h 431523"/>
                <a:gd name="connsiteX1" fmla="*/ 284579 w 831807"/>
                <a:gd name="connsiteY1" fmla="*/ 423819 h 431523"/>
                <a:gd name="connsiteX2" fmla="*/ 283819 w 831807"/>
                <a:gd name="connsiteY2" fmla="*/ 427619 h 431523"/>
                <a:gd name="connsiteX3" fmla="*/ 319287 w 831807"/>
                <a:gd name="connsiteY3" fmla="*/ 426606 h 431523"/>
                <a:gd name="connsiteX4" fmla="*/ 328154 w 831807"/>
                <a:gd name="connsiteY4" fmla="*/ 426606 h 431523"/>
                <a:gd name="connsiteX5" fmla="*/ 331701 w 831807"/>
                <a:gd name="connsiteY5" fmla="*/ 421792 h 431523"/>
                <a:gd name="connsiteX6" fmla="*/ 347915 w 831807"/>
                <a:gd name="connsiteY6" fmla="*/ 413432 h 431523"/>
                <a:gd name="connsiteX7" fmla="*/ 363369 w 831807"/>
                <a:gd name="connsiteY7" fmla="*/ 413432 h 431523"/>
                <a:gd name="connsiteX8" fmla="*/ 372489 w 831807"/>
                <a:gd name="connsiteY8" fmla="*/ 404311 h 431523"/>
                <a:gd name="connsiteX9" fmla="*/ 372489 w 831807"/>
                <a:gd name="connsiteY9" fmla="*/ 397724 h 431523"/>
                <a:gd name="connsiteX10" fmla="*/ 376289 w 831807"/>
                <a:gd name="connsiteY10" fmla="*/ 391138 h 431523"/>
                <a:gd name="connsiteX11" fmla="*/ 368435 w 831807"/>
                <a:gd name="connsiteY11" fmla="*/ 374417 h 431523"/>
                <a:gd name="connsiteX12" fmla="*/ 355515 w 831807"/>
                <a:gd name="connsiteY12" fmla="*/ 373150 h 431523"/>
                <a:gd name="connsiteX13" fmla="*/ 342594 w 831807"/>
                <a:gd name="connsiteY13" fmla="*/ 370617 h 431523"/>
                <a:gd name="connsiteX14" fmla="*/ 345888 w 831807"/>
                <a:gd name="connsiteY14" fmla="*/ 369857 h 431523"/>
                <a:gd name="connsiteX15" fmla="*/ 367928 w 831807"/>
                <a:gd name="connsiteY15" fmla="*/ 362003 h 431523"/>
                <a:gd name="connsiteX16" fmla="*/ 367928 w 831807"/>
                <a:gd name="connsiteY16" fmla="*/ 362003 h 431523"/>
                <a:gd name="connsiteX17" fmla="*/ 364635 w 831807"/>
                <a:gd name="connsiteY17" fmla="*/ 339456 h 431523"/>
                <a:gd name="connsiteX18" fmla="*/ 363369 w 831807"/>
                <a:gd name="connsiteY18" fmla="*/ 335656 h 431523"/>
                <a:gd name="connsiteX19" fmla="*/ 401623 w 831807"/>
                <a:gd name="connsiteY19" fmla="*/ 337682 h 431523"/>
                <a:gd name="connsiteX20" fmla="*/ 440385 w 831807"/>
                <a:gd name="connsiteY20" fmla="*/ 322228 h 431523"/>
                <a:gd name="connsiteX21" fmla="*/ 451278 w 831807"/>
                <a:gd name="connsiteY21" fmla="*/ 274347 h 431523"/>
                <a:gd name="connsiteX22" fmla="*/ 444691 w 831807"/>
                <a:gd name="connsiteY22" fmla="*/ 268520 h 431523"/>
                <a:gd name="connsiteX23" fmla="*/ 443425 w 831807"/>
                <a:gd name="connsiteY23" fmla="*/ 265986 h 431523"/>
                <a:gd name="connsiteX24" fmla="*/ 451278 w 831807"/>
                <a:gd name="connsiteY24" fmla="*/ 263453 h 431523"/>
                <a:gd name="connsiteX25" fmla="*/ 452038 w 831807"/>
                <a:gd name="connsiteY25" fmla="*/ 257626 h 431523"/>
                <a:gd name="connsiteX26" fmla="*/ 448238 w 831807"/>
                <a:gd name="connsiteY26" fmla="*/ 252559 h 431523"/>
                <a:gd name="connsiteX27" fmla="*/ 457865 w 831807"/>
                <a:gd name="connsiteY27" fmla="*/ 243439 h 431523"/>
                <a:gd name="connsiteX28" fmla="*/ 462932 w 831807"/>
                <a:gd name="connsiteY28" fmla="*/ 240905 h 431523"/>
                <a:gd name="connsiteX29" fmla="*/ 489533 w 831807"/>
                <a:gd name="connsiteY29" fmla="*/ 245466 h 431523"/>
                <a:gd name="connsiteX30" fmla="*/ 496627 w 831807"/>
                <a:gd name="connsiteY30" fmla="*/ 239639 h 431523"/>
                <a:gd name="connsiteX31" fmla="*/ 509547 w 831807"/>
                <a:gd name="connsiteY31" fmla="*/ 234572 h 431523"/>
                <a:gd name="connsiteX32" fmla="*/ 534881 w 831807"/>
                <a:gd name="connsiteY32" fmla="*/ 227478 h 431523"/>
                <a:gd name="connsiteX33" fmla="*/ 562749 w 831807"/>
                <a:gd name="connsiteY33" fmla="*/ 215318 h 431523"/>
                <a:gd name="connsiteX34" fmla="*/ 565282 w 831807"/>
                <a:gd name="connsiteY34" fmla="*/ 212024 h 431523"/>
                <a:gd name="connsiteX35" fmla="*/ 589857 w 831807"/>
                <a:gd name="connsiteY35" fmla="*/ 198344 h 431523"/>
                <a:gd name="connsiteX36" fmla="*/ 591124 w 831807"/>
                <a:gd name="connsiteY36" fmla="*/ 193277 h 431523"/>
                <a:gd name="connsiteX37" fmla="*/ 600750 w 831807"/>
                <a:gd name="connsiteY37" fmla="*/ 188210 h 431523"/>
                <a:gd name="connsiteX38" fmla="*/ 604044 w 831807"/>
                <a:gd name="connsiteY38" fmla="*/ 188210 h 431523"/>
                <a:gd name="connsiteX39" fmla="*/ 606071 w 831807"/>
                <a:gd name="connsiteY39" fmla="*/ 182383 h 431523"/>
                <a:gd name="connsiteX40" fmla="*/ 639765 w 831807"/>
                <a:gd name="connsiteY40" fmla="*/ 157049 h 431523"/>
                <a:gd name="connsiteX41" fmla="*/ 665606 w 831807"/>
                <a:gd name="connsiteY41" fmla="*/ 146662 h 431523"/>
                <a:gd name="connsiteX42" fmla="*/ 698034 w 831807"/>
                <a:gd name="connsiteY42" fmla="*/ 131208 h 431523"/>
                <a:gd name="connsiteX43" fmla="*/ 736796 w 831807"/>
                <a:gd name="connsiteY43" fmla="*/ 119048 h 431523"/>
                <a:gd name="connsiteX44" fmla="*/ 739329 w 831807"/>
                <a:gd name="connsiteY44" fmla="*/ 113981 h 431523"/>
                <a:gd name="connsiteX45" fmla="*/ 739329 w 831807"/>
                <a:gd name="connsiteY45" fmla="*/ 108914 h 431523"/>
                <a:gd name="connsiteX46" fmla="*/ 701834 w 831807"/>
                <a:gd name="connsiteY46" fmla="*/ 108661 h 431523"/>
                <a:gd name="connsiteX47" fmla="*/ 676500 w 831807"/>
                <a:gd name="connsiteY47" fmla="*/ 107901 h 431523"/>
                <a:gd name="connsiteX48" fmla="*/ 679033 w 831807"/>
                <a:gd name="connsiteY48" fmla="*/ 106887 h 431523"/>
                <a:gd name="connsiteX49" fmla="*/ 693220 w 831807"/>
                <a:gd name="connsiteY49" fmla="*/ 104354 h 431523"/>
                <a:gd name="connsiteX50" fmla="*/ 698287 w 831807"/>
                <a:gd name="connsiteY50" fmla="*/ 102327 h 431523"/>
                <a:gd name="connsiteX51" fmla="*/ 755289 w 831807"/>
                <a:gd name="connsiteY51" fmla="*/ 93207 h 431523"/>
                <a:gd name="connsiteX52" fmla="*/ 766183 w 831807"/>
                <a:gd name="connsiteY52" fmla="*/ 87380 h 431523"/>
                <a:gd name="connsiteX53" fmla="*/ 769983 w 831807"/>
                <a:gd name="connsiteY53" fmla="*/ 87380 h 431523"/>
                <a:gd name="connsiteX54" fmla="*/ 781637 w 831807"/>
                <a:gd name="connsiteY54" fmla="*/ 82313 h 431523"/>
                <a:gd name="connsiteX55" fmla="*/ 826225 w 831807"/>
                <a:gd name="connsiteY55" fmla="*/ 66099 h 431523"/>
                <a:gd name="connsiteX56" fmla="*/ 814065 w 831807"/>
                <a:gd name="connsiteY56" fmla="*/ 44818 h 431523"/>
                <a:gd name="connsiteX57" fmla="*/ 762890 w 831807"/>
                <a:gd name="connsiteY57" fmla="*/ 22777 h 431523"/>
                <a:gd name="connsiteX58" fmla="*/ 671686 w 831807"/>
                <a:gd name="connsiteY58" fmla="*/ 20244 h 431523"/>
                <a:gd name="connsiteX59" fmla="*/ 677513 w 831807"/>
                <a:gd name="connsiteY59" fmla="*/ 14670 h 431523"/>
                <a:gd name="connsiteX60" fmla="*/ 670927 w 831807"/>
                <a:gd name="connsiteY60" fmla="*/ 9857 h 431523"/>
                <a:gd name="connsiteX61" fmla="*/ 648379 w 831807"/>
                <a:gd name="connsiteY61" fmla="*/ 13150 h 431523"/>
                <a:gd name="connsiteX62" fmla="*/ 636218 w 831807"/>
                <a:gd name="connsiteY62" fmla="*/ 11884 h 431523"/>
                <a:gd name="connsiteX63" fmla="*/ 632925 w 831807"/>
                <a:gd name="connsiteY63" fmla="*/ 9350 h 431523"/>
                <a:gd name="connsiteX64" fmla="*/ 624565 w 831807"/>
                <a:gd name="connsiteY64" fmla="*/ 10364 h 431523"/>
                <a:gd name="connsiteX65" fmla="*/ 611644 w 831807"/>
                <a:gd name="connsiteY65" fmla="*/ 8337 h 431523"/>
                <a:gd name="connsiteX66" fmla="*/ 602017 w 831807"/>
                <a:gd name="connsiteY66" fmla="*/ 7577 h 431523"/>
                <a:gd name="connsiteX67" fmla="*/ 599484 w 831807"/>
                <a:gd name="connsiteY67" fmla="*/ 3777 h 431523"/>
                <a:gd name="connsiteX68" fmla="*/ 586563 w 831807"/>
                <a:gd name="connsiteY68" fmla="*/ 483 h 431523"/>
                <a:gd name="connsiteX69" fmla="*/ 564016 w 831807"/>
                <a:gd name="connsiteY69" fmla="*/ 4283 h 431523"/>
                <a:gd name="connsiteX70" fmla="*/ 546535 w 831807"/>
                <a:gd name="connsiteY70" fmla="*/ 9350 h 431523"/>
                <a:gd name="connsiteX71" fmla="*/ 538175 w 831807"/>
                <a:gd name="connsiteY71" fmla="*/ 5550 h 431523"/>
                <a:gd name="connsiteX72" fmla="*/ 489787 w 831807"/>
                <a:gd name="connsiteY72" fmla="*/ 17711 h 431523"/>
                <a:gd name="connsiteX73" fmla="*/ 460145 w 831807"/>
                <a:gd name="connsiteY73" fmla="*/ 6057 h 431523"/>
                <a:gd name="connsiteX74" fmla="*/ 410490 w 831807"/>
                <a:gd name="connsiteY74" fmla="*/ 13150 h 431523"/>
                <a:gd name="connsiteX75" fmla="*/ 407197 w 831807"/>
                <a:gd name="connsiteY75" fmla="*/ 21511 h 431523"/>
                <a:gd name="connsiteX76" fmla="*/ 376289 w 831807"/>
                <a:gd name="connsiteY76" fmla="*/ 17711 h 431523"/>
                <a:gd name="connsiteX77" fmla="*/ 363369 w 831807"/>
                <a:gd name="connsiteY77" fmla="*/ 25564 h 431523"/>
                <a:gd name="connsiteX78" fmla="*/ 318020 w 831807"/>
                <a:gd name="connsiteY78" fmla="*/ 17204 h 431523"/>
                <a:gd name="connsiteX79" fmla="*/ 298006 w 831807"/>
                <a:gd name="connsiteY79" fmla="*/ 23791 h 431523"/>
                <a:gd name="connsiteX80" fmla="*/ 276725 w 831807"/>
                <a:gd name="connsiteY80" fmla="*/ 26324 h 431523"/>
                <a:gd name="connsiteX81" fmla="*/ 254684 w 831807"/>
                <a:gd name="connsiteY81" fmla="*/ 38485 h 431523"/>
                <a:gd name="connsiteX82" fmla="*/ 236697 w 831807"/>
                <a:gd name="connsiteY82" fmla="*/ 53432 h 431523"/>
                <a:gd name="connsiteX83" fmla="*/ 209590 w 831807"/>
                <a:gd name="connsiteY83" fmla="*/ 52165 h 431523"/>
                <a:gd name="connsiteX84" fmla="*/ 195402 w 831807"/>
                <a:gd name="connsiteY84" fmla="*/ 52165 h 431523"/>
                <a:gd name="connsiteX85" fmla="*/ 192869 w 831807"/>
                <a:gd name="connsiteY85" fmla="*/ 48365 h 431523"/>
                <a:gd name="connsiteX86" fmla="*/ 189069 w 831807"/>
                <a:gd name="connsiteY86" fmla="*/ 45832 h 431523"/>
                <a:gd name="connsiteX87" fmla="*/ 164495 w 831807"/>
                <a:gd name="connsiteY87" fmla="*/ 47858 h 431523"/>
                <a:gd name="connsiteX88" fmla="*/ 159934 w 831807"/>
                <a:gd name="connsiteY88" fmla="*/ 53685 h 431523"/>
                <a:gd name="connsiteX89" fmla="*/ 122440 w 831807"/>
                <a:gd name="connsiteY89" fmla="*/ 70406 h 431523"/>
                <a:gd name="connsiteX90" fmla="*/ 121173 w 831807"/>
                <a:gd name="connsiteY90" fmla="*/ 74206 h 431523"/>
                <a:gd name="connsiteX91" fmla="*/ 48717 w 831807"/>
                <a:gd name="connsiteY91" fmla="*/ 89153 h 431523"/>
                <a:gd name="connsiteX92" fmla="*/ 45424 w 831807"/>
                <a:gd name="connsiteY92" fmla="*/ 86620 h 431523"/>
                <a:gd name="connsiteX93" fmla="*/ 33263 w 831807"/>
                <a:gd name="connsiteY93" fmla="*/ 86620 h 431523"/>
                <a:gd name="connsiteX94" fmla="*/ 5395 w 831807"/>
                <a:gd name="connsiteY94" fmla="*/ 104100 h 431523"/>
                <a:gd name="connsiteX95" fmla="*/ 35796 w 831807"/>
                <a:gd name="connsiteY95" fmla="*/ 97513 h 431523"/>
                <a:gd name="connsiteX96" fmla="*/ 29210 w 831807"/>
                <a:gd name="connsiteY96" fmla="*/ 110434 h 431523"/>
                <a:gd name="connsiteX97" fmla="*/ 31236 w 831807"/>
                <a:gd name="connsiteY97" fmla="*/ 113727 h 431523"/>
                <a:gd name="connsiteX98" fmla="*/ 40357 w 831807"/>
                <a:gd name="connsiteY98" fmla="*/ 134501 h 431523"/>
                <a:gd name="connsiteX99" fmla="*/ 62397 w 831807"/>
                <a:gd name="connsiteY99" fmla="*/ 150715 h 431523"/>
                <a:gd name="connsiteX100" fmla="*/ 79118 w 831807"/>
                <a:gd name="connsiteY100" fmla="*/ 154009 h 431523"/>
                <a:gd name="connsiteX101" fmla="*/ 139920 w 831807"/>
                <a:gd name="connsiteY101" fmla="*/ 151475 h 431523"/>
                <a:gd name="connsiteX102" fmla="*/ 174122 w 831807"/>
                <a:gd name="connsiteY102" fmla="*/ 162369 h 431523"/>
                <a:gd name="connsiteX103" fmla="*/ 217443 w 831807"/>
                <a:gd name="connsiteY103" fmla="*/ 161102 h 431523"/>
                <a:gd name="connsiteX104" fmla="*/ 225297 w 831807"/>
                <a:gd name="connsiteY104" fmla="*/ 162369 h 431523"/>
                <a:gd name="connsiteX105" fmla="*/ 228590 w 831807"/>
                <a:gd name="connsiteY105" fmla="*/ 164396 h 431523"/>
                <a:gd name="connsiteX106" fmla="*/ 282299 w 831807"/>
                <a:gd name="connsiteY106" fmla="*/ 159836 h 431523"/>
                <a:gd name="connsiteX107" fmla="*/ 311940 w 831807"/>
                <a:gd name="connsiteY107" fmla="*/ 156036 h 431523"/>
                <a:gd name="connsiteX108" fmla="*/ 355261 w 831807"/>
                <a:gd name="connsiteY108" fmla="*/ 126395 h 431523"/>
                <a:gd name="connsiteX109" fmla="*/ 364382 w 831807"/>
                <a:gd name="connsiteY109" fmla="*/ 129688 h 431523"/>
                <a:gd name="connsiteX110" fmla="*/ 352221 w 831807"/>
                <a:gd name="connsiteY110" fmla="*/ 157556 h 431523"/>
                <a:gd name="connsiteX111" fmla="*/ 294713 w 831807"/>
                <a:gd name="connsiteY111" fmla="*/ 175543 h 431523"/>
                <a:gd name="connsiteX112" fmla="*/ 287619 w 831807"/>
                <a:gd name="connsiteY112" fmla="*/ 176303 h 431523"/>
                <a:gd name="connsiteX113" fmla="*/ 244297 w 831807"/>
                <a:gd name="connsiteY113" fmla="*/ 187957 h 431523"/>
                <a:gd name="connsiteX114" fmla="*/ 246324 w 831807"/>
                <a:gd name="connsiteY114" fmla="*/ 199611 h 431523"/>
                <a:gd name="connsiteX115" fmla="*/ 223017 w 831807"/>
                <a:gd name="connsiteY115" fmla="*/ 195810 h 431523"/>
                <a:gd name="connsiteX116" fmla="*/ 213896 w 831807"/>
                <a:gd name="connsiteY116" fmla="*/ 192010 h 431523"/>
                <a:gd name="connsiteX117" fmla="*/ 148534 w 831807"/>
                <a:gd name="connsiteY117" fmla="*/ 193277 h 431523"/>
                <a:gd name="connsiteX118" fmla="*/ 174375 w 831807"/>
                <a:gd name="connsiteY118" fmla="*/ 227478 h 431523"/>
                <a:gd name="connsiteX119" fmla="*/ 193882 w 831807"/>
                <a:gd name="connsiteY119" fmla="*/ 245466 h 431523"/>
                <a:gd name="connsiteX120" fmla="*/ 197176 w 831807"/>
                <a:gd name="connsiteY120" fmla="*/ 262946 h 431523"/>
                <a:gd name="connsiteX121" fmla="*/ 180455 w 831807"/>
                <a:gd name="connsiteY121" fmla="*/ 273333 h 431523"/>
                <a:gd name="connsiteX122" fmla="*/ 173362 w 831807"/>
                <a:gd name="connsiteY122" fmla="*/ 272573 h 431523"/>
                <a:gd name="connsiteX123" fmla="*/ 143720 w 831807"/>
                <a:gd name="connsiteY123" fmla="*/ 277133 h 431523"/>
                <a:gd name="connsiteX124" fmla="*/ 139160 w 831807"/>
                <a:gd name="connsiteY124" fmla="*/ 317161 h 431523"/>
                <a:gd name="connsiteX125" fmla="*/ 154614 w 831807"/>
                <a:gd name="connsiteY125" fmla="*/ 317161 h 431523"/>
                <a:gd name="connsiteX126" fmla="*/ 155881 w 831807"/>
                <a:gd name="connsiteY126" fmla="*/ 319188 h 431523"/>
                <a:gd name="connsiteX127" fmla="*/ 161708 w 831807"/>
                <a:gd name="connsiteY127" fmla="*/ 320455 h 431523"/>
                <a:gd name="connsiteX128" fmla="*/ 173868 w 831807"/>
                <a:gd name="connsiteY128" fmla="*/ 315388 h 431523"/>
                <a:gd name="connsiteX129" fmla="*/ 185522 w 831807"/>
                <a:gd name="connsiteY129" fmla="*/ 312855 h 431523"/>
                <a:gd name="connsiteX130" fmla="*/ 168041 w 831807"/>
                <a:gd name="connsiteY130" fmla="*/ 330335 h 431523"/>
                <a:gd name="connsiteX131" fmla="*/ 157148 w 831807"/>
                <a:gd name="connsiteY131" fmla="*/ 351616 h 431523"/>
                <a:gd name="connsiteX132" fmla="*/ 145494 w 831807"/>
                <a:gd name="connsiteY132" fmla="*/ 334895 h 431523"/>
                <a:gd name="connsiteX133" fmla="*/ 142200 w 831807"/>
                <a:gd name="connsiteY133" fmla="*/ 336922 h 431523"/>
                <a:gd name="connsiteX134" fmla="*/ 135107 w 831807"/>
                <a:gd name="connsiteY134" fmla="*/ 336162 h 431523"/>
                <a:gd name="connsiteX135" fmla="*/ 130040 w 831807"/>
                <a:gd name="connsiteY135" fmla="*/ 336162 h 431523"/>
                <a:gd name="connsiteX136" fmla="*/ 106732 w 831807"/>
                <a:gd name="connsiteY136" fmla="*/ 337429 h 431523"/>
                <a:gd name="connsiteX137" fmla="*/ 97612 w 831807"/>
                <a:gd name="connsiteY137" fmla="*/ 338189 h 431523"/>
                <a:gd name="connsiteX138" fmla="*/ 95585 w 831807"/>
                <a:gd name="connsiteY138" fmla="*/ 341482 h 431523"/>
                <a:gd name="connsiteX139" fmla="*/ 111799 w 831807"/>
                <a:gd name="connsiteY139" fmla="*/ 370617 h 431523"/>
                <a:gd name="connsiteX140" fmla="*/ 85198 w 831807"/>
                <a:gd name="connsiteY140" fmla="*/ 381004 h 431523"/>
                <a:gd name="connsiteX141" fmla="*/ 61384 w 831807"/>
                <a:gd name="connsiteY141" fmla="*/ 403298 h 431523"/>
                <a:gd name="connsiteX142" fmla="*/ 97612 w 831807"/>
                <a:gd name="connsiteY142" fmla="*/ 417232 h 431523"/>
                <a:gd name="connsiteX143" fmla="*/ 137133 w 831807"/>
                <a:gd name="connsiteY143" fmla="*/ 415205 h 431523"/>
                <a:gd name="connsiteX144" fmla="*/ 175895 w 831807"/>
                <a:gd name="connsiteY144" fmla="*/ 422299 h 431523"/>
                <a:gd name="connsiteX145" fmla="*/ 221243 w 831807"/>
                <a:gd name="connsiteY145" fmla="*/ 412672 h 431523"/>
                <a:gd name="connsiteX146" fmla="*/ 266592 w 831807"/>
                <a:gd name="connsiteY146" fmla="*/ 410138 h 43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831807" h="431523">
                  <a:moveTo>
                    <a:pt x="266592" y="410138"/>
                  </a:moveTo>
                  <a:cubicBezTo>
                    <a:pt x="283566" y="413938"/>
                    <a:pt x="280779" y="412418"/>
                    <a:pt x="284579" y="423819"/>
                  </a:cubicBezTo>
                  <a:cubicBezTo>
                    <a:pt x="283819" y="427619"/>
                    <a:pt x="267098" y="423819"/>
                    <a:pt x="283819" y="427619"/>
                  </a:cubicBezTo>
                  <a:cubicBezTo>
                    <a:pt x="297499" y="436486"/>
                    <a:pt x="311940" y="427619"/>
                    <a:pt x="319287" y="426606"/>
                  </a:cubicBezTo>
                  <a:cubicBezTo>
                    <a:pt x="322580" y="426859"/>
                    <a:pt x="324607" y="431419"/>
                    <a:pt x="328154" y="426606"/>
                  </a:cubicBezTo>
                  <a:cubicBezTo>
                    <a:pt x="331701" y="421792"/>
                    <a:pt x="321314" y="426859"/>
                    <a:pt x="331701" y="421792"/>
                  </a:cubicBezTo>
                  <a:cubicBezTo>
                    <a:pt x="349435" y="413178"/>
                    <a:pt x="335248" y="419512"/>
                    <a:pt x="347915" y="413432"/>
                  </a:cubicBezTo>
                  <a:cubicBezTo>
                    <a:pt x="352475" y="406591"/>
                    <a:pt x="357542" y="417485"/>
                    <a:pt x="363369" y="413432"/>
                  </a:cubicBezTo>
                  <a:cubicBezTo>
                    <a:pt x="368182" y="414445"/>
                    <a:pt x="370462" y="407098"/>
                    <a:pt x="372489" y="404311"/>
                  </a:cubicBezTo>
                  <a:cubicBezTo>
                    <a:pt x="374516" y="401018"/>
                    <a:pt x="368689" y="404311"/>
                    <a:pt x="372489" y="397724"/>
                  </a:cubicBezTo>
                  <a:cubicBezTo>
                    <a:pt x="376289" y="391138"/>
                    <a:pt x="384142" y="408112"/>
                    <a:pt x="376289" y="391138"/>
                  </a:cubicBezTo>
                  <a:cubicBezTo>
                    <a:pt x="368435" y="374417"/>
                    <a:pt x="381356" y="375684"/>
                    <a:pt x="368435" y="374417"/>
                  </a:cubicBezTo>
                  <a:cubicBezTo>
                    <a:pt x="355515" y="373150"/>
                    <a:pt x="360075" y="367323"/>
                    <a:pt x="355515" y="373150"/>
                  </a:cubicBezTo>
                  <a:cubicBezTo>
                    <a:pt x="350701" y="385564"/>
                    <a:pt x="343861" y="373404"/>
                    <a:pt x="342594" y="370617"/>
                  </a:cubicBezTo>
                  <a:cubicBezTo>
                    <a:pt x="345888" y="369857"/>
                    <a:pt x="323847" y="377710"/>
                    <a:pt x="345888" y="369857"/>
                  </a:cubicBezTo>
                  <a:cubicBezTo>
                    <a:pt x="367928" y="362003"/>
                    <a:pt x="367928" y="362003"/>
                    <a:pt x="367928" y="362003"/>
                  </a:cubicBezTo>
                  <a:cubicBezTo>
                    <a:pt x="367928" y="362003"/>
                    <a:pt x="364635" y="369857"/>
                    <a:pt x="367928" y="362003"/>
                  </a:cubicBezTo>
                  <a:cubicBezTo>
                    <a:pt x="378062" y="356683"/>
                    <a:pt x="365395" y="343762"/>
                    <a:pt x="364635" y="339456"/>
                  </a:cubicBezTo>
                  <a:cubicBezTo>
                    <a:pt x="363369" y="335656"/>
                    <a:pt x="345128" y="336922"/>
                    <a:pt x="363369" y="335656"/>
                  </a:cubicBezTo>
                  <a:cubicBezTo>
                    <a:pt x="391996" y="333629"/>
                    <a:pt x="380596" y="334895"/>
                    <a:pt x="401623" y="337682"/>
                  </a:cubicBezTo>
                  <a:cubicBezTo>
                    <a:pt x="412770" y="343509"/>
                    <a:pt x="428984" y="323242"/>
                    <a:pt x="440385" y="322228"/>
                  </a:cubicBezTo>
                  <a:cubicBezTo>
                    <a:pt x="451278" y="305761"/>
                    <a:pt x="467239" y="284480"/>
                    <a:pt x="451278" y="274347"/>
                  </a:cubicBezTo>
                  <a:cubicBezTo>
                    <a:pt x="444691" y="268520"/>
                    <a:pt x="446211" y="271053"/>
                    <a:pt x="444691" y="268520"/>
                  </a:cubicBezTo>
                  <a:cubicBezTo>
                    <a:pt x="443425" y="265986"/>
                    <a:pt x="435571" y="268520"/>
                    <a:pt x="443425" y="265986"/>
                  </a:cubicBezTo>
                  <a:cubicBezTo>
                    <a:pt x="451278" y="263453"/>
                    <a:pt x="450518" y="269280"/>
                    <a:pt x="451278" y="263453"/>
                  </a:cubicBezTo>
                  <a:cubicBezTo>
                    <a:pt x="452038" y="257626"/>
                    <a:pt x="455839" y="262693"/>
                    <a:pt x="452038" y="257626"/>
                  </a:cubicBezTo>
                  <a:cubicBezTo>
                    <a:pt x="448238" y="252559"/>
                    <a:pt x="438358" y="261426"/>
                    <a:pt x="448238" y="252559"/>
                  </a:cubicBezTo>
                  <a:cubicBezTo>
                    <a:pt x="457865" y="243439"/>
                    <a:pt x="452798" y="245972"/>
                    <a:pt x="457865" y="243439"/>
                  </a:cubicBezTo>
                  <a:cubicBezTo>
                    <a:pt x="462932" y="240905"/>
                    <a:pt x="439878" y="237612"/>
                    <a:pt x="462932" y="240905"/>
                  </a:cubicBezTo>
                  <a:cubicBezTo>
                    <a:pt x="486240" y="244199"/>
                    <a:pt x="484973" y="246732"/>
                    <a:pt x="489533" y="245466"/>
                  </a:cubicBezTo>
                  <a:cubicBezTo>
                    <a:pt x="494093" y="244199"/>
                    <a:pt x="483706" y="244706"/>
                    <a:pt x="496627" y="239639"/>
                  </a:cubicBezTo>
                  <a:cubicBezTo>
                    <a:pt x="509547" y="234572"/>
                    <a:pt x="504987" y="237865"/>
                    <a:pt x="509547" y="234572"/>
                  </a:cubicBezTo>
                  <a:cubicBezTo>
                    <a:pt x="520947" y="227478"/>
                    <a:pt x="520441" y="227732"/>
                    <a:pt x="534881" y="227478"/>
                  </a:cubicBezTo>
                  <a:cubicBezTo>
                    <a:pt x="542735" y="237105"/>
                    <a:pt x="558442" y="217598"/>
                    <a:pt x="562749" y="215318"/>
                  </a:cubicBezTo>
                  <a:cubicBezTo>
                    <a:pt x="565282" y="212024"/>
                    <a:pt x="548562" y="219118"/>
                    <a:pt x="565282" y="212024"/>
                  </a:cubicBezTo>
                  <a:cubicBezTo>
                    <a:pt x="589350" y="199864"/>
                    <a:pt x="582510" y="211011"/>
                    <a:pt x="589857" y="198344"/>
                  </a:cubicBezTo>
                  <a:cubicBezTo>
                    <a:pt x="591124" y="193277"/>
                    <a:pt x="581496" y="198344"/>
                    <a:pt x="591124" y="193277"/>
                  </a:cubicBezTo>
                  <a:cubicBezTo>
                    <a:pt x="600750" y="188210"/>
                    <a:pt x="600750" y="188210"/>
                    <a:pt x="600750" y="188210"/>
                  </a:cubicBezTo>
                  <a:cubicBezTo>
                    <a:pt x="600750" y="188210"/>
                    <a:pt x="602017" y="194037"/>
                    <a:pt x="604044" y="188210"/>
                  </a:cubicBezTo>
                  <a:cubicBezTo>
                    <a:pt x="606071" y="182383"/>
                    <a:pt x="602017" y="185677"/>
                    <a:pt x="606071" y="182383"/>
                  </a:cubicBezTo>
                  <a:cubicBezTo>
                    <a:pt x="616204" y="175290"/>
                    <a:pt x="628112" y="161609"/>
                    <a:pt x="639765" y="157049"/>
                  </a:cubicBezTo>
                  <a:cubicBezTo>
                    <a:pt x="649899" y="159582"/>
                    <a:pt x="665860" y="145142"/>
                    <a:pt x="665606" y="146662"/>
                  </a:cubicBezTo>
                  <a:cubicBezTo>
                    <a:pt x="682327" y="140582"/>
                    <a:pt x="679540" y="141342"/>
                    <a:pt x="698034" y="131208"/>
                  </a:cubicBezTo>
                  <a:cubicBezTo>
                    <a:pt x="715515" y="121074"/>
                    <a:pt x="725395" y="126901"/>
                    <a:pt x="736796" y="119048"/>
                  </a:cubicBezTo>
                  <a:cubicBezTo>
                    <a:pt x="739329" y="113981"/>
                    <a:pt x="739329" y="119048"/>
                    <a:pt x="739329" y="113981"/>
                  </a:cubicBezTo>
                  <a:cubicBezTo>
                    <a:pt x="739329" y="108914"/>
                    <a:pt x="748956" y="110181"/>
                    <a:pt x="739329" y="108914"/>
                  </a:cubicBezTo>
                  <a:cubicBezTo>
                    <a:pt x="728688" y="109167"/>
                    <a:pt x="707914" y="107394"/>
                    <a:pt x="701834" y="108661"/>
                  </a:cubicBezTo>
                  <a:cubicBezTo>
                    <a:pt x="694740" y="114994"/>
                    <a:pt x="667886" y="123861"/>
                    <a:pt x="676500" y="107901"/>
                  </a:cubicBezTo>
                  <a:cubicBezTo>
                    <a:pt x="679033" y="106887"/>
                    <a:pt x="664846" y="109421"/>
                    <a:pt x="679033" y="106887"/>
                  </a:cubicBezTo>
                  <a:cubicBezTo>
                    <a:pt x="693220" y="104354"/>
                    <a:pt x="688154" y="106127"/>
                    <a:pt x="693220" y="104354"/>
                  </a:cubicBezTo>
                  <a:cubicBezTo>
                    <a:pt x="698287" y="102327"/>
                    <a:pt x="681060" y="106380"/>
                    <a:pt x="698287" y="102327"/>
                  </a:cubicBezTo>
                  <a:cubicBezTo>
                    <a:pt x="734009" y="92953"/>
                    <a:pt x="729702" y="105114"/>
                    <a:pt x="755289" y="93207"/>
                  </a:cubicBezTo>
                  <a:cubicBezTo>
                    <a:pt x="766183" y="87380"/>
                    <a:pt x="766183" y="87380"/>
                    <a:pt x="766183" y="87380"/>
                  </a:cubicBezTo>
                  <a:cubicBezTo>
                    <a:pt x="766183" y="87380"/>
                    <a:pt x="758330" y="92447"/>
                    <a:pt x="769983" y="87380"/>
                  </a:cubicBezTo>
                  <a:cubicBezTo>
                    <a:pt x="781637" y="82313"/>
                    <a:pt x="772010" y="84846"/>
                    <a:pt x="781637" y="82313"/>
                  </a:cubicBezTo>
                  <a:cubicBezTo>
                    <a:pt x="804438" y="77753"/>
                    <a:pt x="806465" y="67366"/>
                    <a:pt x="826225" y="66099"/>
                  </a:cubicBezTo>
                  <a:cubicBezTo>
                    <a:pt x="838386" y="50138"/>
                    <a:pt x="829012" y="47858"/>
                    <a:pt x="814065" y="44818"/>
                  </a:cubicBezTo>
                  <a:cubicBezTo>
                    <a:pt x="784677" y="50138"/>
                    <a:pt x="784424" y="38231"/>
                    <a:pt x="762890" y="22777"/>
                  </a:cubicBezTo>
                  <a:cubicBezTo>
                    <a:pt x="723115" y="-1037"/>
                    <a:pt x="640019" y="51152"/>
                    <a:pt x="671686" y="20244"/>
                  </a:cubicBezTo>
                  <a:cubicBezTo>
                    <a:pt x="677513" y="17711"/>
                    <a:pt x="677513" y="14670"/>
                    <a:pt x="677513" y="14670"/>
                  </a:cubicBezTo>
                  <a:cubicBezTo>
                    <a:pt x="670927" y="9857"/>
                    <a:pt x="685367" y="8590"/>
                    <a:pt x="670927" y="9857"/>
                  </a:cubicBezTo>
                  <a:cubicBezTo>
                    <a:pt x="649646" y="11884"/>
                    <a:pt x="661299" y="10364"/>
                    <a:pt x="648379" y="13150"/>
                  </a:cubicBezTo>
                  <a:cubicBezTo>
                    <a:pt x="636218" y="11884"/>
                    <a:pt x="636218" y="11884"/>
                    <a:pt x="636218" y="11884"/>
                  </a:cubicBezTo>
                  <a:cubicBezTo>
                    <a:pt x="636218" y="11884"/>
                    <a:pt x="641285" y="8337"/>
                    <a:pt x="632925" y="9350"/>
                  </a:cubicBezTo>
                  <a:cubicBezTo>
                    <a:pt x="624565" y="10364"/>
                    <a:pt x="630392" y="9857"/>
                    <a:pt x="624565" y="10364"/>
                  </a:cubicBezTo>
                  <a:cubicBezTo>
                    <a:pt x="612404" y="11124"/>
                    <a:pt x="618484" y="8337"/>
                    <a:pt x="611644" y="8337"/>
                  </a:cubicBezTo>
                  <a:cubicBezTo>
                    <a:pt x="603791" y="10364"/>
                    <a:pt x="604551" y="11124"/>
                    <a:pt x="602017" y="7577"/>
                  </a:cubicBezTo>
                  <a:cubicBezTo>
                    <a:pt x="599484" y="3777"/>
                    <a:pt x="612404" y="7070"/>
                    <a:pt x="599484" y="3777"/>
                  </a:cubicBezTo>
                  <a:cubicBezTo>
                    <a:pt x="586563" y="483"/>
                    <a:pt x="590363" y="-783"/>
                    <a:pt x="586563" y="483"/>
                  </a:cubicBezTo>
                  <a:cubicBezTo>
                    <a:pt x="579470" y="-1544"/>
                    <a:pt x="568576" y="4283"/>
                    <a:pt x="564016" y="4283"/>
                  </a:cubicBezTo>
                  <a:cubicBezTo>
                    <a:pt x="563256" y="6057"/>
                    <a:pt x="548055" y="12644"/>
                    <a:pt x="546535" y="9350"/>
                  </a:cubicBezTo>
                  <a:cubicBezTo>
                    <a:pt x="537922" y="4790"/>
                    <a:pt x="548055" y="7830"/>
                    <a:pt x="538175" y="5550"/>
                  </a:cubicBezTo>
                  <a:cubicBezTo>
                    <a:pt x="517401" y="1243"/>
                    <a:pt x="501694" y="3777"/>
                    <a:pt x="489787" y="17711"/>
                  </a:cubicBezTo>
                  <a:cubicBezTo>
                    <a:pt x="474079" y="17457"/>
                    <a:pt x="468252" y="3523"/>
                    <a:pt x="460145" y="6057"/>
                  </a:cubicBezTo>
                  <a:cubicBezTo>
                    <a:pt x="439625" y="14164"/>
                    <a:pt x="421891" y="8590"/>
                    <a:pt x="410490" y="13150"/>
                  </a:cubicBezTo>
                  <a:cubicBezTo>
                    <a:pt x="405930" y="8590"/>
                    <a:pt x="403650" y="21764"/>
                    <a:pt x="407197" y="21511"/>
                  </a:cubicBezTo>
                  <a:cubicBezTo>
                    <a:pt x="403903" y="38231"/>
                    <a:pt x="387183" y="12137"/>
                    <a:pt x="376289" y="17711"/>
                  </a:cubicBezTo>
                  <a:cubicBezTo>
                    <a:pt x="362862" y="15937"/>
                    <a:pt x="372995" y="23791"/>
                    <a:pt x="363369" y="25564"/>
                  </a:cubicBezTo>
                  <a:cubicBezTo>
                    <a:pt x="339048" y="23284"/>
                    <a:pt x="344115" y="230"/>
                    <a:pt x="318020" y="17204"/>
                  </a:cubicBezTo>
                  <a:cubicBezTo>
                    <a:pt x="313713" y="19231"/>
                    <a:pt x="302060" y="19484"/>
                    <a:pt x="298006" y="23791"/>
                  </a:cubicBezTo>
                  <a:cubicBezTo>
                    <a:pt x="291672" y="23791"/>
                    <a:pt x="280019" y="22524"/>
                    <a:pt x="276725" y="26324"/>
                  </a:cubicBezTo>
                  <a:cubicBezTo>
                    <a:pt x="265578" y="39245"/>
                    <a:pt x="275965" y="27084"/>
                    <a:pt x="254684" y="38485"/>
                  </a:cubicBezTo>
                  <a:cubicBezTo>
                    <a:pt x="228337" y="50898"/>
                    <a:pt x="255951" y="40511"/>
                    <a:pt x="236697" y="53432"/>
                  </a:cubicBezTo>
                  <a:cubicBezTo>
                    <a:pt x="229603" y="63819"/>
                    <a:pt x="212376" y="50392"/>
                    <a:pt x="209590" y="52165"/>
                  </a:cubicBezTo>
                  <a:cubicBezTo>
                    <a:pt x="202243" y="51912"/>
                    <a:pt x="198189" y="54699"/>
                    <a:pt x="195402" y="52165"/>
                  </a:cubicBezTo>
                  <a:cubicBezTo>
                    <a:pt x="192869" y="48365"/>
                    <a:pt x="192869" y="48365"/>
                    <a:pt x="192869" y="48365"/>
                  </a:cubicBezTo>
                  <a:cubicBezTo>
                    <a:pt x="192869" y="48365"/>
                    <a:pt x="207056" y="43805"/>
                    <a:pt x="189069" y="45832"/>
                  </a:cubicBezTo>
                  <a:cubicBezTo>
                    <a:pt x="171081" y="47858"/>
                    <a:pt x="164495" y="47858"/>
                    <a:pt x="164495" y="47858"/>
                  </a:cubicBezTo>
                  <a:cubicBezTo>
                    <a:pt x="159934" y="53685"/>
                    <a:pt x="163228" y="51152"/>
                    <a:pt x="159934" y="53685"/>
                  </a:cubicBezTo>
                  <a:cubicBezTo>
                    <a:pt x="151321" y="66606"/>
                    <a:pt x="122946" y="56979"/>
                    <a:pt x="122440" y="70406"/>
                  </a:cubicBezTo>
                  <a:cubicBezTo>
                    <a:pt x="121173" y="74206"/>
                    <a:pt x="141187" y="74206"/>
                    <a:pt x="121173" y="74206"/>
                  </a:cubicBezTo>
                  <a:cubicBezTo>
                    <a:pt x="80891" y="73446"/>
                    <a:pt x="79371" y="78513"/>
                    <a:pt x="48717" y="89153"/>
                  </a:cubicBezTo>
                  <a:cubicBezTo>
                    <a:pt x="45424" y="86620"/>
                    <a:pt x="53784" y="87126"/>
                    <a:pt x="45424" y="86620"/>
                  </a:cubicBezTo>
                  <a:cubicBezTo>
                    <a:pt x="37063" y="85860"/>
                    <a:pt x="44663" y="84086"/>
                    <a:pt x="33263" y="86620"/>
                  </a:cubicBezTo>
                  <a:cubicBezTo>
                    <a:pt x="22876" y="87886"/>
                    <a:pt x="-13605" y="99794"/>
                    <a:pt x="5395" y="104100"/>
                  </a:cubicBezTo>
                  <a:cubicBezTo>
                    <a:pt x="14262" y="101060"/>
                    <a:pt x="25916" y="93460"/>
                    <a:pt x="35796" y="97513"/>
                  </a:cubicBezTo>
                  <a:cubicBezTo>
                    <a:pt x="52517" y="92953"/>
                    <a:pt x="25916" y="107647"/>
                    <a:pt x="29210" y="110434"/>
                  </a:cubicBezTo>
                  <a:cubicBezTo>
                    <a:pt x="31236" y="113727"/>
                    <a:pt x="24649" y="109167"/>
                    <a:pt x="31236" y="113727"/>
                  </a:cubicBezTo>
                  <a:cubicBezTo>
                    <a:pt x="46944" y="119808"/>
                    <a:pt x="27943" y="128421"/>
                    <a:pt x="40357" y="134501"/>
                  </a:cubicBezTo>
                  <a:cubicBezTo>
                    <a:pt x="47197" y="133488"/>
                    <a:pt x="59357" y="146662"/>
                    <a:pt x="62397" y="150715"/>
                  </a:cubicBezTo>
                  <a:cubicBezTo>
                    <a:pt x="72278" y="154262"/>
                    <a:pt x="75318" y="152995"/>
                    <a:pt x="79118" y="154009"/>
                  </a:cubicBezTo>
                  <a:cubicBezTo>
                    <a:pt x="99639" y="167689"/>
                    <a:pt x="122693" y="166929"/>
                    <a:pt x="139920" y="151475"/>
                  </a:cubicBezTo>
                  <a:cubicBezTo>
                    <a:pt x="159428" y="149955"/>
                    <a:pt x="163988" y="155276"/>
                    <a:pt x="174122" y="162369"/>
                  </a:cubicBezTo>
                  <a:cubicBezTo>
                    <a:pt x="171588" y="169969"/>
                    <a:pt x="220230" y="160342"/>
                    <a:pt x="217443" y="161102"/>
                  </a:cubicBezTo>
                  <a:cubicBezTo>
                    <a:pt x="217443" y="161102"/>
                    <a:pt x="222003" y="160342"/>
                    <a:pt x="225297" y="162369"/>
                  </a:cubicBezTo>
                  <a:cubicBezTo>
                    <a:pt x="228590" y="164396"/>
                    <a:pt x="216936" y="159076"/>
                    <a:pt x="228590" y="164396"/>
                  </a:cubicBezTo>
                  <a:cubicBezTo>
                    <a:pt x="253671" y="174276"/>
                    <a:pt x="263298" y="169969"/>
                    <a:pt x="282299" y="159836"/>
                  </a:cubicBezTo>
                  <a:cubicBezTo>
                    <a:pt x="303073" y="153756"/>
                    <a:pt x="293193" y="163636"/>
                    <a:pt x="311940" y="156036"/>
                  </a:cubicBezTo>
                  <a:cubicBezTo>
                    <a:pt x="345888" y="145142"/>
                    <a:pt x="327647" y="143622"/>
                    <a:pt x="355261" y="126395"/>
                  </a:cubicBezTo>
                  <a:cubicBezTo>
                    <a:pt x="396303" y="104607"/>
                    <a:pt x="385916" y="130955"/>
                    <a:pt x="364382" y="129688"/>
                  </a:cubicBezTo>
                  <a:cubicBezTo>
                    <a:pt x="329927" y="139315"/>
                    <a:pt x="368942" y="152995"/>
                    <a:pt x="352221" y="157556"/>
                  </a:cubicBezTo>
                  <a:cubicBezTo>
                    <a:pt x="332714" y="162369"/>
                    <a:pt x="312700" y="179090"/>
                    <a:pt x="294713" y="175543"/>
                  </a:cubicBezTo>
                  <a:cubicBezTo>
                    <a:pt x="292686" y="175543"/>
                    <a:pt x="308900" y="169716"/>
                    <a:pt x="287619" y="176303"/>
                  </a:cubicBezTo>
                  <a:cubicBezTo>
                    <a:pt x="268112" y="184663"/>
                    <a:pt x="255698" y="188210"/>
                    <a:pt x="244297" y="187957"/>
                  </a:cubicBezTo>
                  <a:cubicBezTo>
                    <a:pt x="242271" y="195050"/>
                    <a:pt x="232390" y="192517"/>
                    <a:pt x="246324" y="199611"/>
                  </a:cubicBezTo>
                  <a:cubicBezTo>
                    <a:pt x="275205" y="219878"/>
                    <a:pt x="227070" y="205437"/>
                    <a:pt x="223017" y="195810"/>
                  </a:cubicBezTo>
                  <a:cubicBezTo>
                    <a:pt x="217950" y="193277"/>
                    <a:pt x="234670" y="193277"/>
                    <a:pt x="213896" y="192010"/>
                  </a:cubicBezTo>
                  <a:cubicBezTo>
                    <a:pt x="179948" y="191757"/>
                    <a:pt x="165255" y="192264"/>
                    <a:pt x="148534" y="193277"/>
                  </a:cubicBezTo>
                  <a:cubicBezTo>
                    <a:pt x="139160" y="209998"/>
                    <a:pt x="161201" y="222918"/>
                    <a:pt x="174375" y="227478"/>
                  </a:cubicBezTo>
                  <a:cubicBezTo>
                    <a:pt x="185015" y="234318"/>
                    <a:pt x="180455" y="241159"/>
                    <a:pt x="193882" y="245466"/>
                  </a:cubicBezTo>
                  <a:cubicBezTo>
                    <a:pt x="208323" y="253066"/>
                    <a:pt x="189829" y="251292"/>
                    <a:pt x="197176" y="262946"/>
                  </a:cubicBezTo>
                  <a:cubicBezTo>
                    <a:pt x="214150" y="272827"/>
                    <a:pt x="186282" y="272573"/>
                    <a:pt x="180455" y="273333"/>
                  </a:cubicBezTo>
                  <a:cubicBezTo>
                    <a:pt x="173362" y="272573"/>
                    <a:pt x="199963" y="269533"/>
                    <a:pt x="173362" y="272573"/>
                  </a:cubicBezTo>
                  <a:cubicBezTo>
                    <a:pt x="146761" y="275867"/>
                    <a:pt x="146761" y="275867"/>
                    <a:pt x="143720" y="277133"/>
                  </a:cubicBezTo>
                  <a:cubicBezTo>
                    <a:pt x="118639" y="292841"/>
                    <a:pt x="83678" y="326535"/>
                    <a:pt x="139160" y="317161"/>
                  </a:cubicBezTo>
                  <a:cubicBezTo>
                    <a:pt x="145494" y="315641"/>
                    <a:pt x="150054" y="309815"/>
                    <a:pt x="154614" y="317161"/>
                  </a:cubicBezTo>
                  <a:cubicBezTo>
                    <a:pt x="155881" y="319188"/>
                    <a:pt x="150054" y="317922"/>
                    <a:pt x="155881" y="319188"/>
                  </a:cubicBezTo>
                  <a:cubicBezTo>
                    <a:pt x="161708" y="320455"/>
                    <a:pt x="158414" y="323748"/>
                    <a:pt x="161708" y="320455"/>
                  </a:cubicBezTo>
                  <a:cubicBezTo>
                    <a:pt x="167535" y="311841"/>
                    <a:pt x="165001" y="321975"/>
                    <a:pt x="173868" y="315388"/>
                  </a:cubicBezTo>
                  <a:cubicBezTo>
                    <a:pt x="185269" y="307788"/>
                    <a:pt x="179695" y="307535"/>
                    <a:pt x="185522" y="312855"/>
                  </a:cubicBezTo>
                  <a:cubicBezTo>
                    <a:pt x="187549" y="322735"/>
                    <a:pt x="172348" y="323495"/>
                    <a:pt x="168041" y="330335"/>
                  </a:cubicBezTo>
                  <a:cubicBezTo>
                    <a:pt x="168801" y="343762"/>
                    <a:pt x="172095" y="356683"/>
                    <a:pt x="157148" y="351616"/>
                  </a:cubicBezTo>
                  <a:cubicBezTo>
                    <a:pt x="146761" y="334895"/>
                    <a:pt x="156388" y="339456"/>
                    <a:pt x="145494" y="334895"/>
                  </a:cubicBezTo>
                  <a:cubicBezTo>
                    <a:pt x="142200" y="336922"/>
                    <a:pt x="149294" y="337429"/>
                    <a:pt x="142200" y="336922"/>
                  </a:cubicBezTo>
                  <a:cubicBezTo>
                    <a:pt x="135107" y="336162"/>
                    <a:pt x="140174" y="336162"/>
                    <a:pt x="135107" y="336162"/>
                  </a:cubicBezTo>
                  <a:cubicBezTo>
                    <a:pt x="130040" y="336162"/>
                    <a:pt x="142960" y="333629"/>
                    <a:pt x="130040" y="336162"/>
                  </a:cubicBezTo>
                  <a:cubicBezTo>
                    <a:pt x="109772" y="340722"/>
                    <a:pt x="115346" y="340976"/>
                    <a:pt x="106732" y="337429"/>
                  </a:cubicBezTo>
                  <a:cubicBezTo>
                    <a:pt x="97612" y="338189"/>
                    <a:pt x="99639" y="334895"/>
                    <a:pt x="97612" y="338189"/>
                  </a:cubicBezTo>
                  <a:cubicBezTo>
                    <a:pt x="95585" y="341482"/>
                    <a:pt x="91025" y="335656"/>
                    <a:pt x="95585" y="341482"/>
                  </a:cubicBezTo>
                  <a:cubicBezTo>
                    <a:pt x="102172" y="355923"/>
                    <a:pt x="120160" y="360736"/>
                    <a:pt x="111799" y="370617"/>
                  </a:cubicBezTo>
                  <a:cubicBezTo>
                    <a:pt x="105719" y="383791"/>
                    <a:pt x="93559" y="376950"/>
                    <a:pt x="85198" y="381004"/>
                  </a:cubicBezTo>
                  <a:cubicBezTo>
                    <a:pt x="77598" y="393164"/>
                    <a:pt x="62144" y="389364"/>
                    <a:pt x="61384" y="403298"/>
                  </a:cubicBezTo>
                  <a:cubicBezTo>
                    <a:pt x="59104" y="426099"/>
                    <a:pt x="90772" y="407858"/>
                    <a:pt x="97612" y="417232"/>
                  </a:cubicBezTo>
                  <a:cubicBezTo>
                    <a:pt x="105972" y="427619"/>
                    <a:pt x="127000" y="412672"/>
                    <a:pt x="137133" y="415205"/>
                  </a:cubicBezTo>
                  <a:cubicBezTo>
                    <a:pt x="153854" y="418499"/>
                    <a:pt x="162468" y="419512"/>
                    <a:pt x="175895" y="422299"/>
                  </a:cubicBezTo>
                  <a:cubicBezTo>
                    <a:pt x="200469" y="424325"/>
                    <a:pt x="197936" y="410898"/>
                    <a:pt x="221243" y="412672"/>
                  </a:cubicBezTo>
                  <a:cubicBezTo>
                    <a:pt x="237710" y="412672"/>
                    <a:pt x="254431" y="422552"/>
                    <a:pt x="266592" y="41013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1" name="Freeform 246">
              <a:extLst>
                <a:ext uri="{FF2B5EF4-FFF2-40B4-BE49-F238E27FC236}">
                  <a16:creationId xmlns:a16="http://schemas.microsoft.com/office/drawing/2014/main" id="{C7DBB55A-F465-293B-4553-7D5331A412A4}"/>
                </a:ext>
              </a:extLst>
            </p:cNvPr>
            <p:cNvSpPr/>
            <p:nvPr/>
          </p:nvSpPr>
          <p:spPr>
            <a:xfrm>
              <a:off x="3147051" y="1568106"/>
              <a:ext cx="314198" cy="202544"/>
            </a:xfrm>
            <a:custGeom>
              <a:avLst/>
              <a:gdLst>
                <a:gd name="connsiteX0" fmla="*/ 121630 w 314198"/>
                <a:gd name="connsiteY0" fmla="*/ 1137 h 202544"/>
                <a:gd name="connsiteX1" fmla="*/ 61334 w 314198"/>
                <a:gd name="connsiteY1" fmla="*/ 24445 h 202544"/>
                <a:gd name="connsiteX2" fmla="*/ 45373 w 314198"/>
                <a:gd name="connsiteY2" fmla="*/ 23431 h 202544"/>
                <a:gd name="connsiteX3" fmla="*/ 36760 w 314198"/>
                <a:gd name="connsiteY3" fmla="*/ 52059 h 202544"/>
                <a:gd name="connsiteX4" fmla="*/ 14466 w 314198"/>
                <a:gd name="connsiteY4" fmla="*/ 69033 h 202544"/>
                <a:gd name="connsiteX5" fmla="*/ 17759 w 314198"/>
                <a:gd name="connsiteY5" fmla="*/ 73340 h 202544"/>
                <a:gd name="connsiteX6" fmla="*/ 785 w 314198"/>
                <a:gd name="connsiteY6" fmla="*/ 81700 h 202544"/>
                <a:gd name="connsiteX7" fmla="*/ 9145 w 314198"/>
                <a:gd name="connsiteY7" fmla="*/ 106021 h 202544"/>
                <a:gd name="connsiteX8" fmla="*/ 12439 w 314198"/>
                <a:gd name="connsiteY8" fmla="*/ 112354 h 202544"/>
                <a:gd name="connsiteX9" fmla="*/ 24093 w 314198"/>
                <a:gd name="connsiteY9" fmla="*/ 115648 h 202544"/>
                <a:gd name="connsiteX10" fmla="*/ 101109 w 314198"/>
                <a:gd name="connsiteY10" fmla="*/ 133382 h 202544"/>
                <a:gd name="connsiteX11" fmla="*/ 93002 w 314198"/>
                <a:gd name="connsiteY11" fmla="*/ 148582 h 202544"/>
                <a:gd name="connsiteX12" fmla="*/ 80335 w 314198"/>
                <a:gd name="connsiteY12" fmla="*/ 165810 h 202544"/>
                <a:gd name="connsiteX13" fmla="*/ 107949 w 314198"/>
                <a:gd name="connsiteY13" fmla="*/ 174170 h 202544"/>
                <a:gd name="connsiteX14" fmla="*/ 114283 w 314198"/>
                <a:gd name="connsiteY14" fmla="*/ 176197 h 202544"/>
                <a:gd name="connsiteX15" fmla="*/ 118589 w 314198"/>
                <a:gd name="connsiteY15" fmla="*/ 183544 h 202544"/>
                <a:gd name="connsiteX16" fmla="*/ 116563 w 314198"/>
                <a:gd name="connsiteY16" fmla="*/ 190891 h 202544"/>
                <a:gd name="connsiteX17" fmla="*/ 161151 w 314198"/>
                <a:gd name="connsiteY17" fmla="*/ 202544 h 202544"/>
                <a:gd name="connsiteX18" fmla="*/ 190792 w 314198"/>
                <a:gd name="connsiteY18" fmla="*/ 192917 h 202544"/>
                <a:gd name="connsiteX19" fmla="*/ 208779 w 314198"/>
                <a:gd name="connsiteY19" fmla="*/ 191904 h 202544"/>
                <a:gd name="connsiteX20" fmla="*/ 213086 w 314198"/>
                <a:gd name="connsiteY20" fmla="*/ 191904 h 202544"/>
                <a:gd name="connsiteX21" fmla="*/ 230060 w 314198"/>
                <a:gd name="connsiteY21" fmla="*/ 192917 h 202544"/>
                <a:gd name="connsiteX22" fmla="*/ 264008 w 314198"/>
                <a:gd name="connsiteY22" fmla="*/ 165303 h 202544"/>
                <a:gd name="connsiteX23" fmla="*/ 287316 w 314198"/>
                <a:gd name="connsiteY23" fmla="*/ 151623 h 202544"/>
                <a:gd name="connsiteX24" fmla="*/ 271355 w 314198"/>
                <a:gd name="connsiteY24" fmla="*/ 114381 h 202544"/>
                <a:gd name="connsiteX25" fmla="*/ 242727 w 314198"/>
                <a:gd name="connsiteY25" fmla="*/ 91327 h 202544"/>
                <a:gd name="connsiteX26" fmla="*/ 213086 w 314198"/>
                <a:gd name="connsiteY26" fmla="*/ 73340 h 202544"/>
                <a:gd name="connsiteX27" fmla="*/ 212073 w 314198"/>
                <a:gd name="connsiteY27" fmla="*/ 67006 h 202544"/>
                <a:gd name="connsiteX28" fmla="*/ 206753 w 314198"/>
                <a:gd name="connsiteY28" fmla="*/ 62699 h 202544"/>
                <a:gd name="connsiteX29" fmla="*/ 163431 w 314198"/>
                <a:gd name="connsiteY29" fmla="*/ 57379 h 202544"/>
                <a:gd name="connsiteX30" fmla="*/ 144177 w 314198"/>
                <a:gd name="connsiteY30" fmla="*/ 35085 h 202544"/>
                <a:gd name="connsiteX31" fmla="*/ 121630 w 314198"/>
                <a:gd name="connsiteY31" fmla="*/ 1137 h 20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4198" h="202544">
                  <a:moveTo>
                    <a:pt x="121630" y="1137"/>
                  </a:moveTo>
                  <a:cubicBezTo>
                    <a:pt x="46387" y="-7223"/>
                    <a:pt x="99842" y="33565"/>
                    <a:pt x="61334" y="24445"/>
                  </a:cubicBezTo>
                  <a:cubicBezTo>
                    <a:pt x="45373" y="23431"/>
                    <a:pt x="45373" y="23431"/>
                    <a:pt x="45373" y="23431"/>
                  </a:cubicBezTo>
                  <a:cubicBezTo>
                    <a:pt x="18266" y="17351"/>
                    <a:pt x="63614" y="52566"/>
                    <a:pt x="36760" y="52059"/>
                  </a:cubicBezTo>
                  <a:cubicBezTo>
                    <a:pt x="14719" y="60673"/>
                    <a:pt x="11426" y="53579"/>
                    <a:pt x="14466" y="69033"/>
                  </a:cubicBezTo>
                  <a:cubicBezTo>
                    <a:pt x="17759" y="73340"/>
                    <a:pt x="34733" y="64726"/>
                    <a:pt x="17759" y="73340"/>
                  </a:cubicBezTo>
                  <a:cubicBezTo>
                    <a:pt x="785" y="81700"/>
                    <a:pt x="1798" y="74353"/>
                    <a:pt x="785" y="81700"/>
                  </a:cubicBezTo>
                  <a:cubicBezTo>
                    <a:pt x="-2002" y="95127"/>
                    <a:pt x="3065" y="90820"/>
                    <a:pt x="9145" y="106021"/>
                  </a:cubicBezTo>
                  <a:cubicBezTo>
                    <a:pt x="12439" y="112354"/>
                    <a:pt x="785" y="109314"/>
                    <a:pt x="12439" y="112354"/>
                  </a:cubicBezTo>
                  <a:cubicBezTo>
                    <a:pt x="24093" y="115648"/>
                    <a:pt x="12439" y="103994"/>
                    <a:pt x="24093" y="115648"/>
                  </a:cubicBezTo>
                  <a:cubicBezTo>
                    <a:pt x="48414" y="148076"/>
                    <a:pt x="71974" y="143769"/>
                    <a:pt x="101109" y="133382"/>
                  </a:cubicBezTo>
                  <a:cubicBezTo>
                    <a:pt x="145697" y="125528"/>
                    <a:pt x="96042" y="150103"/>
                    <a:pt x="93002" y="148582"/>
                  </a:cubicBezTo>
                  <a:cubicBezTo>
                    <a:pt x="78308" y="147062"/>
                    <a:pt x="66908" y="160236"/>
                    <a:pt x="80335" y="165810"/>
                  </a:cubicBezTo>
                  <a:cubicBezTo>
                    <a:pt x="90468" y="158209"/>
                    <a:pt x="101109" y="171130"/>
                    <a:pt x="107949" y="174170"/>
                  </a:cubicBezTo>
                  <a:cubicBezTo>
                    <a:pt x="114283" y="176197"/>
                    <a:pt x="109976" y="168850"/>
                    <a:pt x="114283" y="176197"/>
                  </a:cubicBezTo>
                  <a:cubicBezTo>
                    <a:pt x="118589" y="183544"/>
                    <a:pt x="120616" y="176197"/>
                    <a:pt x="118589" y="183544"/>
                  </a:cubicBezTo>
                  <a:cubicBezTo>
                    <a:pt x="116563" y="190891"/>
                    <a:pt x="108962" y="182530"/>
                    <a:pt x="116563" y="190891"/>
                  </a:cubicBezTo>
                  <a:cubicBezTo>
                    <a:pt x="128216" y="210145"/>
                    <a:pt x="146710" y="191144"/>
                    <a:pt x="161151" y="202544"/>
                  </a:cubicBezTo>
                  <a:cubicBezTo>
                    <a:pt x="183952" y="201531"/>
                    <a:pt x="166725" y="182024"/>
                    <a:pt x="190792" y="192917"/>
                  </a:cubicBezTo>
                  <a:cubicBezTo>
                    <a:pt x="207766" y="201024"/>
                    <a:pt x="195099" y="195197"/>
                    <a:pt x="208779" y="191904"/>
                  </a:cubicBezTo>
                  <a:cubicBezTo>
                    <a:pt x="213086" y="191904"/>
                    <a:pt x="196112" y="190891"/>
                    <a:pt x="213086" y="191904"/>
                  </a:cubicBezTo>
                  <a:cubicBezTo>
                    <a:pt x="230060" y="192917"/>
                    <a:pt x="225753" y="199251"/>
                    <a:pt x="230060" y="192917"/>
                  </a:cubicBezTo>
                  <a:cubicBezTo>
                    <a:pt x="239687" y="178224"/>
                    <a:pt x="246781" y="172397"/>
                    <a:pt x="264008" y="165303"/>
                  </a:cubicBezTo>
                  <a:cubicBezTo>
                    <a:pt x="277435" y="145036"/>
                    <a:pt x="268822" y="155676"/>
                    <a:pt x="287316" y="151623"/>
                  </a:cubicBezTo>
                  <a:cubicBezTo>
                    <a:pt x="346091" y="135662"/>
                    <a:pt x="293396" y="112608"/>
                    <a:pt x="271355" y="114381"/>
                  </a:cubicBezTo>
                  <a:cubicBezTo>
                    <a:pt x="264768" y="91834"/>
                    <a:pt x="250581" y="94367"/>
                    <a:pt x="242727" y="91327"/>
                  </a:cubicBezTo>
                  <a:cubicBezTo>
                    <a:pt x="229047" y="84487"/>
                    <a:pt x="216126" y="77900"/>
                    <a:pt x="213086" y="73340"/>
                  </a:cubicBezTo>
                  <a:cubicBezTo>
                    <a:pt x="212073" y="67006"/>
                    <a:pt x="217393" y="71313"/>
                    <a:pt x="212073" y="67006"/>
                  </a:cubicBezTo>
                  <a:cubicBezTo>
                    <a:pt x="206753" y="62699"/>
                    <a:pt x="214100" y="65993"/>
                    <a:pt x="206753" y="62699"/>
                  </a:cubicBezTo>
                  <a:cubicBezTo>
                    <a:pt x="202446" y="57126"/>
                    <a:pt x="165204" y="57632"/>
                    <a:pt x="163431" y="57379"/>
                  </a:cubicBezTo>
                  <a:cubicBezTo>
                    <a:pt x="161151" y="45979"/>
                    <a:pt x="154817" y="41419"/>
                    <a:pt x="144177" y="35085"/>
                  </a:cubicBezTo>
                  <a:cubicBezTo>
                    <a:pt x="135310" y="25711"/>
                    <a:pt x="137590" y="10764"/>
                    <a:pt x="121630" y="113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2" name="Freeform 247">
              <a:extLst>
                <a:ext uri="{FF2B5EF4-FFF2-40B4-BE49-F238E27FC236}">
                  <a16:creationId xmlns:a16="http://schemas.microsoft.com/office/drawing/2014/main" id="{99E6C597-2D60-D35D-D144-E7B305C25765}"/>
                </a:ext>
              </a:extLst>
            </p:cNvPr>
            <p:cNvSpPr/>
            <p:nvPr/>
          </p:nvSpPr>
          <p:spPr>
            <a:xfrm>
              <a:off x="3375873" y="1630261"/>
              <a:ext cx="23392" cy="17651"/>
            </a:xfrm>
            <a:custGeom>
              <a:avLst/>
              <a:gdLst>
                <a:gd name="connsiteX0" fmla="*/ 23025 w 23392"/>
                <a:gd name="connsiteY0" fmla="*/ 3078 h 17651"/>
                <a:gd name="connsiteX1" fmla="*/ 9345 w 23392"/>
                <a:gd name="connsiteY1" fmla="*/ 16759 h 17651"/>
                <a:gd name="connsiteX2" fmla="*/ 3011 w 23392"/>
                <a:gd name="connsiteY2" fmla="*/ 3078 h 17651"/>
                <a:gd name="connsiteX3" fmla="*/ 11371 w 23392"/>
                <a:gd name="connsiteY3" fmla="*/ 1812 h 17651"/>
                <a:gd name="connsiteX4" fmla="*/ 16945 w 23392"/>
                <a:gd name="connsiteY4" fmla="*/ 1812 h 17651"/>
                <a:gd name="connsiteX5" fmla="*/ 23025 w 23392"/>
                <a:gd name="connsiteY5" fmla="*/ 3078 h 1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92" h="17651">
                  <a:moveTo>
                    <a:pt x="23025" y="3078"/>
                  </a:moveTo>
                  <a:cubicBezTo>
                    <a:pt x="23278" y="17772"/>
                    <a:pt x="26318" y="19039"/>
                    <a:pt x="9345" y="16759"/>
                  </a:cubicBezTo>
                  <a:cubicBezTo>
                    <a:pt x="5291" y="8145"/>
                    <a:pt x="-5096" y="10172"/>
                    <a:pt x="3011" y="3078"/>
                  </a:cubicBezTo>
                  <a:cubicBezTo>
                    <a:pt x="5291" y="-2495"/>
                    <a:pt x="7824" y="1052"/>
                    <a:pt x="11371" y="1812"/>
                  </a:cubicBezTo>
                  <a:cubicBezTo>
                    <a:pt x="14665" y="1812"/>
                    <a:pt x="10865" y="545"/>
                    <a:pt x="16945" y="1812"/>
                  </a:cubicBezTo>
                  <a:cubicBezTo>
                    <a:pt x="23025" y="3078"/>
                    <a:pt x="23025" y="3078"/>
                    <a:pt x="23025" y="307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3" name="Freeform 248">
              <a:extLst>
                <a:ext uri="{FF2B5EF4-FFF2-40B4-BE49-F238E27FC236}">
                  <a16:creationId xmlns:a16="http://schemas.microsoft.com/office/drawing/2014/main" id="{4E971C90-53EE-ED14-C5BE-D318560397C0}"/>
                </a:ext>
              </a:extLst>
            </p:cNvPr>
            <p:cNvSpPr/>
            <p:nvPr/>
          </p:nvSpPr>
          <p:spPr>
            <a:xfrm>
              <a:off x="3306097" y="1802316"/>
              <a:ext cx="36998" cy="20650"/>
            </a:xfrm>
            <a:custGeom>
              <a:avLst/>
              <a:gdLst>
                <a:gd name="connsiteX0" fmla="*/ 27439 w 36998"/>
                <a:gd name="connsiteY0" fmla="*/ 11403 h 20650"/>
                <a:gd name="connsiteX1" fmla="*/ 34786 w 36998"/>
                <a:gd name="connsiteY1" fmla="*/ 20270 h 20650"/>
                <a:gd name="connsiteX2" fmla="*/ 10465 w 36998"/>
                <a:gd name="connsiteY2" fmla="*/ 14950 h 20650"/>
                <a:gd name="connsiteX3" fmla="*/ 6918 w 36998"/>
                <a:gd name="connsiteY3" fmla="*/ 15710 h 20650"/>
                <a:gd name="connsiteX4" fmla="*/ 27439 w 36998"/>
                <a:gd name="connsiteY4" fmla="*/ 11403 h 2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98" h="20650">
                  <a:moveTo>
                    <a:pt x="27439" y="11403"/>
                  </a:moveTo>
                  <a:cubicBezTo>
                    <a:pt x="28959" y="4816"/>
                    <a:pt x="42133" y="16723"/>
                    <a:pt x="34786" y="20270"/>
                  </a:cubicBezTo>
                  <a:cubicBezTo>
                    <a:pt x="21106" y="21790"/>
                    <a:pt x="21866" y="18497"/>
                    <a:pt x="10465" y="14950"/>
                  </a:cubicBezTo>
                  <a:cubicBezTo>
                    <a:pt x="6918" y="15710"/>
                    <a:pt x="12239" y="20270"/>
                    <a:pt x="6918" y="15710"/>
                  </a:cubicBezTo>
                  <a:cubicBezTo>
                    <a:pt x="-17149" y="-2531"/>
                    <a:pt x="29466" y="-6078"/>
                    <a:pt x="27439" y="1140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4" name="Freeform 249">
              <a:extLst>
                <a:ext uri="{FF2B5EF4-FFF2-40B4-BE49-F238E27FC236}">
                  <a16:creationId xmlns:a16="http://schemas.microsoft.com/office/drawing/2014/main" id="{B80FBA8B-26E5-CB95-5099-05AD43F1EF14}"/>
                </a:ext>
              </a:extLst>
            </p:cNvPr>
            <p:cNvSpPr/>
            <p:nvPr/>
          </p:nvSpPr>
          <p:spPr>
            <a:xfrm>
              <a:off x="3804319" y="1421038"/>
              <a:ext cx="1670092" cy="1242044"/>
            </a:xfrm>
            <a:custGeom>
              <a:avLst/>
              <a:gdLst>
                <a:gd name="connsiteX0" fmla="*/ 814170 w 1670092"/>
                <a:gd name="connsiteY0" fmla="*/ 1202871 h 1242044"/>
                <a:gd name="connsiteX1" fmla="*/ 824558 w 1670092"/>
                <a:gd name="connsiteY1" fmla="*/ 1173483 h 1242044"/>
                <a:gd name="connsiteX2" fmla="*/ 831904 w 1670092"/>
                <a:gd name="connsiteY2" fmla="*/ 1170443 h 1242044"/>
                <a:gd name="connsiteX3" fmla="*/ 834945 w 1670092"/>
                <a:gd name="connsiteY3" fmla="*/ 1161069 h 1242044"/>
                <a:gd name="connsiteX4" fmla="*/ 835704 w 1670092"/>
                <a:gd name="connsiteY4" fmla="*/ 1143335 h 1242044"/>
                <a:gd name="connsiteX5" fmla="*/ 825571 w 1670092"/>
                <a:gd name="connsiteY5" fmla="*/ 1128641 h 1242044"/>
                <a:gd name="connsiteX6" fmla="*/ 833678 w 1670092"/>
                <a:gd name="connsiteY6" fmla="*/ 1125601 h 1242044"/>
                <a:gd name="connsiteX7" fmla="*/ 842038 w 1670092"/>
                <a:gd name="connsiteY7" fmla="*/ 1116228 h 1242044"/>
                <a:gd name="connsiteX8" fmla="*/ 878773 w 1670092"/>
                <a:gd name="connsiteY8" fmla="*/ 1078480 h 1242044"/>
                <a:gd name="connsiteX9" fmla="*/ 886120 w 1670092"/>
                <a:gd name="connsiteY9" fmla="*/ 1037438 h 1242044"/>
                <a:gd name="connsiteX10" fmla="*/ 883080 w 1670092"/>
                <a:gd name="connsiteY10" fmla="*/ 1027051 h 1242044"/>
                <a:gd name="connsiteX11" fmla="*/ 887386 w 1670092"/>
                <a:gd name="connsiteY11" fmla="*/ 1019704 h 1242044"/>
                <a:gd name="connsiteX12" fmla="*/ 901067 w 1670092"/>
                <a:gd name="connsiteY12" fmla="*/ 1007037 h 1242044"/>
                <a:gd name="connsiteX13" fmla="*/ 971243 w 1670092"/>
                <a:gd name="connsiteY13" fmla="*/ 992343 h 1242044"/>
                <a:gd name="connsiteX14" fmla="*/ 1005951 w 1670092"/>
                <a:gd name="connsiteY14" fmla="*/ 973342 h 1242044"/>
                <a:gd name="connsiteX15" fmla="*/ 1048006 w 1670092"/>
                <a:gd name="connsiteY15" fmla="*/ 952315 h 1242044"/>
                <a:gd name="connsiteX16" fmla="*/ 1112101 w 1670092"/>
                <a:gd name="connsiteY16" fmla="*/ 886192 h 1242044"/>
                <a:gd name="connsiteX17" fmla="*/ 1167837 w 1670092"/>
                <a:gd name="connsiteY17" fmla="*/ 878845 h 1242044"/>
                <a:gd name="connsiteX18" fmla="*/ 1216225 w 1670092"/>
                <a:gd name="connsiteY18" fmla="*/ 862125 h 1242044"/>
                <a:gd name="connsiteX19" fmla="*/ 1264614 w 1670092"/>
                <a:gd name="connsiteY19" fmla="*/ 847431 h 1242044"/>
                <a:gd name="connsiteX20" fmla="*/ 1306668 w 1670092"/>
                <a:gd name="connsiteY20" fmla="*/ 826404 h 1242044"/>
                <a:gd name="connsiteX21" fmla="*/ 1347710 w 1670092"/>
                <a:gd name="connsiteY21" fmla="*/ 804363 h 1242044"/>
                <a:gd name="connsiteX22" fmla="*/ 1371778 w 1670092"/>
                <a:gd name="connsiteY22" fmla="*/ 783335 h 1242044"/>
                <a:gd name="connsiteX23" fmla="*/ 1333016 w 1670092"/>
                <a:gd name="connsiteY23" fmla="*/ 778015 h 1242044"/>
                <a:gd name="connsiteX24" fmla="*/ 1282601 w 1670092"/>
                <a:gd name="connsiteY24" fmla="*/ 770668 h 1242044"/>
                <a:gd name="connsiteX25" fmla="*/ 1264867 w 1670092"/>
                <a:gd name="connsiteY25" fmla="*/ 769655 h 1242044"/>
                <a:gd name="connsiteX26" fmla="*/ 1263853 w 1670092"/>
                <a:gd name="connsiteY26" fmla="*/ 769655 h 1242044"/>
                <a:gd name="connsiteX27" fmla="*/ 1288934 w 1670092"/>
                <a:gd name="connsiteY27" fmla="*/ 753948 h 1242044"/>
                <a:gd name="connsiteX28" fmla="*/ 1326683 w 1670092"/>
                <a:gd name="connsiteY28" fmla="*/ 752934 h 1242044"/>
                <a:gd name="connsiteX29" fmla="*/ 1359870 w 1670092"/>
                <a:gd name="connsiteY29" fmla="*/ 768641 h 1242044"/>
                <a:gd name="connsiteX30" fmla="*/ 1387738 w 1670092"/>
                <a:gd name="connsiteY30" fmla="*/ 768388 h 1242044"/>
                <a:gd name="connsiteX31" fmla="*/ 1394325 w 1670092"/>
                <a:gd name="connsiteY31" fmla="*/ 765601 h 1242044"/>
                <a:gd name="connsiteX32" fmla="*/ 1400152 w 1670092"/>
                <a:gd name="connsiteY32" fmla="*/ 756988 h 1242044"/>
                <a:gd name="connsiteX33" fmla="*/ 1394832 w 1670092"/>
                <a:gd name="connsiteY33" fmla="*/ 719240 h 1242044"/>
                <a:gd name="connsiteX34" fmla="*/ 1361644 w 1670092"/>
                <a:gd name="connsiteY34" fmla="*/ 688839 h 1242044"/>
                <a:gd name="connsiteX35" fmla="*/ 1319336 w 1670092"/>
                <a:gd name="connsiteY35" fmla="*/ 655651 h 1242044"/>
                <a:gd name="connsiteX36" fmla="*/ 1368231 w 1670092"/>
                <a:gd name="connsiteY36" fmla="*/ 679718 h 1242044"/>
                <a:gd name="connsiteX37" fmla="*/ 1378364 w 1670092"/>
                <a:gd name="connsiteY37" fmla="*/ 681238 h 1242044"/>
                <a:gd name="connsiteX38" fmla="*/ 1384698 w 1670092"/>
                <a:gd name="connsiteY38" fmla="*/ 675411 h 1242044"/>
                <a:gd name="connsiteX39" fmla="*/ 1387485 w 1670092"/>
                <a:gd name="connsiteY39" fmla="*/ 659704 h 1242044"/>
                <a:gd name="connsiteX40" fmla="*/ 1377858 w 1670092"/>
                <a:gd name="connsiteY40" fmla="*/ 634117 h 1242044"/>
                <a:gd name="connsiteX41" fmla="*/ 1401419 w 1670092"/>
                <a:gd name="connsiteY41" fmla="*/ 618409 h 1242044"/>
                <a:gd name="connsiteX42" fmla="*/ 1418139 w 1670092"/>
                <a:gd name="connsiteY42" fmla="*/ 610809 h 1242044"/>
                <a:gd name="connsiteX43" fmla="*/ 1424473 w 1670092"/>
                <a:gd name="connsiteY43" fmla="*/ 608529 h 1242044"/>
                <a:gd name="connsiteX44" fmla="*/ 1431566 w 1670092"/>
                <a:gd name="connsiteY44" fmla="*/ 601942 h 1242044"/>
                <a:gd name="connsiteX45" fmla="*/ 1407499 w 1670092"/>
                <a:gd name="connsiteY45" fmla="*/ 574328 h 1242044"/>
                <a:gd name="connsiteX46" fmla="*/ 1450060 w 1670092"/>
                <a:gd name="connsiteY46" fmla="*/ 573314 h 1242044"/>
                <a:gd name="connsiteX47" fmla="*/ 1458674 w 1670092"/>
                <a:gd name="connsiteY47" fmla="*/ 545953 h 1242044"/>
                <a:gd name="connsiteX48" fmla="*/ 1447527 w 1670092"/>
                <a:gd name="connsiteY48" fmla="*/ 528726 h 1242044"/>
                <a:gd name="connsiteX49" fmla="*/ 1453101 w 1670092"/>
                <a:gd name="connsiteY49" fmla="*/ 519099 h 1242044"/>
                <a:gd name="connsiteX50" fmla="*/ 1460701 w 1670092"/>
                <a:gd name="connsiteY50" fmla="*/ 511499 h 1242044"/>
                <a:gd name="connsiteX51" fmla="*/ 1455127 w 1670092"/>
                <a:gd name="connsiteY51" fmla="*/ 480591 h 1242044"/>
                <a:gd name="connsiteX52" fmla="*/ 1449047 w 1670092"/>
                <a:gd name="connsiteY52" fmla="*/ 472484 h 1242044"/>
                <a:gd name="connsiteX53" fmla="*/ 1446007 w 1670092"/>
                <a:gd name="connsiteY53" fmla="*/ 464630 h 1242044"/>
                <a:gd name="connsiteX54" fmla="*/ 1422193 w 1670092"/>
                <a:gd name="connsiteY54" fmla="*/ 453990 h 1242044"/>
                <a:gd name="connsiteX55" fmla="*/ 1411552 w 1670092"/>
                <a:gd name="connsiteY55" fmla="*/ 454497 h 1242044"/>
                <a:gd name="connsiteX56" fmla="*/ 1401925 w 1670092"/>
                <a:gd name="connsiteY56" fmla="*/ 448670 h 1242044"/>
                <a:gd name="connsiteX57" fmla="*/ 1410792 w 1670092"/>
                <a:gd name="connsiteY57" fmla="*/ 430936 h 1242044"/>
                <a:gd name="connsiteX58" fmla="*/ 1469061 w 1670092"/>
                <a:gd name="connsiteY58" fmla="*/ 449936 h 1242044"/>
                <a:gd name="connsiteX59" fmla="*/ 1482741 w 1670092"/>
                <a:gd name="connsiteY59" fmla="*/ 478311 h 1242044"/>
                <a:gd name="connsiteX60" fmla="*/ 1485022 w 1670092"/>
                <a:gd name="connsiteY60" fmla="*/ 435749 h 1242044"/>
                <a:gd name="connsiteX61" fmla="*/ 1486288 w 1670092"/>
                <a:gd name="connsiteY61" fmla="*/ 429669 h 1242044"/>
                <a:gd name="connsiteX62" fmla="*/ 1491355 w 1670092"/>
                <a:gd name="connsiteY62" fmla="*/ 417255 h 1242044"/>
                <a:gd name="connsiteX63" fmla="*/ 1460954 w 1670092"/>
                <a:gd name="connsiteY63" fmla="*/ 384827 h 1242044"/>
                <a:gd name="connsiteX64" fmla="*/ 1427259 w 1670092"/>
                <a:gd name="connsiteY64" fmla="*/ 362787 h 1242044"/>
                <a:gd name="connsiteX65" fmla="*/ 1403192 w 1670092"/>
                <a:gd name="connsiteY65" fmla="*/ 367093 h 1242044"/>
                <a:gd name="connsiteX66" fmla="*/ 1414846 w 1670092"/>
                <a:gd name="connsiteY66" fmla="*/ 334666 h 1242044"/>
                <a:gd name="connsiteX67" fmla="*/ 1437900 w 1670092"/>
                <a:gd name="connsiteY67" fmla="*/ 305278 h 1242044"/>
                <a:gd name="connsiteX68" fmla="*/ 1444234 w 1670092"/>
                <a:gd name="connsiteY68" fmla="*/ 306291 h 1242044"/>
                <a:gd name="connsiteX69" fmla="*/ 1452594 w 1670092"/>
                <a:gd name="connsiteY69" fmla="*/ 298944 h 1242044"/>
                <a:gd name="connsiteX70" fmla="*/ 1462981 w 1670092"/>
                <a:gd name="connsiteY70" fmla="*/ 284250 h 1242044"/>
                <a:gd name="connsiteX71" fmla="*/ 1457661 w 1670092"/>
                <a:gd name="connsiteY71" fmla="*/ 271583 h 1242044"/>
                <a:gd name="connsiteX72" fmla="*/ 1456647 w 1670092"/>
                <a:gd name="connsiteY72" fmla="*/ 255876 h 1242044"/>
                <a:gd name="connsiteX73" fmla="*/ 1449300 w 1670092"/>
                <a:gd name="connsiteY73" fmla="*/ 253849 h 1242044"/>
                <a:gd name="connsiteX74" fmla="*/ 1440940 w 1670092"/>
                <a:gd name="connsiteY74" fmla="*/ 241182 h 1242044"/>
                <a:gd name="connsiteX75" fmla="*/ 1447274 w 1670092"/>
                <a:gd name="connsiteY75" fmla="*/ 233835 h 1242044"/>
                <a:gd name="connsiteX76" fmla="*/ 1523783 w 1670092"/>
                <a:gd name="connsiteY76" fmla="*/ 227502 h 1242044"/>
                <a:gd name="connsiteX77" fmla="*/ 1539490 w 1670092"/>
                <a:gd name="connsiteY77" fmla="*/ 204447 h 1242044"/>
                <a:gd name="connsiteX78" fmla="*/ 1534170 w 1670092"/>
                <a:gd name="connsiteY78" fmla="*/ 201407 h 1242044"/>
                <a:gd name="connsiteX79" fmla="*/ 1584585 w 1670092"/>
                <a:gd name="connsiteY79" fmla="*/ 194060 h 1242044"/>
                <a:gd name="connsiteX80" fmla="*/ 1645388 w 1670092"/>
                <a:gd name="connsiteY80" fmla="*/ 128951 h 1242044"/>
                <a:gd name="connsiteX81" fmla="*/ 1599279 w 1670092"/>
                <a:gd name="connsiteY81" fmla="*/ 119578 h 1242044"/>
                <a:gd name="connsiteX82" fmla="*/ 1521756 w 1670092"/>
                <a:gd name="connsiteY82" fmla="*/ 138578 h 1242044"/>
                <a:gd name="connsiteX83" fmla="*/ 1479702 w 1670092"/>
                <a:gd name="connsiteY83" fmla="*/ 145925 h 1242044"/>
                <a:gd name="connsiteX84" fmla="*/ 1463994 w 1670092"/>
                <a:gd name="connsiteY84" fmla="*/ 146939 h 1242044"/>
                <a:gd name="connsiteX85" fmla="*/ 1465008 w 1670092"/>
                <a:gd name="connsiteY85" fmla="*/ 141619 h 1242044"/>
                <a:gd name="connsiteX86" fmla="*/ 1458674 w 1670092"/>
                <a:gd name="connsiteY86" fmla="*/ 139592 h 1242044"/>
                <a:gd name="connsiteX87" fmla="*/ 1397872 w 1670092"/>
                <a:gd name="connsiteY87" fmla="*/ 162646 h 1242044"/>
                <a:gd name="connsiteX88" fmla="*/ 1364177 w 1670092"/>
                <a:gd name="connsiteY88" fmla="*/ 181647 h 1242044"/>
                <a:gd name="connsiteX89" fmla="*/ 1359870 w 1670092"/>
                <a:gd name="connsiteY89" fmla="*/ 179620 h 1242044"/>
                <a:gd name="connsiteX90" fmla="*/ 1401925 w 1670092"/>
                <a:gd name="connsiteY90" fmla="*/ 144912 h 1242044"/>
                <a:gd name="connsiteX91" fmla="*/ 1394578 w 1670092"/>
                <a:gd name="connsiteY91" fmla="*/ 108177 h 1242044"/>
                <a:gd name="connsiteX92" fmla="*/ 1353537 w 1670092"/>
                <a:gd name="connsiteY92" fmla="*/ 119831 h 1242044"/>
                <a:gd name="connsiteX93" fmla="*/ 1348217 w 1670092"/>
                <a:gd name="connsiteY93" fmla="*/ 126165 h 1242044"/>
                <a:gd name="connsiteX94" fmla="*/ 1318829 w 1670092"/>
                <a:gd name="connsiteY94" fmla="*/ 137818 h 1242044"/>
                <a:gd name="connsiteX95" fmla="*/ 1293748 w 1670092"/>
                <a:gd name="connsiteY95" fmla="*/ 126165 h 1242044"/>
                <a:gd name="connsiteX96" fmla="*/ 1293748 w 1670092"/>
                <a:gd name="connsiteY96" fmla="*/ 126165 h 1242044"/>
                <a:gd name="connsiteX97" fmla="*/ 1301095 w 1670092"/>
                <a:gd name="connsiteY97" fmla="*/ 118818 h 1242044"/>
                <a:gd name="connsiteX98" fmla="*/ 1248653 w 1670092"/>
                <a:gd name="connsiteY98" fmla="*/ 107924 h 1242044"/>
                <a:gd name="connsiteX99" fmla="*/ 1245613 w 1670092"/>
                <a:gd name="connsiteY99" fmla="*/ 108177 h 1242044"/>
                <a:gd name="connsiteX100" fmla="*/ 1176450 w 1670092"/>
                <a:gd name="connsiteY100" fmla="*/ 122871 h 1242044"/>
                <a:gd name="connsiteX101" fmla="*/ 1171130 w 1670092"/>
                <a:gd name="connsiteY101" fmla="*/ 123885 h 1242044"/>
                <a:gd name="connsiteX102" fmla="*/ 1111341 w 1670092"/>
                <a:gd name="connsiteY102" fmla="*/ 130218 h 1242044"/>
                <a:gd name="connsiteX103" fmla="*/ 1109314 w 1670092"/>
                <a:gd name="connsiteY103" fmla="*/ 114511 h 1242044"/>
                <a:gd name="connsiteX104" fmla="*/ 1131355 w 1670092"/>
                <a:gd name="connsiteY104" fmla="*/ 114511 h 1242044"/>
                <a:gd name="connsiteX105" fmla="*/ 1147063 w 1670092"/>
                <a:gd name="connsiteY105" fmla="*/ 107164 h 1242044"/>
                <a:gd name="connsiteX106" fmla="*/ 1183797 w 1670092"/>
                <a:gd name="connsiteY106" fmla="*/ 96777 h 1242044"/>
                <a:gd name="connsiteX107" fmla="*/ 1242573 w 1670092"/>
                <a:gd name="connsiteY107" fmla="*/ 90443 h 1242044"/>
                <a:gd name="connsiteX108" fmla="*/ 1275001 w 1670092"/>
                <a:gd name="connsiteY108" fmla="*/ 93483 h 1242044"/>
                <a:gd name="connsiteX109" fmla="*/ 1280321 w 1670092"/>
                <a:gd name="connsiteY109" fmla="*/ 94497 h 1242044"/>
                <a:gd name="connsiteX110" fmla="*/ 1324402 w 1670092"/>
                <a:gd name="connsiteY110" fmla="*/ 93483 h 1242044"/>
                <a:gd name="connsiteX111" fmla="*/ 1366457 w 1670092"/>
                <a:gd name="connsiteY111" fmla="*/ 85123 h 1242044"/>
                <a:gd name="connsiteX112" fmla="*/ 1392805 w 1670092"/>
                <a:gd name="connsiteY112" fmla="*/ 68403 h 1242044"/>
                <a:gd name="connsiteX113" fmla="*/ 1382418 w 1670092"/>
                <a:gd name="connsiteY113" fmla="*/ 58015 h 1242044"/>
                <a:gd name="connsiteX114" fmla="*/ 1308949 w 1670092"/>
                <a:gd name="connsiteY114" fmla="*/ 47628 h 1242044"/>
                <a:gd name="connsiteX115" fmla="*/ 1308949 w 1670092"/>
                <a:gd name="connsiteY115" fmla="*/ 43322 h 1242044"/>
                <a:gd name="connsiteX116" fmla="*/ 1301602 w 1670092"/>
                <a:gd name="connsiteY116" fmla="*/ 28628 h 1242044"/>
                <a:gd name="connsiteX117" fmla="*/ 1272214 w 1670092"/>
                <a:gd name="connsiteY117" fmla="*/ 18241 h 1242044"/>
                <a:gd name="connsiteX118" fmla="*/ 1236493 w 1670092"/>
                <a:gd name="connsiteY118" fmla="*/ 18241 h 1242044"/>
                <a:gd name="connsiteX119" fmla="*/ 1149343 w 1670092"/>
                <a:gd name="connsiteY119" fmla="*/ 2533 h 1242044"/>
                <a:gd name="connsiteX120" fmla="*/ 1117928 w 1670092"/>
                <a:gd name="connsiteY120" fmla="*/ 1013 h 1242044"/>
                <a:gd name="connsiteX121" fmla="*/ 1036099 w 1670092"/>
                <a:gd name="connsiteY121" fmla="*/ 0 h 1242044"/>
                <a:gd name="connsiteX122" fmla="*/ 985683 w 1670092"/>
                <a:gd name="connsiteY122" fmla="*/ 5574 h 1242044"/>
                <a:gd name="connsiteX123" fmla="*/ 896507 w 1670092"/>
                <a:gd name="connsiteY123" fmla="*/ 22294 h 1242044"/>
                <a:gd name="connsiteX124" fmla="*/ 883839 w 1670092"/>
                <a:gd name="connsiteY124" fmla="*/ 17987 h 1242044"/>
                <a:gd name="connsiteX125" fmla="*/ 877506 w 1670092"/>
                <a:gd name="connsiteY125" fmla="*/ 23308 h 1242044"/>
                <a:gd name="connsiteX126" fmla="*/ 871172 w 1670092"/>
                <a:gd name="connsiteY126" fmla="*/ 32175 h 1242044"/>
                <a:gd name="connsiteX127" fmla="*/ 785036 w 1670092"/>
                <a:gd name="connsiteY127" fmla="*/ 26601 h 1242044"/>
                <a:gd name="connsiteX128" fmla="*/ 746275 w 1670092"/>
                <a:gd name="connsiteY128" fmla="*/ 39268 h 1242044"/>
                <a:gd name="connsiteX129" fmla="*/ 708527 w 1670092"/>
                <a:gd name="connsiteY129" fmla="*/ 48642 h 1242044"/>
                <a:gd name="connsiteX130" fmla="*/ 717900 w 1670092"/>
                <a:gd name="connsiteY130" fmla="*/ 53962 h 1242044"/>
                <a:gd name="connsiteX131" fmla="*/ 756662 w 1670092"/>
                <a:gd name="connsiteY131" fmla="*/ 69669 h 1242044"/>
                <a:gd name="connsiteX132" fmla="*/ 765022 w 1670092"/>
                <a:gd name="connsiteY132" fmla="*/ 74989 h 1242044"/>
                <a:gd name="connsiteX133" fmla="*/ 768062 w 1670092"/>
                <a:gd name="connsiteY133" fmla="*/ 80310 h 1242044"/>
                <a:gd name="connsiteX134" fmla="*/ 746021 w 1670092"/>
                <a:gd name="connsiteY134" fmla="*/ 82336 h 1242044"/>
                <a:gd name="connsiteX135" fmla="*/ 739688 w 1670092"/>
                <a:gd name="connsiteY135" fmla="*/ 77016 h 1242044"/>
                <a:gd name="connsiteX136" fmla="*/ 733354 w 1670092"/>
                <a:gd name="connsiteY136" fmla="*/ 74989 h 1242044"/>
                <a:gd name="connsiteX137" fmla="*/ 697633 w 1670092"/>
                <a:gd name="connsiteY137" fmla="*/ 78030 h 1242044"/>
                <a:gd name="connsiteX138" fmla="*/ 711313 w 1670092"/>
                <a:gd name="connsiteY138" fmla="*/ 85376 h 1242044"/>
                <a:gd name="connsiteX139" fmla="*/ 739688 w 1670092"/>
                <a:gd name="connsiteY139" fmla="*/ 97030 h 1242044"/>
                <a:gd name="connsiteX140" fmla="*/ 755395 w 1670092"/>
                <a:gd name="connsiteY140" fmla="*/ 110711 h 1242044"/>
                <a:gd name="connsiteX141" fmla="*/ 755395 w 1670092"/>
                <a:gd name="connsiteY141" fmla="*/ 110711 h 1242044"/>
                <a:gd name="connsiteX142" fmla="*/ 757422 w 1670092"/>
                <a:gd name="connsiteY142" fmla="*/ 119071 h 1242044"/>
                <a:gd name="connsiteX143" fmla="*/ 751088 w 1670092"/>
                <a:gd name="connsiteY143" fmla="*/ 121098 h 1242044"/>
                <a:gd name="connsiteX144" fmla="*/ 715367 w 1670092"/>
                <a:gd name="connsiteY144" fmla="*/ 103364 h 1242044"/>
                <a:gd name="connsiteX145" fmla="*/ 709033 w 1670092"/>
                <a:gd name="connsiteY145" fmla="*/ 101337 h 1242044"/>
                <a:gd name="connsiteX146" fmla="*/ 689019 w 1670092"/>
                <a:gd name="connsiteY146" fmla="*/ 103364 h 1242044"/>
                <a:gd name="connsiteX147" fmla="*/ 647978 w 1670092"/>
                <a:gd name="connsiteY147" fmla="*/ 81323 h 1242044"/>
                <a:gd name="connsiteX148" fmla="*/ 640631 w 1670092"/>
                <a:gd name="connsiteY148" fmla="*/ 78283 h 1242044"/>
                <a:gd name="connsiteX149" fmla="*/ 588189 w 1670092"/>
                <a:gd name="connsiteY149" fmla="*/ 87657 h 1242044"/>
                <a:gd name="connsiteX150" fmla="*/ 618590 w 1670092"/>
                <a:gd name="connsiteY150" fmla="*/ 114004 h 1242044"/>
                <a:gd name="connsiteX151" fmla="*/ 614283 w 1670092"/>
                <a:gd name="connsiteY151" fmla="*/ 118311 h 1242044"/>
                <a:gd name="connsiteX152" fmla="*/ 601616 w 1670092"/>
                <a:gd name="connsiteY152" fmla="*/ 114004 h 1242044"/>
                <a:gd name="connsiteX153" fmla="*/ 559561 w 1670092"/>
                <a:gd name="connsiteY153" fmla="*/ 96270 h 1242044"/>
                <a:gd name="connsiteX154" fmla="*/ 544867 w 1670092"/>
                <a:gd name="connsiteY154" fmla="*/ 89937 h 1242044"/>
                <a:gd name="connsiteX155" fmla="*/ 530173 w 1670092"/>
                <a:gd name="connsiteY155" fmla="*/ 105644 h 1242044"/>
                <a:gd name="connsiteX156" fmla="*/ 518520 w 1670092"/>
                <a:gd name="connsiteY156" fmla="*/ 128698 h 1242044"/>
                <a:gd name="connsiteX157" fmla="*/ 515480 w 1670092"/>
                <a:gd name="connsiteY157" fmla="*/ 111977 h 1242044"/>
                <a:gd name="connsiteX158" fmla="*/ 515480 w 1670092"/>
                <a:gd name="connsiteY158" fmla="*/ 111977 h 1242044"/>
                <a:gd name="connsiteX159" fmla="*/ 496479 w 1670092"/>
                <a:gd name="connsiteY159" fmla="*/ 97284 h 1242044"/>
                <a:gd name="connsiteX160" fmla="*/ 430356 w 1670092"/>
                <a:gd name="connsiteY160" fmla="*/ 100324 h 1242044"/>
                <a:gd name="connsiteX161" fmla="*/ 368541 w 1670092"/>
                <a:gd name="connsiteY161" fmla="*/ 109697 h 1242044"/>
                <a:gd name="connsiteX162" fmla="*/ 338140 w 1670092"/>
                <a:gd name="connsiteY162" fmla="*/ 120084 h 1242044"/>
                <a:gd name="connsiteX163" fmla="*/ 315085 w 1670092"/>
                <a:gd name="connsiteY163" fmla="*/ 154792 h 1242044"/>
                <a:gd name="connsiteX164" fmla="*/ 312045 w 1670092"/>
                <a:gd name="connsiteY164" fmla="*/ 159099 h 1242044"/>
                <a:gd name="connsiteX165" fmla="*/ 262644 w 1670092"/>
                <a:gd name="connsiteY165" fmla="*/ 168473 h 1242044"/>
                <a:gd name="connsiteX166" fmla="*/ 219575 w 1670092"/>
                <a:gd name="connsiteY166" fmla="*/ 180127 h 1242044"/>
                <a:gd name="connsiteX167" fmla="*/ 172454 w 1670092"/>
                <a:gd name="connsiteY167" fmla="*/ 207488 h 1242044"/>
                <a:gd name="connsiteX168" fmla="*/ 168147 w 1670092"/>
                <a:gd name="connsiteY168" fmla="*/ 208501 h 1242044"/>
                <a:gd name="connsiteX169" fmla="*/ 147119 w 1670092"/>
                <a:gd name="connsiteY169" fmla="*/ 220155 h 1242044"/>
                <a:gd name="connsiteX170" fmla="*/ 160800 w 1670092"/>
                <a:gd name="connsiteY170" fmla="*/ 229528 h 1242044"/>
                <a:gd name="connsiteX171" fmla="*/ 168147 w 1670092"/>
                <a:gd name="connsiteY171" fmla="*/ 297678 h 1242044"/>
                <a:gd name="connsiteX172" fmla="*/ 118745 w 1670092"/>
                <a:gd name="connsiteY172" fmla="*/ 306038 h 1242044"/>
                <a:gd name="connsiteX173" fmla="*/ 84037 w 1670092"/>
                <a:gd name="connsiteY173" fmla="*/ 316425 h 1242044"/>
                <a:gd name="connsiteX174" fmla="*/ 52622 w 1670092"/>
                <a:gd name="connsiteY174" fmla="*/ 328079 h 1242044"/>
                <a:gd name="connsiteX175" fmla="*/ 10568 w 1670092"/>
                <a:gd name="connsiteY175" fmla="*/ 329092 h 1242044"/>
                <a:gd name="connsiteX176" fmla="*/ 13608 w 1670092"/>
                <a:gd name="connsiteY176" fmla="*/ 361520 h 1242044"/>
                <a:gd name="connsiteX177" fmla="*/ 47302 w 1670092"/>
                <a:gd name="connsiteY177" fmla="*/ 373174 h 1242044"/>
                <a:gd name="connsiteX178" fmla="*/ 104051 w 1670092"/>
                <a:gd name="connsiteY178" fmla="*/ 382547 h 1242044"/>
                <a:gd name="connsiteX179" fmla="*/ 140786 w 1670092"/>
                <a:gd name="connsiteY179" fmla="*/ 382547 h 1242044"/>
                <a:gd name="connsiteX180" fmla="*/ 161813 w 1670092"/>
                <a:gd name="connsiteY180" fmla="*/ 381534 h 1242044"/>
                <a:gd name="connsiteX181" fmla="*/ 157506 w 1670092"/>
                <a:gd name="connsiteY181" fmla="*/ 394201 h 1242044"/>
                <a:gd name="connsiteX182" fmla="*/ 102024 w 1670092"/>
                <a:gd name="connsiteY182" fmla="*/ 404588 h 1242044"/>
                <a:gd name="connsiteX183" fmla="*/ 45275 w 1670092"/>
                <a:gd name="connsiteY183" fmla="*/ 412948 h 1242044"/>
                <a:gd name="connsiteX184" fmla="*/ 71623 w 1670092"/>
                <a:gd name="connsiteY184" fmla="*/ 425616 h 1242044"/>
                <a:gd name="connsiteX185" fmla="*/ 103038 w 1670092"/>
                <a:gd name="connsiteY185" fmla="*/ 436003 h 1242044"/>
                <a:gd name="connsiteX186" fmla="*/ 112411 w 1670092"/>
                <a:gd name="connsiteY186" fmla="*/ 471724 h 1242044"/>
                <a:gd name="connsiteX187" fmla="*/ 165867 w 1670092"/>
                <a:gd name="connsiteY187" fmla="*/ 474764 h 1242044"/>
                <a:gd name="connsiteX188" fmla="*/ 178534 w 1670092"/>
                <a:gd name="connsiteY188" fmla="*/ 466150 h 1242044"/>
                <a:gd name="connsiteX189" fmla="*/ 181574 w 1670092"/>
                <a:gd name="connsiteY189" fmla="*/ 465390 h 1242044"/>
                <a:gd name="connsiteX190" fmla="*/ 198294 w 1670092"/>
                <a:gd name="connsiteY190" fmla="*/ 470711 h 1242044"/>
                <a:gd name="connsiteX191" fmla="*/ 262390 w 1670092"/>
                <a:gd name="connsiteY191" fmla="*/ 457030 h 1242044"/>
                <a:gd name="connsiteX192" fmla="*/ 294818 w 1670092"/>
                <a:gd name="connsiteY192" fmla="*/ 466404 h 1242044"/>
                <a:gd name="connsiteX193" fmla="*/ 354607 w 1670092"/>
                <a:gd name="connsiteY193" fmla="*/ 479071 h 1242044"/>
                <a:gd name="connsiteX194" fmla="*/ 388301 w 1670092"/>
                <a:gd name="connsiteY194" fmla="*/ 506432 h 1242044"/>
                <a:gd name="connsiteX195" fmla="*/ 390328 w 1670092"/>
                <a:gd name="connsiteY195" fmla="*/ 510739 h 1242044"/>
                <a:gd name="connsiteX196" fmla="*/ 394635 w 1670092"/>
                <a:gd name="connsiteY196" fmla="*/ 524419 h 1242044"/>
                <a:gd name="connsiteX197" fmla="*/ 402995 w 1670092"/>
                <a:gd name="connsiteY197" fmla="*/ 529739 h 1242044"/>
                <a:gd name="connsiteX198" fmla="*/ 411356 w 1670092"/>
                <a:gd name="connsiteY198" fmla="*/ 534046 h 1242044"/>
                <a:gd name="connsiteX199" fmla="*/ 429090 w 1670092"/>
                <a:gd name="connsiteY199" fmla="*/ 540380 h 1242044"/>
                <a:gd name="connsiteX200" fmla="*/ 427063 w 1670092"/>
                <a:gd name="connsiteY200" fmla="*/ 554060 h 1242044"/>
                <a:gd name="connsiteX201" fmla="*/ 432383 w 1670092"/>
                <a:gd name="connsiteY201" fmla="*/ 572554 h 1242044"/>
                <a:gd name="connsiteX202" fmla="*/ 451384 w 1670092"/>
                <a:gd name="connsiteY202" fmla="*/ 597889 h 1242044"/>
                <a:gd name="connsiteX203" fmla="*/ 465064 w 1670092"/>
                <a:gd name="connsiteY203" fmla="*/ 623476 h 1242044"/>
                <a:gd name="connsiteX204" fmla="*/ 472411 w 1670092"/>
                <a:gd name="connsiteY204" fmla="*/ 633863 h 1242044"/>
                <a:gd name="connsiteX205" fmla="*/ 475451 w 1670092"/>
                <a:gd name="connsiteY205" fmla="*/ 641210 h 1242044"/>
                <a:gd name="connsiteX206" fmla="*/ 462784 w 1670092"/>
                <a:gd name="connsiteY206" fmla="*/ 662238 h 1242044"/>
                <a:gd name="connsiteX207" fmla="*/ 464811 w 1670092"/>
                <a:gd name="connsiteY207" fmla="*/ 694665 h 1242044"/>
                <a:gd name="connsiteX208" fmla="*/ 506866 w 1670092"/>
                <a:gd name="connsiteY208" fmla="*/ 723040 h 1242044"/>
                <a:gd name="connsiteX209" fmla="*/ 520546 w 1670092"/>
                <a:gd name="connsiteY209" fmla="*/ 709359 h 1242044"/>
                <a:gd name="connsiteX210" fmla="*/ 526880 w 1670092"/>
                <a:gd name="connsiteY210" fmla="*/ 708346 h 1242044"/>
                <a:gd name="connsiteX211" fmla="*/ 537267 w 1670092"/>
                <a:gd name="connsiteY211" fmla="*/ 720000 h 1242044"/>
                <a:gd name="connsiteX212" fmla="*/ 536254 w 1670092"/>
                <a:gd name="connsiteY212" fmla="*/ 727347 h 1242044"/>
                <a:gd name="connsiteX213" fmla="*/ 564628 w 1670092"/>
                <a:gd name="connsiteY213" fmla="*/ 735707 h 1242044"/>
                <a:gd name="connsiteX214" fmla="*/ 580335 w 1670092"/>
                <a:gd name="connsiteY214" fmla="*/ 757748 h 1242044"/>
                <a:gd name="connsiteX215" fmla="*/ 580335 w 1670092"/>
                <a:gd name="connsiteY215" fmla="*/ 757748 h 1242044"/>
                <a:gd name="connsiteX216" fmla="*/ 574002 w 1670092"/>
                <a:gd name="connsiteY216" fmla="*/ 759774 h 1242044"/>
                <a:gd name="connsiteX217" fmla="*/ 556268 w 1670092"/>
                <a:gd name="connsiteY217" fmla="*/ 752428 h 1242044"/>
                <a:gd name="connsiteX218" fmla="*/ 538534 w 1670092"/>
                <a:gd name="connsiteY218" fmla="*/ 746094 h 1242044"/>
                <a:gd name="connsiteX219" fmla="*/ 535493 w 1670092"/>
                <a:gd name="connsiteY219" fmla="*/ 746094 h 1242044"/>
                <a:gd name="connsiteX220" fmla="*/ 519786 w 1670092"/>
                <a:gd name="connsiteY220" fmla="*/ 750401 h 1242044"/>
                <a:gd name="connsiteX221" fmla="*/ 513453 w 1670092"/>
                <a:gd name="connsiteY221" fmla="*/ 750401 h 1242044"/>
                <a:gd name="connsiteX222" fmla="*/ 503066 w 1670092"/>
                <a:gd name="connsiteY222" fmla="*/ 753441 h 1242044"/>
                <a:gd name="connsiteX223" fmla="*/ 512439 w 1670092"/>
                <a:gd name="connsiteY223" fmla="*/ 768135 h 1242044"/>
                <a:gd name="connsiteX224" fmla="*/ 488372 w 1670092"/>
                <a:gd name="connsiteY224" fmla="*/ 787136 h 1242044"/>
                <a:gd name="connsiteX225" fmla="*/ 484065 w 1670092"/>
                <a:gd name="connsiteY225" fmla="*/ 802843 h 1242044"/>
                <a:gd name="connsiteX226" fmla="*/ 489385 w 1670092"/>
                <a:gd name="connsiteY226" fmla="*/ 805883 h 1242044"/>
                <a:gd name="connsiteX227" fmla="*/ 515733 w 1670092"/>
                <a:gd name="connsiteY227" fmla="*/ 821590 h 1242044"/>
                <a:gd name="connsiteX228" fmla="*/ 557788 w 1670092"/>
                <a:gd name="connsiteY228" fmla="*/ 811203 h 1242044"/>
                <a:gd name="connsiteX229" fmla="*/ 560828 w 1670092"/>
                <a:gd name="connsiteY229" fmla="*/ 804869 h 1242044"/>
                <a:gd name="connsiteX230" fmla="*/ 528400 w 1670092"/>
                <a:gd name="connsiteY230" fmla="*/ 783842 h 1242044"/>
                <a:gd name="connsiteX231" fmla="*/ 526373 w 1670092"/>
                <a:gd name="connsiteY231" fmla="*/ 778522 h 1242044"/>
                <a:gd name="connsiteX232" fmla="*/ 530680 w 1670092"/>
                <a:gd name="connsiteY232" fmla="*/ 772188 h 1242044"/>
                <a:gd name="connsiteX233" fmla="*/ 536000 w 1670092"/>
                <a:gd name="connsiteY233" fmla="*/ 772188 h 1242044"/>
                <a:gd name="connsiteX234" fmla="*/ 549681 w 1670092"/>
                <a:gd name="connsiteY234" fmla="*/ 783842 h 1242044"/>
                <a:gd name="connsiteX235" fmla="*/ 593762 w 1670092"/>
                <a:gd name="connsiteY235" fmla="*/ 812216 h 1242044"/>
                <a:gd name="connsiteX236" fmla="*/ 590722 w 1670092"/>
                <a:gd name="connsiteY236" fmla="*/ 844644 h 1242044"/>
                <a:gd name="connsiteX237" fmla="*/ 565641 w 1670092"/>
                <a:gd name="connsiteY237" fmla="*/ 849964 h 1242044"/>
                <a:gd name="connsiteX238" fmla="*/ 528907 w 1670092"/>
                <a:gd name="connsiteY238" fmla="*/ 876312 h 1242044"/>
                <a:gd name="connsiteX239" fmla="*/ 527893 w 1670092"/>
                <a:gd name="connsiteY239" fmla="*/ 891006 h 1242044"/>
                <a:gd name="connsiteX240" fmla="*/ 522573 w 1670092"/>
                <a:gd name="connsiteY240" fmla="*/ 896326 h 1242044"/>
                <a:gd name="connsiteX241" fmla="*/ 519533 w 1670092"/>
                <a:gd name="connsiteY241" fmla="*/ 902660 h 1242044"/>
                <a:gd name="connsiteX242" fmla="*/ 521560 w 1670092"/>
                <a:gd name="connsiteY242" fmla="*/ 915327 h 1242044"/>
                <a:gd name="connsiteX243" fmla="*/ 524600 w 1670092"/>
                <a:gd name="connsiteY243" fmla="*/ 933061 h 1242044"/>
                <a:gd name="connsiteX244" fmla="*/ 529920 w 1670092"/>
                <a:gd name="connsiteY244" fmla="*/ 937368 h 1242044"/>
                <a:gd name="connsiteX245" fmla="*/ 525613 w 1670092"/>
                <a:gd name="connsiteY245" fmla="*/ 946741 h 1242044"/>
                <a:gd name="connsiteX246" fmla="*/ 522573 w 1670092"/>
                <a:gd name="connsiteY246" fmla="*/ 974102 h 1242044"/>
                <a:gd name="connsiteX247" fmla="*/ 556268 w 1670092"/>
                <a:gd name="connsiteY247" fmla="*/ 1022491 h 1242044"/>
                <a:gd name="connsiteX248" fmla="*/ 561588 w 1670092"/>
                <a:gd name="connsiteY248" fmla="*/ 1052892 h 1242044"/>
                <a:gd name="connsiteX249" fmla="*/ 576282 w 1670092"/>
                <a:gd name="connsiteY249" fmla="*/ 1072906 h 1242044"/>
                <a:gd name="connsiteX250" fmla="*/ 585655 w 1670092"/>
                <a:gd name="connsiteY250" fmla="*/ 1092920 h 1242044"/>
                <a:gd name="connsiteX251" fmla="*/ 606683 w 1670092"/>
                <a:gd name="connsiteY251" fmla="*/ 1113947 h 1242044"/>
                <a:gd name="connsiteX252" fmla="*/ 640377 w 1670092"/>
                <a:gd name="connsiteY252" fmla="*/ 1163349 h 1242044"/>
                <a:gd name="connsiteX253" fmla="*/ 671792 w 1670092"/>
                <a:gd name="connsiteY253" fmla="*/ 1205404 h 1242044"/>
                <a:gd name="connsiteX254" fmla="*/ 679139 w 1670092"/>
                <a:gd name="connsiteY254" fmla="*/ 1208444 h 1242044"/>
                <a:gd name="connsiteX255" fmla="*/ 689526 w 1670092"/>
                <a:gd name="connsiteY255" fmla="*/ 1207431 h 1242044"/>
                <a:gd name="connsiteX256" fmla="*/ 717900 w 1670092"/>
                <a:gd name="connsiteY256" fmla="*/ 1209711 h 1242044"/>
                <a:gd name="connsiteX257" fmla="*/ 724234 w 1670092"/>
                <a:gd name="connsiteY257" fmla="*/ 1206417 h 1242044"/>
                <a:gd name="connsiteX258" fmla="*/ 733608 w 1670092"/>
                <a:gd name="connsiteY258" fmla="*/ 1219085 h 1242044"/>
                <a:gd name="connsiteX259" fmla="*/ 799730 w 1670092"/>
                <a:gd name="connsiteY259" fmla="*/ 1241125 h 1242044"/>
                <a:gd name="connsiteX260" fmla="*/ 814170 w 1670092"/>
                <a:gd name="connsiteY260" fmla="*/ 1202871 h 124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1670092" h="1242044">
                  <a:moveTo>
                    <a:pt x="814170" y="1202871"/>
                  </a:moveTo>
                  <a:cubicBezTo>
                    <a:pt x="831144" y="1192737"/>
                    <a:pt x="818984" y="1178296"/>
                    <a:pt x="824558" y="1173483"/>
                  </a:cubicBezTo>
                  <a:cubicBezTo>
                    <a:pt x="831904" y="1170443"/>
                    <a:pt x="828864" y="1179816"/>
                    <a:pt x="831904" y="1170443"/>
                  </a:cubicBezTo>
                  <a:cubicBezTo>
                    <a:pt x="834945" y="1161069"/>
                    <a:pt x="837225" y="1173483"/>
                    <a:pt x="834945" y="1161069"/>
                  </a:cubicBezTo>
                  <a:cubicBezTo>
                    <a:pt x="829118" y="1136242"/>
                    <a:pt x="840011" y="1160056"/>
                    <a:pt x="835704" y="1143335"/>
                  </a:cubicBezTo>
                  <a:cubicBezTo>
                    <a:pt x="830638" y="1132948"/>
                    <a:pt x="817464" y="1131681"/>
                    <a:pt x="825571" y="1128641"/>
                  </a:cubicBezTo>
                  <a:cubicBezTo>
                    <a:pt x="833678" y="1125601"/>
                    <a:pt x="825317" y="1134975"/>
                    <a:pt x="833678" y="1125601"/>
                  </a:cubicBezTo>
                  <a:cubicBezTo>
                    <a:pt x="842038" y="1116228"/>
                    <a:pt x="836718" y="1118254"/>
                    <a:pt x="842038" y="1116228"/>
                  </a:cubicBezTo>
                  <a:cubicBezTo>
                    <a:pt x="855212" y="1113187"/>
                    <a:pt x="873706" y="1091147"/>
                    <a:pt x="878773" y="1078480"/>
                  </a:cubicBezTo>
                  <a:cubicBezTo>
                    <a:pt x="874973" y="1046558"/>
                    <a:pt x="885106" y="1050105"/>
                    <a:pt x="886120" y="1037438"/>
                  </a:cubicBezTo>
                  <a:cubicBezTo>
                    <a:pt x="883080" y="1027051"/>
                    <a:pt x="878773" y="1034398"/>
                    <a:pt x="883080" y="1027051"/>
                  </a:cubicBezTo>
                  <a:cubicBezTo>
                    <a:pt x="887386" y="1019704"/>
                    <a:pt x="880039" y="1026038"/>
                    <a:pt x="887386" y="1019704"/>
                  </a:cubicBezTo>
                  <a:cubicBezTo>
                    <a:pt x="895240" y="1014130"/>
                    <a:pt x="894480" y="1012357"/>
                    <a:pt x="901067" y="1007037"/>
                  </a:cubicBezTo>
                  <a:cubicBezTo>
                    <a:pt x="914747" y="983729"/>
                    <a:pt x="953255" y="989303"/>
                    <a:pt x="971243" y="992343"/>
                  </a:cubicBezTo>
                  <a:cubicBezTo>
                    <a:pt x="982137" y="989556"/>
                    <a:pt x="993537" y="977396"/>
                    <a:pt x="1005951" y="973342"/>
                  </a:cubicBezTo>
                  <a:cubicBezTo>
                    <a:pt x="1015578" y="969542"/>
                    <a:pt x="1043445" y="961942"/>
                    <a:pt x="1048006" y="952315"/>
                  </a:cubicBezTo>
                  <a:cubicBezTo>
                    <a:pt x="1071313" y="925967"/>
                    <a:pt x="1084487" y="897593"/>
                    <a:pt x="1112101" y="886192"/>
                  </a:cubicBezTo>
                  <a:cubicBezTo>
                    <a:pt x="1140222" y="889486"/>
                    <a:pt x="1145289" y="879099"/>
                    <a:pt x="1167837" y="878845"/>
                  </a:cubicBezTo>
                  <a:cubicBezTo>
                    <a:pt x="1187344" y="871499"/>
                    <a:pt x="1198744" y="871245"/>
                    <a:pt x="1216225" y="862125"/>
                  </a:cubicBezTo>
                  <a:cubicBezTo>
                    <a:pt x="1230412" y="862125"/>
                    <a:pt x="1254986" y="856805"/>
                    <a:pt x="1264614" y="847431"/>
                  </a:cubicBezTo>
                  <a:cubicBezTo>
                    <a:pt x="1279054" y="837044"/>
                    <a:pt x="1294508" y="834511"/>
                    <a:pt x="1306668" y="826404"/>
                  </a:cubicBezTo>
                  <a:cubicBezTo>
                    <a:pt x="1315282" y="822097"/>
                    <a:pt x="1350750" y="800816"/>
                    <a:pt x="1347710" y="804363"/>
                  </a:cubicBezTo>
                  <a:cubicBezTo>
                    <a:pt x="1359870" y="797269"/>
                    <a:pt x="1376591" y="793976"/>
                    <a:pt x="1371778" y="783335"/>
                  </a:cubicBezTo>
                  <a:cubicBezTo>
                    <a:pt x="1360630" y="775735"/>
                    <a:pt x="1345430" y="780042"/>
                    <a:pt x="1333016" y="778015"/>
                  </a:cubicBezTo>
                  <a:cubicBezTo>
                    <a:pt x="1322122" y="767375"/>
                    <a:pt x="1290201" y="769908"/>
                    <a:pt x="1282601" y="770668"/>
                  </a:cubicBezTo>
                  <a:cubicBezTo>
                    <a:pt x="1278041" y="770668"/>
                    <a:pt x="1266894" y="771175"/>
                    <a:pt x="1264867" y="769655"/>
                  </a:cubicBezTo>
                  <a:cubicBezTo>
                    <a:pt x="1263853" y="769655"/>
                    <a:pt x="1260560" y="778015"/>
                    <a:pt x="1263853" y="769655"/>
                  </a:cubicBezTo>
                  <a:cubicBezTo>
                    <a:pt x="1269174" y="757494"/>
                    <a:pt x="1286654" y="755468"/>
                    <a:pt x="1288934" y="753948"/>
                  </a:cubicBezTo>
                  <a:cubicBezTo>
                    <a:pt x="1285134" y="703026"/>
                    <a:pt x="1320602" y="735454"/>
                    <a:pt x="1326683" y="752934"/>
                  </a:cubicBezTo>
                  <a:cubicBezTo>
                    <a:pt x="1318829" y="755974"/>
                    <a:pt x="1361897" y="770162"/>
                    <a:pt x="1359870" y="768641"/>
                  </a:cubicBezTo>
                  <a:cubicBezTo>
                    <a:pt x="1373044" y="770922"/>
                    <a:pt x="1376591" y="768388"/>
                    <a:pt x="1387738" y="768388"/>
                  </a:cubicBezTo>
                  <a:cubicBezTo>
                    <a:pt x="1393565" y="766868"/>
                    <a:pt x="1387231" y="775988"/>
                    <a:pt x="1394325" y="765601"/>
                  </a:cubicBezTo>
                  <a:cubicBezTo>
                    <a:pt x="1400152" y="756734"/>
                    <a:pt x="1400152" y="756988"/>
                    <a:pt x="1400152" y="756988"/>
                  </a:cubicBezTo>
                  <a:cubicBezTo>
                    <a:pt x="1400912" y="749387"/>
                    <a:pt x="1401419" y="729120"/>
                    <a:pt x="1394832" y="719240"/>
                  </a:cubicBezTo>
                  <a:cubicBezTo>
                    <a:pt x="1386978" y="705559"/>
                    <a:pt x="1379124" y="688332"/>
                    <a:pt x="1361644" y="688839"/>
                  </a:cubicBezTo>
                  <a:cubicBezTo>
                    <a:pt x="1347203" y="689852"/>
                    <a:pt x="1318829" y="669838"/>
                    <a:pt x="1319336" y="655651"/>
                  </a:cubicBezTo>
                  <a:cubicBezTo>
                    <a:pt x="1348723" y="660464"/>
                    <a:pt x="1342896" y="675665"/>
                    <a:pt x="1368231" y="679718"/>
                  </a:cubicBezTo>
                  <a:cubicBezTo>
                    <a:pt x="1378111" y="681998"/>
                    <a:pt x="1371524" y="687065"/>
                    <a:pt x="1378364" y="681238"/>
                  </a:cubicBezTo>
                  <a:cubicBezTo>
                    <a:pt x="1384191" y="676678"/>
                    <a:pt x="1378871" y="685798"/>
                    <a:pt x="1384698" y="675411"/>
                  </a:cubicBezTo>
                  <a:cubicBezTo>
                    <a:pt x="1394578" y="656664"/>
                    <a:pt x="1385711" y="678198"/>
                    <a:pt x="1387485" y="659704"/>
                  </a:cubicBezTo>
                  <a:cubicBezTo>
                    <a:pt x="1395338" y="648557"/>
                    <a:pt x="1382418" y="638423"/>
                    <a:pt x="1377858" y="634117"/>
                  </a:cubicBezTo>
                  <a:cubicBezTo>
                    <a:pt x="1368991" y="617649"/>
                    <a:pt x="1396098" y="617649"/>
                    <a:pt x="1401419" y="618409"/>
                  </a:cubicBezTo>
                  <a:cubicBezTo>
                    <a:pt x="1405979" y="629050"/>
                    <a:pt x="1414592" y="611316"/>
                    <a:pt x="1418139" y="610809"/>
                  </a:cubicBezTo>
                  <a:cubicBezTo>
                    <a:pt x="1423713" y="609036"/>
                    <a:pt x="1416619" y="615116"/>
                    <a:pt x="1424473" y="608529"/>
                  </a:cubicBezTo>
                  <a:cubicBezTo>
                    <a:pt x="1431566" y="602702"/>
                    <a:pt x="1429033" y="610556"/>
                    <a:pt x="1431566" y="601942"/>
                  </a:cubicBezTo>
                  <a:cubicBezTo>
                    <a:pt x="1446514" y="570528"/>
                    <a:pt x="1391791" y="601435"/>
                    <a:pt x="1407499" y="574328"/>
                  </a:cubicBezTo>
                  <a:cubicBezTo>
                    <a:pt x="1411299" y="574328"/>
                    <a:pt x="1440433" y="574581"/>
                    <a:pt x="1450060" y="573314"/>
                  </a:cubicBezTo>
                  <a:cubicBezTo>
                    <a:pt x="1469315" y="554060"/>
                    <a:pt x="1504276" y="544433"/>
                    <a:pt x="1458674" y="545953"/>
                  </a:cubicBezTo>
                  <a:cubicBezTo>
                    <a:pt x="1453860" y="556847"/>
                    <a:pt x="1441700" y="534300"/>
                    <a:pt x="1447527" y="528726"/>
                  </a:cubicBezTo>
                  <a:cubicBezTo>
                    <a:pt x="1452340" y="519859"/>
                    <a:pt x="1443980" y="528473"/>
                    <a:pt x="1453101" y="519099"/>
                  </a:cubicBezTo>
                  <a:cubicBezTo>
                    <a:pt x="1461207" y="510992"/>
                    <a:pt x="1460701" y="511499"/>
                    <a:pt x="1460701" y="511499"/>
                  </a:cubicBezTo>
                  <a:cubicBezTo>
                    <a:pt x="1456901" y="498325"/>
                    <a:pt x="1462221" y="493005"/>
                    <a:pt x="1455127" y="480591"/>
                  </a:cubicBezTo>
                  <a:cubicBezTo>
                    <a:pt x="1449300" y="472991"/>
                    <a:pt x="1451327" y="480084"/>
                    <a:pt x="1449047" y="472484"/>
                  </a:cubicBezTo>
                  <a:cubicBezTo>
                    <a:pt x="1447527" y="465897"/>
                    <a:pt x="1460701" y="477044"/>
                    <a:pt x="1446007" y="464630"/>
                  </a:cubicBezTo>
                  <a:cubicBezTo>
                    <a:pt x="1426500" y="448923"/>
                    <a:pt x="1438913" y="455003"/>
                    <a:pt x="1422193" y="453990"/>
                  </a:cubicBezTo>
                  <a:cubicBezTo>
                    <a:pt x="1412566" y="455257"/>
                    <a:pt x="1423206" y="461337"/>
                    <a:pt x="1411552" y="454497"/>
                  </a:cubicBezTo>
                  <a:cubicBezTo>
                    <a:pt x="1401672" y="448670"/>
                    <a:pt x="1401925" y="448670"/>
                    <a:pt x="1401925" y="448670"/>
                  </a:cubicBezTo>
                  <a:cubicBezTo>
                    <a:pt x="1394072" y="445376"/>
                    <a:pt x="1400152" y="430936"/>
                    <a:pt x="1410792" y="430936"/>
                  </a:cubicBezTo>
                  <a:cubicBezTo>
                    <a:pt x="1434860" y="429922"/>
                    <a:pt x="1459181" y="420295"/>
                    <a:pt x="1469061" y="449936"/>
                  </a:cubicBezTo>
                  <a:cubicBezTo>
                    <a:pt x="1460954" y="466404"/>
                    <a:pt x="1473368" y="478311"/>
                    <a:pt x="1482741" y="478311"/>
                  </a:cubicBezTo>
                  <a:cubicBezTo>
                    <a:pt x="1483502" y="460070"/>
                    <a:pt x="1482995" y="450950"/>
                    <a:pt x="1485022" y="435749"/>
                  </a:cubicBezTo>
                  <a:cubicBezTo>
                    <a:pt x="1485782" y="430176"/>
                    <a:pt x="1482741" y="434229"/>
                    <a:pt x="1486288" y="429669"/>
                  </a:cubicBezTo>
                  <a:cubicBezTo>
                    <a:pt x="1489582" y="429669"/>
                    <a:pt x="1491102" y="417002"/>
                    <a:pt x="1491355" y="417255"/>
                  </a:cubicBezTo>
                  <a:cubicBezTo>
                    <a:pt x="1498955" y="386854"/>
                    <a:pt x="1444487" y="408388"/>
                    <a:pt x="1460954" y="384827"/>
                  </a:cubicBezTo>
                  <a:cubicBezTo>
                    <a:pt x="1475141" y="371147"/>
                    <a:pt x="1435873" y="362280"/>
                    <a:pt x="1427259" y="362787"/>
                  </a:cubicBezTo>
                  <a:cubicBezTo>
                    <a:pt x="1419659" y="356960"/>
                    <a:pt x="1409525" y="364307"/>
                    <a:pt x="1403192" y="367093"/>
                  </a:cubicBezTo>
                  <a:cubicBezTo>
                    <a:pt x="1390018" y="346066"/>
                    <a:pt x="1415099" y="348599"/>
                    <a:pt x="1414846" y="334666"/>
                  </a:cubicBezTo>
                  <a:cubicBezTo>
                    <a:pt x="1409525" y="320732"/>
                    <a:pt x="1425486" y="306545"/>
                    <a:pt x="1437900" y="305278"/>
                  </a:cubicBezTo>
                  <a:cubicBezTo>
                    <a:pt x="1444234" y="306291"/>
                    <a:pt x="1435873" y="313638"/>
                    <a:pt x="1444234" y="306291"/>
                  </a:cubicBezTo>
                  <a:cubicBezTo>
                    <a:pt x="1452594" y="298944"/>
                    <a:pt x="1452594" y="298944"/>
                    <a:pt x="1452594" y="298944"/>
                  </a:cubicBezTo>
                  <a:cubicBezTo>
                    <a:pt x="1440687" y="296411"/>
                    <a:pt x="1464754" y="283490"/>
                    <a:pt x="1462981" y="284250"/>
                  </a:cubicBezTo>
                  <a:cubicBezTo>
                    <a:pt x="1467794" y="269810"/>
                    <a:pt x="1456141" y="278424"/>
                    <a:pt x="1457661" y="271583"/>
                  </a:cubicBezTo>
                  <a:cubicBezTo>
                    <a:pt x="1457661" y="262210"/>
                    <a:pt x="1463994" y="257903"/>
                    <a:pt x="1456647" y="255876"/>
                  </a:cubicBezTo>
                  <a:cubicBezTo>
                    <a:pt x="1449300" y="253849"/>
                    <a:pt x="1457661" y="266263"/>
                    <a:pt x="1449300" y="253849"/>
                  </a:cubicBezTo>
                  <a:cubicBezTo>
                    <a:pt x="1440940" y="241182"/>
                    <a:pt x="1440940" y="241182"/>
                    <a:pt x="1440940" y="241182"/>
                  </a:cubicBezTo>
                  <a:cubicBezTo>
                    <a:pt x="1440940" y="241182"/>
                    <a:pt x="1417886" y="239155"/>
                    <a:pt x="1447274" y="233835"/>
                  </a:cubicBezTo>
                  <a:cubicBezTo>
                    <a:pt x="1492115" y="222941"/>
                    <a:pt x="1495662" y="232822"/>
                    <a:pt x="1523783" y="227502"/>
                  </a:cubicBezTo>
                  <a:cubicBezTo>
                    <a:pt x="1542024" y="225222"/>
                    <a:pt x="1561785" y="214074"/>
                    <a:pt x="1539490" y="204447"/>
                  </a:cubicBezTo>
                  <a:cubicBezTo>
                    <a:pt x="1534170" y="201407"/>
                    <a:pt x="1521756" y="203434"/>
                    <a:pt x="1534170" y="201407"/>
                  </a:cubicBezTo>
                  <a:cubicBezTo>
                    <a:pt x="1556718" y="196087"/>
                    <a:pt x="1563811" y="195327"/>
                    <a:pt x="1584585" y="194060"/>
                  </a:cubicBezTo>
                  <a:cubicBezTo>
                    <a:pt x="1611946" y="169993"/>
                    <a:pt x="1717337" y="152766"/>
                    <a:pt x="1645388" y="128951"/>
                  </a:cubicBezTo>
                  <a:cubicBezTo>
                    <a:pt x="1624360" y="126925"/>
                    <a:pt x="1612453" y="130725"/>
                    <a:pt x="1599279" y="119578"/>
                  </a:cubicBezTo>
                  <a:cubicBezTo>
                    <a:pt x="1580532" y="113497"/>
                    <a:pt x="1533410" y="132498"/>
                    <a:pt x="1521756" y="138578"/>
                  </a:cubicBezTo>
                  <a:cubicBezTo>
                    <a:pt x="1508583" y="156819"/>
                    <a:pt x="1494142" y="150739"/>
                    <a:pt x="1479702" y="145925"/>
                  </a:cubicBezTo>
                  <a:cubicBezTo>
                    <a:pt x="1475394" y="137312"/>
                    <a:pt x="1461968" y="153272"/>
                    <a:pt x="1463994" y="146939"/>
                  </a:cubicBezTo>
                  <a:cubicBezTo>
                    <a:pt x="1465008" y="141619"/>
                    <a:pt x="1471341" y="143899"/>
                    <a:pt x="1465008" y="141619"/>
                  </a:cubicBezTo>
                  <a:cubicBezTo>
                    <a:pt x="1458674" y="139592"/>
                    <a:pt x="1480715" y="135285"/>
                    <a:pt x="1458674" y="139592"/>
                  </a:cubicBezTo>
                  <a:cubicBezTo>
                    <a:pt x="1425486" y="145419"/>
                    <a:pt x="1422193" y="149725"/>
                    <a:pt x="1397872" y="162646"/>
                  </a:cubicBezTo>
                  <a:cubicBezTo>
                    <a:pt x="1398125" y="165179"/>
                    <a:pt x="1373551" y="183673"/>
                    <a:pt x="1364177" y="181647"/>
                  </a:cubicBezTo>
                  <a:cubicBezTo>
                    <a:pt x="1359870" y="179620"/>
                    <a:pt x="1353790" y="187980"/>
                    <a:pt x="1359870" y="179620"/>
                  </a:cubicBezTo>
                  <a:cubicBezTo>
                    <a:pt x="1366711" y="167966"/>
                    <a:pt x="1388245" y="157326"/>
                    <a:pt x="1401925" y="144912"/>
                  </a:cubicBezTo>
                  <a:cubicBezTo>
                    <a:pt x="1415352" y="133765"/>
                    <a:pt x="1418899" y="108937"/>
                    <a:pt x="1394578" y="108177"/>
                  </a:cubicBezTo>
                  <a:cubicBezTo>
                    <a:pt x="1376844" y="109444"/>
                    <a:pt x="1361644" y="106404"/>
                    <a:pt x="1353537" y="119831"/>
                  </a:cubicBezTo>
                  <a:cubicBezTo>
                    <a:pt x="1348217" y="126165"/>
                    <a:pt x="1370257" y="116791"/>
                    <a:pt x="1348217" y="126165"/>
                  </a:cubicBezTo>
                  <a:cubicBezTo>
                    <a:pt x="1317562" y="139085"/>
                    <a:pt x="1333523" y="133258"/>
                    <a:pt x="1318829" y="137818"/>
                  </a:cubicBezTo>
                  <a:cubicBezTo>
                    <a:pt x="1293495" y="155046"/>
                    <a:pt x="1217745" y="153779"/>
                    <a:pt x="1293748" y="126165"/>
                  </a:cubicBezTo>
                  <a:cubicBezTo>
                    <a:pt x="1293748" y="126165"/>
                    <a:pt x="1286401" y="133512"/>
                    <a:pt x="1293748" y="126165"/>
                  </a:cubicBezTo>
                  <a:cubicBezTo>
                    <a:pt x="1301095" y="118818"/>
                    <a:pt x="1305402" y="125151"/>
                    <a:pt x="1301095" y="118818"/>
                  </a:cubicBezTo>
                  <a:cubicBezTo>
                    <a:pt x="1287668" y="98804"/>
                    <a:pt x="1268920" y="111217"/>
                    <a:pt x="1248653" y="107924"/>
                  </a:cubicBezTo>
                  <a:cubicBezTo>
                    <a:pt x="1245613" y="108177"/>
                    <a:pt x="1260307" y="105137"/>
                    <a:pt x="1245613" y="108177"/>
                  </a:cubicBezTo>
                  <a:cubicBezTo>
                    <a:pt x="1237252" y="109191"/>
                    <a:pt x="1181264" y="122364"/>
                    <a:pt x="1176450" y="122871"/>
                  </a:cubicBezTo>
                  <a:cubicBezTo>
                    <a:pt x="1171130" y="123885"/>
                    <a:pt x="1189117" y="120844"/>
                    <a:pt x="1171130" y="123885"/>
                  </a:cubicBezTo>
                  <a:cubicBezTo>
                    <a:pt x="1137942" y="125151"/>
                    <a:pt x="1136676" y="122871"/>
                    <a:pt x="1111341" y="130218"/>
                  </a:cubicBezTo>
                  <a:cubicBezTo>
                    <a:pt x="1081447" y="126418"/>
                    <a:pt x="1096141" y="118058"/>
                    <a:pt x="1109314" y="114511"/>
                  </a:cubicBezTo>
                  <a:cubicBezTo>
                    <a:pt x="1117168" y="109951"/>
                    <a:pt x="1122742" y="119831"/>
                    <a:pt x="1131355" y="114511"/>
                  </a:cubicBezTo>
                  <a:cubicBezTo>
                    <a:pt x="1139209" y="109444"/>
                    <a:pt x="1137689" y="110204"/>
                    <a:pt x="1147063" y="107164"/>
                  </a:cubicBezTo>
                  <a:cubicBezTo>
                    <a:pt x="1163783" y="104377"/>
                    <a:pt x="1170877" y="96270"/>
                    <a:pt x="1183797" y="96777"/>
                  </a:cubicBezTo>
                  <a:cubicBezTo>
                    <a:pt x="1205331" y="97537"/>
                    <a:pt x="1221799" y="96524"/>
                    <a:pt x="1242573" y="90443"/>
                  </a:cubicBezTo>
                  <a:cubicBezTo>
                    <a:pt x="1240799" y="87657"/>
                    <a:pt x="1269427" y="92723"/>
                    <a:pt x="1275001" y="93483"/>
                  </a:cubicBezTo>
                  <a:cubicBezTo>
                    <a:pt x="1280321" y="94497"/>
                    <a:pt x="1254986" y="95510"/>
                    <a:pt x="1280321" y="94497"/>
                  </a:cubicBezTo>
                  <a:cubicBezTo>
                    <a:pt x="1321109" y="92723"/>
                    <a:pt x="1301095" y="94243"/>
                    <a:pt x="1324402" y="93483"/>
                  </a:cubicBezTo>
                  <a:cubicBezTo>
                    <a:pt x="1337069" y="86136"/>
                    <a:pt x="1354803" y="89430"/>
                    <a:pt x="1366457" y="85123"/>
                  </a:cubicBezTo>
                  <a:cubicBezTo>
                    <a:pt x="1372537" y="84616"/>
                    <a:pt x="1391791" y="76763"/>
                    <a:pt x="1392805" y="68403"/>
                  </a:cubicBezTo>
                  <a:cubicBezTo>
                    <a:pt x="1384445" y="61056"/>
                    <a:pt x="1398632" y="61056"/>
                    <a:pt x="1382418" y="58015"/>
                  </a:cubicBezTo>
                  <a:cubicBezTo>
                    <a:pt x="1365697" y="58269"/>
                    <a:pt x="1307935" y="57002"/>
                    <a:pt x="1308949" y="47628"/>
                  </a:cubicBezTo>
                  <a:cubicBezTo>
                    <a:pt x="1308949" y="43322"/>
                    <a:pt x="1316296" y="58015"/>
                    <a:pt x="1308949" y="43322"/>
                  </a:cubicBezTo>
                  <a:cubicBezTo>
                    <a:pt x="1301602" y="28628"/>
                    <a:pt x="1308949" y="27614"/>
                    <a:pt x="1301602" y="28628"/>
                  </a:cubicBezTo>
                  <a:cubicBezTo>
                    <a:pt x="1277534" y="31921"/>
                    <a:pt x="1293241" y="25081"/>
                    <a:pt x="1272214" y="18241"/>
                  </a:cubicBezTo>
                  <a:cubicBezTo>
                    <a:pt x="1260560" y="17227"/>
                    <a:pt x="1236493" y="18241"/>
                    <a:pt x="1236493" y="18241"/>
                  </a:cubicBezTo>
                  <a:cubicBezTo>
                    <a:pt x="1207358" y="8614"/>
                    <a:pt x="1175944" y="-3800"/>
                    <a:pt x="1149343" y="2533"/>
                  </a:cubicBezTo>
                  <a:cubicBezTo>
                    <a:pt x="1132115" y="8107"/>
                    <a:pt x="1127555" y="1013"/>
                    <a:pt x="1117928" y="1013"/>
                  </a:cubicBezTo>
                  <a:cubicBezTo>
                    <a:pt x="1098927" y="760"/>
                    <a:pt x="1050539" y="1773"/>
                    <a:pt x="1036099" y="0"/>
                  </a:cubicBezTo>
                  <a:cubicBezTo>
                    <a:pt x="1012284" y="9120"/>
                    <a:pt x="1005444" y="11147"/>
                    <a:pt x="985683" y="5574"/>
                  </a:cubicBezTo>
                  <a:cubicBezTo>
                    <a:pt x="953002" y="14187"/>
                    <a:pt x="920068" y="24828"/>
                    <a:pt x="896507" y="22294"/>
                  </a:cubicBezTo>
                  <a:cubicBezTo>
                    <a:pt x="891693" y="16721"/>
                    <a:pt x="889160" y="14947"/>
                    <a:pt x="883839" y="17987"/>
                  </a:cubicBezTo>
                  <a:cubicBezTo>
                    <a:pt x="877506" y="23308"/>
                    <a:pt x="894227" y="15961"/>
                    <a:pt x="877506" y="23308"/>
                  </a:cubicBezTo>
                  <a:cubicBezTo>
                    <a:pt x="860785" y="30654"/>
                    <a:pt x="871172" y="32175"/>
                    <a:pt x="871172" y="32175"/>
                  </a:cubicBezTo>
                  <a:cubicBezTo>
                    <a:pt x="835198" y="26601"/>
                    <a:pt x="813664" y="13934"/>
                    <a:pt x="785036" y="26601"/>
                  </a:cubicBezTo>
                  <a:cubicBezTo>
                    <a:pt x="792890" y="53709"/>
                    <a:pt x="759448" y="32175"/>
                    <a:pt x="746275" y="39268"/>
                  </a:cubicBezTo>
                  <a:cubicBezTo>
                    <a:pt x="741461" y="41548"/>
                    <a:pt x="714607" y="47628"/>
                    <a:pt x="708527" y="48642"/>
                  </a:cubicBezTo>
                  <a:cubicBezTo>
                    <a:pt x="717900" y="53962"/>
                    <a:pt x="710553" y="49655"/>
                    <a:pt x="717900" y="53962"/>
                  </a:cubicBezTo>
                  <a:cubicBezTo>
                    <a:pt x="731074" y="62576"/>
                    <a:pt x="742981" y="65616"/>
                    <a:pt x="756662" y="69669"/>
                  </a:cubicBezTo>
                  <a:cubicBezTo>
                    <a:pt x="765022" y="74989"/>
                    <a:pt x="761982" y="69669"/>
                    <a:pt x="765022" y="74989"/>
                  </a:cubicBezTo>
                  <a:cubicBezTo>
                    <a:pt x="768062" y="80310"/>
                    <a:pt x="776676" y="76003"/>
                    <a:pt x="768062" y="80310"/>
                  </a:cubicBezTo>
                  <a:cubicBezTo>
                    <a:pt x="761728" y="85630"/>
                    <a:pt x="753115" y="86897"/>
                    <a:pt x="746021" y="82336"/>
                  </a:cubicBezTo>
                  <a:cubicBezTo>
                    <a:pt x="739688" y="77016"/>
                    <a:pt x="746021" y="79296"/>
                    <a:pt x="739688" y="77016"/>
                  </a:cubicBezTo>
                  <a:cubicBezTo>
                    <a:pt x="733354" y="74989"/>
                    <a:pt x="746021" y="80056"/>
                    <a:pt x="733354" y="74989"/>
                  </a:cubicBezTo>
                  <a:cubicBezTo>
                    <a:pt x="718407" y="67389"/>
                    <a:pt x="685979" y="54722"/>
                    <a:pt x="697633" y="78030"/>
                  </a:cubicBezTo>
                  <a:cubicBezTo>
                    <a:pt x="701940" y="88923"/>
                    <a:pt x="699913" y="81830"/>
                    <a:pt x="711313" y="85376"/>
                  </a:cubicBezTo>
                  <a:cubicBezTo>
                    <a:pt x="719420" y="86390"/>
                    <a:pt x="736141" y="94497"/>
                    <a:pt x="739688" y="97030"/>
                  </a:cubicBezTo>
                  <a:cubicBezTo>
                    <a:pt x="738167" y="89683"/>
                    <a:pt x="758942" y="113244"/>
                    <a:pt x="755395" y="110711"/>
                  </a:cubicBezTo>
                  <a:cubicBezTo>
                    <a:pt x="755395" y="110711"/>
                    <a:pt x="753368" y="102350"/>
                    <a:pt x="755395" y="110711"/>
                  </a:cubicBezTo>
                  <a:cubicBezTo>
                    <a:pt x="757422" y="119071"/>
                    <a:pt x="763755" y="117044"/>
                    <a:pt x="757422" y="119071"/>
                  </a:cubicBezTo>
                  <a:cubicBezTo>
                    <a:pt x="751088" y="121098"/>
                    <a:pt x="765782" y="125405"/>
                    <a:pt x="751088" y="121098"/>
                  </a:cubicBezTo>
                  <a:cubicBezTo>
                    <a:pt x="722967" y="112484"/>
                    <a:pt x="731834" y="118311"/>
                    <a:pt x="715367" y="103364"/>
                  </a:cubicBezTo>
                  <a:cubicBezTo>
                    <a:pt x="709033" y="101337"/>
                    <a:pt x="729047" y="99057"/>
                    <a:pt x="709033" y="101337"/>
                  </a:cubicBezTo>
                  <a:cubicBezTo>
                    <a:pt x="689019" y="103364"/>
                    <a:pt x="689019" y="103364"/>
                    <a:pt x="689019" y="103364"/>
                  </a:cubicBezTo>
                  <a:cubicBezTo>
                    <a:pt x="679645" y="96524"/>
                    <a:pt x="658365" y="87910"/>
                    <a:pt x="647978" y="81323"/>
                  </a:cubicBezTo>
                  <a:cubicBezTo>
                    <a:pt x="647978" y="81323"/>
                    <a:pt x="655325" y="74989"/>
                    <a:pt x="640631" y="78283"/>
                  </a:cubicBezTo>
                  <a:cubicBezTo>
                    <a:pt x="620870" y="89937"/>
                    <a:pt x="596549" y="65362"/>
                    <a:pt x="588189" y="87657"/>
                  </a:cubicBezTo>
                  <a:cubicBezTo>
                    <a:pt x="595283" y="103364"/>
                    <a:pt x="627457" y="107417"/>
                    <a:pt x="618590" y="114004"/>
                  </a:cubicBezTo>
                  <a:cubicBezTo>
                    <a:pt x="614283" y="118311"/>
                    <a:pt x="626950" y="122364"/>
                    <a:pt x="614283" y="118311"/>
                  </a:cubicBezTo>
                  <a:cubicBezTo>
                    <a:pt x="601616" y="114004"/>
                    <a:pt x="609976" y="116284"/>
                    <a:pt x="601616" y="114004"/>
                  </a:cubicBezTo>
                  <a:cubicBezTo>
                    <a:pt x="584135" y="110457"/>
                    <a:pt x="571468" y="108937"/>
                    <a:pt x="559561" y="96270"/>
                  </a:cubicBezTo>
                  <a:cubicBezTo>
                    <a:pt x="544867" y="89937"/>
                    <a:pt x="550187" y="86897"/>
                    <a:pt x="544867" y="89937"/>
                  </a:cubicBezTo>
                  <a:cubicBezTo>
                    <a:pt x="536254" y="96270"/>
                    <a:pt x="529413" y="93230"/>
                    <a:pt x="530173" y="105644"/>
                  </a:cubicBezTo>
                  <a:cubicBezTo>
                    <a:pt x="536254" y="118564"/>
                    <a:pt x="529920" y="126671"/>
                    <a:pt x="518520" y="128698"/>
                  </a:cubicBezTo>
                  <a:cubicBezTo>
                    <a:pt x="512439" y="121351"/>
                    <a:pt x="514719" y="115778"/>
                    <a:pt x="515480" y="111977"/>
                  </a:cubicBezTo>
                  <a:cubicBezTo>
                    <a:pt x="515480" y="111977"/>
                    <a:pt x="520800" y="121351"/>
                    <a:pt x="515480" y="111977"/>
                  </a:cubicBezTo>
                  <a:cubicBezTo>
                    <a:pt x="509906" y="97284"/>
                    <a:pt x="508386" y="104124"/>
                    <a:pt x="496479" y="97284"/>
                  </a:cubicBezTo>
                  <a:cubicBezTo>
                    <a:pt x="462024" y="92723"/>
                    <a:pt x="462784" y="86643"/>
                    <a:pt x="430356" y="100324"/>
                  </a:cubicBezTo>
                  <a:cubicBezTo>
                    <a:pt x="403249" y="99564"/>
                    <a:pt x="389062" y="95763"/>
                    <a:pt x="368541" y="109697"/>
                  </a:cubicBezTo>
                  <a:cubicBezTo>
                    <a:pt x="356634" y="109191"/>
                    <a:pt x="350553" y="115271"/>
                    <a:pt x="338140" y="120084"/>
                  </a:cubicBezTo>
                  <a:cubicBezTo>
                    <a:pt x="308245" y="114764"/>
                    <a:pt x="318126" y="138072"/>
                    <a:pt x="315085" y="154792"/>
                  </a:cubicBezTo>
                  <a:cubicBezTo>
                    <a:pt x="312045" y="159099"/>
                    <a:pt x="324459" y="153779"/>
                    <a:pt x="312045" y="159099"/>
                  </a:cubicBezTo>
                  <a:cubicBezTo>
                    <a:pt x="289751" y="172273"/>
                    <a:pt x="280631" y="157832"/>
                    <a:pt x="262644" y="168473"/>
                  </a:cubicBezTo>
                  <a:cubicBezTo>
                    <a:pt x="245923" y="175566"/>
                    <a:pt x="234523" y="183420"/>
                    <a:pt x="219575" y="180127"/>
                  </a:cubicBezTo>
                  <a:cubicBezTo>
                    <a:pt x="203108" y="194060"/>
                    <a:pt x="186387" y="204701"/>
                    <a:pt x="172454" y="207488"/>
                  </a:cubicBezTo>
                  <a:cubicBezTo>
                    <a:pt x="168147" y="208501"/>
                    <a:pt x="178787" y="203181"/>
                    <a:pt x="168147" y="208501"/>
                  </a:cubicBezTo>
                  <a:cubicBezTo>
                    <a:pt x="157253" y="215595"/>
                    <a:pt x="147373" y="216355"/>
                    <a:pt x="147119" y="220155"/>
                  </a:cubicBezTo>
                  <a:cubicBezTo>
                    <a:pt x="155479" y="230288"/>
                    <a:pt x="141546" y="228515"/>
                    <a:pt x="160800" y="229528"/>
                  </a:cubicBezTo>
                  <a:cubicBezTo>
                    <a:pt x="235029" y="217368"/>
                    <a:pt x="219829" y="283490"/>
                    <a:pt x="168147" y="297678"/>
                  </a:cubicBezTo>
                  <a:cubicBezTo>
                    <a:pt x="157253" y="299958"/>
                    <a:pt x="128119" y="294131"/>
                    <a:pt x="118745" y="306038"/>
                  </a:cubicBezTo>
                  <a:cubicBezTo>
                    <a:pt x="103038" y="317185"/>
                    <a:pt x="102024" y="310345"/>
                    <a:pt x="84037" y="316425"/>
                  </a:cubicBezTo>
                  <a:cubicBezTo>
                    <a:pt x="67823" y="322252"/>
                    <a:pt x="66050" y="327319"/>
                    <a:pt x="52622" y="328079"/>
                  </a:cubicBezTo>
                  <a:cubicBezTo>
                    <a:pt x="40462" y="325039"/>
                    <a:pt x="18168" y="321238"/>
                    <a:pt x="10568" y="329092"/>
                  </a:cubicBezTo>
                  <a:cubicBezTo>
                    <a:pt x="-8433" y="344799"/>
                    <a:pt x="1701" y="357973"/>
                    <a:pt x="13608" y="361520"/>
                  </a:cubicBezTo>
                  <a:cubicBezTo>
                    <a:pt x="26528" y="369374"/>
                    <a:pt x="35395" y="365827"/>
                    <a:pt x="47302" y="373174"/>
                  </a:cubicBezTo>
                  <a:cubicBezTo>
                    <a:pt x="67823" y="382294"/>
                    <a:pt x="81250" y="390401"/>
                    <a:pt x="104051" y="382547"/>
                  </a:cubicBezTo>
                  <a:cubicBezTo>
                    <a:pt x="110638" y="375454"/>
                    <a:pt x="133945" y="386601"/>
                    <a:pt x="140786" y="382547"/>
                  </a:cubicBezTo>
                  <a:cubicBezTo>
                    <a:pt x="139772" y="380014"/>
                    <a:pt x="163080" y="382041"/>
                    <a:pt x="161813" y="381534"/>
                  </a:cubicBezTo>
                  <a:cubicBezTo>
                    <a:pt x="172454" y="382801"/>
                    <a:pt x="159533" y="394708"/>
                    <a:pt x="157506" y="394201"/>
                  </a:cubicBezTo>
                  <a:cubicBezTo>
                    <a:pt x="133945" y="400535"/>
                    <a:pt x="123812" y="395468"/>
                    <a:pt x="102024" y="404588"/>
                  </a:cubicBezTo>
                  <a:cubicBezTo>
                    <a:pt x="75930" y="411935"/>
                    <a:pt x="63516" y="403828"/>
                    <a:pt x="45275" y="412948"/>
                  </a:cubicBezTo>
                  <a:cubicBezTo>
                    <a:pt x="40715" y="430429"/>
                    <a:pt x="66556" y="421309"/>
                    <a:pt x="71623" y="425616"/>
                  </a:cubicBezTo>
                  <a:cubicBezTo>
                    <a:pt x="76437" y="433469"/>
                    <a:pt x="99744" y="437016"/>
                    <a:pt x="103038" y="436003"/>
                  </a:cubicBezTo>
                  <a:cubicBezTo>
                    <a:pt x="96704" y="462097"/>
                    <a:pt x="76690" y="445376"/>
                    <a:pt x="112411" y="471724"/>
                  </a:cubicBezTo>
                  <a:cubicBezTo>
                    <a:pt x="124319" y="476031"/>
                    <a:pt x="155986" y="483378"/>
                    <a:pt x="165867" y="474764"/>
                  </a:cubicBezTo>
                  <a:cubicBezTo>
                    <a:pt x="173213" y="467417"/>
                    <a:pt x="175240" y="466910"/>
                    <a:pt x="178534" y="466150"/>
                  </a:cubicBezTo>
                  <a:cubicBezTo>
                    <a:pt x="181574" y="465390"/>
                    <a:pt x="173213" y="459057"/>
                    <a:pt x="181574" y="465390"/>
                  </a:cubicBezTo>
                  <a:cubicBezTo>
                    <a:pt x="194494" y="476537"/>
                    <a:pt x="178280" y="471217"/>
                    <a:pt x="198294" y="470711"/>
                  </a:cubicBezTo>
                  <a:cubicBezTo>
                    <a:pt x="223375" y="472231"/>
                    <a:pt x="243136" y="451457"/>
                    <a:pt x="262390" y="457030"/>
                  </a:cubicBezTo>
                  <a:cubicBezTo>
                    <a:pt x="275057" y="456523"/>
                    <a:pt x="275311" y="461337"/>
                    <a:pt x="294818" y="466404"/>
                  </a:cubicBezTo>
                  <a:cubicBezTo>
                    <a:pt x="321926" y="469697"/>
                    <a:pt x="335353" y="467670"/>
                    <a:pt x="354607" y="479071"/>
                  </a:cubicBezTo>
                  <a:cubicBezTo>
                    <a:pt x="367781" y="487178"/>
                    <a:pt x="390582" y="488951"/>
                    <a:pt x="388301" y="506432"/>
                  </a:cubicBezTo>
                  <a:cubicBezTo>
                    <a:pt x="390328" y="510739"/>
                    <a:pt x="381968" y="503392"/>
                    <a:pt x="390328" y="510739"/>
                  </a:cubicBezTo>
                  <a:cubicBezTo>
                    <a:pt x="414902" y="520366"/>
                    <a:pt x="383995" y="519099"/>
                    <a:pt x="394635" y="524419"/>
                  </a:cubicBezTo>
                  <a:cubicBezTo>
                    <a:pt x="402995" y="529739"/>
                    <a:pt x="394635" y="525433"/>
                    <a:pt x="402995" y="529739"/>
                  </a:cubicBezTo>
                  <a:cubicBezTo>
                    <a:pt x="411356" y="534046"/>
                    <a:pt x="393622" y="527713"/>
                    <a:pt x="411356" y="534046"/>
                  </a:cubicBezTo>
                  <a:cubicBezTo>
                    <a:pt x="429090" y="540380"/>
                    <a:pt x="427063" y="534046"/>
                    <a:pt x="429090" y="540380"/>
                  </a:cubicBezTo>
                  <a:cubicBezTo>
                    <a:pt x="432890" y="550260"/>
                    <a:pt x="429596" y="547220"/>
                    <a:pt x="427063" y="554060"/>
                  </a:cubicBezTo>
                  <a:cubicBezTo>
                    <a:pt x="435423" y="565714"/>
                    <a:pt x="425036" y="570021"/>
                    <a:pt x="432383" y="572554"/>
                  </a:cubicBezTo>
                  <a:cubicBezTo>
                    <a:pt x="443784" y="567994"/>
                    <a:pt x="446317" y="599409"/>
                    <a:pt x="451384" y="597889"/>
                  </a:cubicBezTo>
                  <a:cubicBezTo>
                    <a:pt x="459491" y="596622"/>
                    <a:pt x="469118" y="616129"/>
                    <a:pt x="465064" y="623476"/>
                  </a:cubicBezTo>
                  <a:cubicBezTo>
                    <a:pt x="472411" y="633863"/>
                    <a:pt x="469371" y="626516"/>
                    <a:pt x="472411" y="633863"/>
                  </a:cubicBezTo>
                  <a:cubicBezTo>
                    <a:pt x="475451" y="641210"/>
                    <a:pt x="482798" y="632850"/>
                    <a:pt x="475451" y="641210"/>
                  </a:cubicBezTo>
                  <a:cubicBezTo>
                    <a:pt x="470384" y="648050"/>
                    <a:pt x="459491" y="657171"/>
                    <a:pt x="462784" y="662238"/>
                  </a:cubicBezTo>
                  <a:cubicBezTo>
                    <a:pt x="480771" y="666038"/>
                    <a:pt x="458731" y="684278"/>
                    <a:pt x="464811" y="694665"/>
                  </a:cubicBezTo>
                  <a:cubicBezTo>
                    <a:pt x="459997" y="725320"/>
                    <a:pt x="489132" y="722533"/>
                    <a:pt x="506866" y="723040"/>
                  </a:cubicBezTo>
                  <a:cubicBezTo>
                    <a:pt x="511679" y="723800"/>
                    <a:pt x="515986" y="709106"/>
                    <a:pt x="520546" y="709359"/>
                  </a:cubicBezTo>
                  <a:cubicBezTo>
                    <a:pt x="526880" y="708346"/>
                    <a:pt x="516239" y="702012"/>
                    <a:pt x="526880" y="708346"/>
                  </a:cubicBezTo>
                  <a:cubicBezTo>
                    <a:pt x="541320" y="716960"/>
                    <a:pt x="536760" y="706573"/>
                    <a:pt x="537267" y="720000"/>
                  </a:cubicBezTo>
                  <a:cubicBezTo>
                    <a:pt x="536254" y="727347"/>
                    <a:pt x="523586" y="721013"/>
                    <a:pt x="536254" y="727347"/>
                  </a:cubicBezTo>
                  <a:cubicBezTo>
                    <a:pt x="552468" y="735707"/>
                    <a:pt x="555001" y="730133"/>
                    <a:pt x="564628" y="735707"/>
                  </a:cubicBezTo>
                  <a:cubicBezTo>
                    <a:pt x="573748" y="740267"/>
                    <a:pt x="574762" y="752934"/>
                    <a:pt x="580335" y="757748"/>
                  </a:cubicBezTo>
                  <a:cubicBezTo>
                    <a:pt x="580335" y="757748"/>
                    <a:pt x="586669" y="755721"/>
                    <a:pt x="580335" y="757748"/>
                  </a:cubicBezTo>
                  <a:cubicBezTo>
                    <a:pt x="574002" y="759774"/>
                    <a:pt x="582362" y="765095"/>
                    <a:pt x="574002" y="759774"/>
                  </a:cubicBezTo>
                  <a:cubicBezTo>
                    <a:pt x="565641" y="754454"/>
                    <a:pt x="556268" y="752428"/>
                    <a:pt x="556268" y="752428"/>
                  </a:cubicBezTo>
                  <a:cubicBezTo>
                    <a:pt x="543601" y="748121"/>
                    <a:pt x="541574" y="746094"/>
                    <a:pt x="538534" y="746094"/>
                  </a:cubicBezTo>
                  <a:cubicBezTo>
                    <a:pt x="535493" y="746094"/>
                    <a:pt x="551201" y="741787"/>
                    <a:pt x="535493" y="746094"/>
                  </a:cubicBezTo>
                  <a:cubicBezTo>
                    <a:pt x="519786" y="750401"/>
                    <a:pt x="526120" y="750401"/>
                    <a:pt x="519786" y="750401"/>
                  </a:cubicBezTo>
                  <a:cubicBezTo>
                    <a:pt x="513453" y="750401"/>
                    <a:pt x="524093" y="747361"/>
                    <a:pt x="513453" y="750401"/>
                  </a:cubicBezTo>
                  <a:cubicBezTo>
                    <a:pt x="503066" y="753441"/>
                    <a:pt x="504079" y="748374"/>
                    <a:pt x="503066" y="753441"/>
                  </a:cubicBezTo>
                  <a:cubicBezTo>
                    <a:pt x="496479" y="760788"/>
                    <a:pt x="519026" y="772188"/>
                    <a:pt x="512439" y="768135"/>
                  </a:cubicBezTo>
                  <a:cubicBezTo>
                    <a:pt x="500025" y="767628"/>
                    <a:pt x="486852" y="778015"/>
                    <a:pt x="488372" y="787136"/>
                  </a:cubicBezTo>
                  <a:cubicBezTo>
                    <a:pt x="486345" y="797523"/>
                    <a:pt x="478998" y="799803"/>
                    <a:pt x="484065" y="802843"/>
                  </a:cubicBezTo>
                  <a:cubicBezTo>
                    <a:pt x="489385" y="805883"/>
                    <a:pt x="479758" y="800816"/>
                    <a:pt x="489385" y="805883"/>
                  </a:cubicBezTo>
                  <a:cubicBezTo>
                    <a:pt x="511933" y="811203"/>
                    <a:pt x="500025" y="820830"/>
                    <a:pt x="515733" y="821590"/>
                  </a:cubicBezTo>
                  <a:cubicBezTo>
                    <a:pt x="533973" y="821337"/>
                    <a:pt x="547907" y="824630"/>
                    <a:pt x="557788" y="811203"/>
                  </a:cubicBezTo>
                  <a:cubicBezTo>
                    <a:pt x="560828" y="804869"/>
                    <a:pt x="568175" y="814243"/>
                    <a:pt x="560828" y="804869"/>
                  </a:cubicBezTo>
                  <a:cubicBezTo>
                    <a:pt x="553734" y="789416"/>
                    <a:pt x="535747" y="792962"/>
                    <a:pt x="528400" y="783842"/>
                  </a:cubicBezTo>
                  <a:cubicBezTo>
                    <a:pt x="526373" y="778522"/>
                    <a:pt x="522066" y="784855"/>
                    <a:pt x="526373" y="778522"/>
                  </a:cubicBezTo>
                  <a:cubicBezTo>
                    <a:pt x="530680" y="772188"/>
                    <a:pt x="525360" y="772188"/>
                    <a:pt x="530680" y="772188"/>
                  </a:cubicBezTo>
                  <a:cubicBezTo>
                    <a:pt x="536000" y="772188"/>
                    <a:pt x="531693" y="754454"/>
                    <a:pt x="536000" y="772188"/>
                  </a:cubicBezTo>
                  <a:cubicBezTo>
                    <a:pt x="540307" y="789922"/>
                    <a:pt x="540307" y="781309"/>
                    <a:pt x="549681" y="783842"/>
                  </a:cubicBezTo>
                  <a:cubicBezTo>
                    <a:pt x="566148" y="788402"/>
                    <a:pt x="601109" y="793976"/>
                    <a:pt x="593762" y="812216"/>
                  </a:cubicBezTo>
                  <a:cubicBezTo>
                    <a:pt x="585149" y="831470"/>
                    <a:pt x="595536" y="837044"/>
                    <a:pt x="590722" y="844644"/>
                  </a:cubicBezTo>
                  <a:cubicBezTo>
                    <a:pt x="574508" y="863898"/>
                    <a:pt x="593509" y="849711"/>
                    <a:pt x="565641" y="849964"/>
                  </a:cubicBezTo>
                  <a:cubicBezTo>
                    <a:pt x="522573" y="843631"/>
                    <a:pt x="540560" y="863138"/>
                    <a:pt x="528907" y="876312"/>
                  </a:cubicBezTo>
                  <a:cubicBezTo>
                    <a:pt x="524853" y="888473"/>
                    <a:pt x="534227" y="879099"/>
                    <a:pt x="527893" y="891006"/>
                  </a:cubicBezTo>
                  <a:cubicBezTo>
                    <a:pt x="522573" y="896326"/>
                    <a:pt x="522573" y="896326"/>
                    <a:pt x="522573" y="896326"/>
                  </a:cubicBezTo>
                  <a:cubicBezTo>
                    <a:pt x="522573" y="896326"/>
                    <a:pt x="517253" y="889993"/>
                    <a:pt x="519533" y="902660"/>
                  </a:cubicBezTo>
                  <a:cubicBezTo>
                    <a:pt x="521560" y="915327"/>
                    <a:pt x="523840" y="908993"/>
                    <a:pt x="521560" y="915327"/>
                  </a:cubicBezTo>
                  <a:cubicBezTo>
                    <a:pt x="517253" y="928247"/>
                    <a:pt x="510413" y="926221"/>
                    <a:pt x="524600" y="933061"/>
                  </a:cubicBezTo>
                  <a:cubicBezTo>
                    <a:pt x="529920" y="937368"/>
                    <a:pt x="533973" y="927741"/>
                    <a:pt x="529920" y="937368"/>
                  </a:cubicBezTo>
                  <a:cubicBezTo>
                    <a:pt x="525613" y="946741"/>
                    <a:pt x="525613" y="938381"/>
                    <a:pt x="525613" y="946741"/>
                  </a:cubicBezTo>
                  <a:cubicBezTo>
                    <a:pt x="528907" y="957382"/>
                    <a:pt x="518773" y="964222"/>
                    <a:pt x="522573" y="974102"/>
                  </a:cubicBezTo>
                  <a:cubicBezTo>
                    <a:pt x="529413" y="990570"/>
                    <a:pt x="561335" y="1000703"/>
                    <a:pt x="556268" y="1022491"/>
                  </a:cubicBezTo>
                  <a:cubicBezTo>
                    <a:pt x="561588" y="1029838"/>
                    <a:pt x="563868" y="1048332"/>
                    <a:pt x="561588" y="1052892"/>
                  </a:cubicBezTo>
                  <a:cubicBezTo>
                    <a:pt x="567161" y="1061759"/>
                    <a:pt x="582109" y="1058465"/>
                    <a:pt x="576282" y="1072906"/>
                  </a:cubicBezTo>
                  <a:cubicBezTo>
                    <a:pt x="572228" y="1091147"/>
                    <a:pt x="576535" y="1085320"/>
                    <a:pt x="585655" y="1092920"/>
                  </a:cubicBezTo>
                  <a:cubicBezTo>
                    <a:pt x="582869" y="1097734"/>
                    <a:pt x="606429" y="1107614"/>
                    <a:pt x="606683" y="1113947"/>
                  </a:cubicBezTo>
                  <a:cubicBezTo>
                    <a:pt x="606176" y="1139535"/>
                    <a:pt x="628724" y="1141815"/>
                    <a:pt x="640377" y="1163349"/>
                  </a:cubicBezTo>
                  <a:cubicBezTo>
                    <a:pt x="649244" y="1181083"/>
                    <a:pt x="665205" y="1186910"/>
                    <a:pt x="671792" y="1205404"/>
                  </a:cubicBezTo>
                  <a:cubicBezTo>
                    <a:pt x="679139" y="1208444"/>
                    <a:pt x="668752" y="1209711"/>
                    <a:pt x="679139" y="1208444"/>
                  </a:cubicBezTo>
                  <a:cubicBezTo>
                    <a:pt x="689526" y="1207431"/>
                    <a:pt x="689526" y="1207431"/>
                    <a:pt x="689526" y="1207431"/>
                  </a:cubicBezTo>
                  <a:cubicBezTo>
                    <a:pt x="682939" y="1209204"/>
                    <a:pt x="724994" y="1207938"/>
                    <a:pt x="717900" y="1209711"/>
                  </a:cubicBezTo>
                  <a:lnTo>
                    <a:pt x="724234" y="1206417"/>
                  </a:lnTo>
                  <a:cubicBezTo>
                    <a:pt x="724234" y="1206417"/>
                    <a:pt x="713847" y="1201097"/>
                    <a:pt x="733608" y="1219085"/>
                  </a:cubicBezTo>
                  <a:cubicBezTo>
                    <a:pt x="748555" y="1238085"/>
                    <a:pt x="776169" y="1244672"/>
                    <a:pt x="799730" y="1241125"/>
                  </a:cubicBezTo>
                  <a:cubicBezTo>
                    <a:pt x="812397" y="1217058"/>
                    <a:pt x="806570" y="1220605"/>
                    <a:pt x="814170" y="120287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5" name="Freeform 250">
              <a:extLst>
                <a:ext uri="{FF2B5EF4-FFF2-40B4-BE49-F238E27FC236}">
                  <a16:creationId xmlns:a16="http://schemas.microsoft.com/office/drawing/2014/main" id="{762D2519-1C3D-AA9B-CCF2-0DBC7F0B33C3}"/>
                </a:ext>
              </a:extLst>
            </p:cNvPr>
            <p:cNvSpPr/>
            <p:nvPr/>
          </p:nvSpPr>
          <p:spPr>
            <a:xfrm>
              <a:off x="4165811" y="2977442"/>
              <a:ext cx="187006" cy="165337"/>
            </a:xfrm>
            <a:custGeom>
              <a:avLst/>
              <a:gdLst>
                <a:gd name="connsiteX0" fmla="*/ 41250 w 187006"/>
                <a:gd name="connsiteY0" fmla="*/ 63975 h 165337"/>
                <a:gd name="connsiteX1" fmla="*/ 111173 w 187006"/>
                <a:gd name="connsiteY1" fmla="*/ 15840 h 165337"/>
                <a:gd name="connsiteX2" fmla="*/ 91159 w 187006"/>
                <a:gd name="connsiteY2" fmla="*/ 59161 h 165337"/>
                <a:gd name="connsiteX3" fmla="*/ 129413 w 187006"/>
                <a:gd name="connsiteY3" fmla="*/ 64228 h 165337"/>
                <a:gd name="connsiteX4" fmla="*/ 161081 w 187006"/>
                <a:gd name="connsiteY4" fmla="*/ 75882 h 165337"/>
                <a:gd name="connsiteX5" fmla="*/ 176028 w 187006"/>
                <a:gd name="connsiteY5" fmla="*/ 137444 h 165337"/>
                <a:gd name="connsiteX6" fmla="*/ 182615 w 187006"/>
                <a:gd name="connsiteY6" fmla="*/ 142511 h 165337"/>
                <a:gd name="connsiteX7" fmla="*/ 182615 w 187006"/>
                <a:gd name="connsiteY7" fmla="*/ 157458 h 165337"/>
                <a:gd name="connsiteX8" fmla="*/ 172735 w 187006"/>
                <a:gd name="connsiteY8" fmla="*/ 164045 h 165337"/>
                <a:gd name="connsiteX9" fmla="*/ 156014 w 187006"/>
                <a:gd name="connsiteY9" fmla="*/ 160752 h 165337"/>
                <a:gd name="connsiteX10" fmla="*/ 139294 w 187006"/>
                <a:gd name="connsiteY10" fmla="*/ 147325 h 165337"/>
                <a:gd name="connsiteX11" fmla="*/ 113960 w 187006"/>
                <a:gd name="connsiteY11" fmla="*/ 165312 h 165337"/>
                <a:gd name="connsiteX12" fmla="*/ 84319 w 187006"/>
                <a:gd name="connsiteY12" fmla="*/ 140738 h 165337"/>
                <a:gd name="connsiteX13" fmla="*/ 40997 w 187006"/>
                <a:gd name="connsiteY13" fmla="*/ 140738 h 165337"/>
                <a:gd name="connsiteX14" fmla="*/ 12623 w 187006"/>
                <a:gd name="connsiteY14" fmla="*/ 140738 h 165337"/>
                <a:gd name="connsiteX15" fmla="*/ 4262 w 187006"/>
                <a:gd name="connsiteY15" fmla="*/ 132377 h 165337"/>
                <a:gd name="connsiteX16" fmla="*/ 6036 w 187006"/>
                <a:gd name="connsiteY16" fmla="*/ 120724 h 165337"/>
                <a:gd name="connsiteX17" fmla="*/ 19463 w 187006"/>
                <a:gd name="connsiteY17" fmla="*/ 102483 h 165337"/>
                <a:gd name="connsiteX18" fmla="*/ 37703 w 187006"/>
                <a:gd name="connsiteY18" fmla="*/ 82216 h 165337"/>
                <a:gd name="connsiteX19" fmla="*/ 32637 w 187006"/>
                <a:gd name="connsiteY19" fmla="*/ 80696 h 165337"/>
                <a:gd name="connsiteX20" fmla="*/ 41250 w 187006"/>
                <a:gd name="connsiteY20" fmla="*/ 63975 h 16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006" h="165337">
                  <a:moveTo>
                    <a:pt x="41250" y="63975"/>
                  </a:moveTo>
                  <a:cubicBezTo>
                    <a:pt x="55437" y="43454"/>
                    <a:pt x="98252" y="-32549"/>
                    <a:pt x="111173" y="15840"/>
                  </a:cubicBezTo>
                  <a:cubicBezTo>
                    <a:pt x="102306" y="25214"/>
                    <a:pt x="75958" y="55615"/>
                    <a:pt x="91159" y="59161"/>
                  </a:cubicBezTo>
                  <a:cubicBezTo>
                    <a:pt x="102306" y="66002"/>
                    <a:pt x="119280" y="62455"/>
                    <a:pt x="129413" y="64228"/>
                  </a:cubicBezTo>
                  <a:cubicBezTo>
                    <a:pt x="136254" y="65495"/>
                    <a:pt x="160321" y="76642"/>
                    <a:pt x="161081" y="75882"/>
                  </a:cubicBezTo>
                  <a:cubicBezTo>
                    <a:pt x="152721" y="119457"/>
                    <a:pt x="178055" y="96149"/>
                    <a:pt x="176028" y="137444"/>
                  </a:cubicBezTo>
                  <a:cubicBezTo>
                    <a:pt x="182615" y="142511"/>
                    <a:pt x="182615" y="127564"/>
                    <a:pt x="182615" y="142511"/>
                  </a:cubicBezTo>
                  <a:cubicBezTo>
                    <a:pt x="182615" y="157458"/>
                    <a:pt x="192496" y="150871"/>
                    <a:pt x="182615" y="157458"/>
                  </a:cubicBezTo>
                  <a:cubicBezTo>
                    <a:pt x="172735" y="164045"/>
                    <a:pt x="189202" y="167339"/>
                    <a:pt x="172735" y="164045"/>
                  </a:cubicBezTo>
                  <a:cubicBezTo>
                    <a:pt x="156014" y="160752"/>
                    <a:pt x="162855" y="167339"/>
                    <a:pt x="156014" y="160752"/>
                  </a:cubicBezTo>
                  <a:cubicBezTo>
                    <a:pt x="136760" y="145045"/>
                    <a:pt x="152214" y="138711"/>
                    <a:pt x="139294" y="147325"/>
                  </a:cubicBezTo>
                  <a:cubicBezTo>
                    <a:pt x="116493" y="162019"/>
                    <a:pt x="132960" y="157458"/>
                    <a:pt x="113960" y="165312"/>
                  </a:cubicBezTo>
                  <a:cubicBezTo>
                    <a:pt x="91159" y="162779"/>
                    <a:pt x="94199" y="135671"/>
                    <a:pt x="84319" y="140738"/>
                  </a:cubicBezTo>
                  <a:cubicBezTo>
                    <a:pt x="57718" y="151125"/>
                    <a:pt x="63038" y="142004"/>
                    <a:pt x="40997" y="140738"/>
                  </a:cubicBezTo>
                  <a:cubicBezTo>
                    <a:pt x="24783" y="143525"/>
                    <a:pt x="21236" y="149351"/>
                    <a:pt x="12623" y="140738"/>
                  </a:cubicBezTo>
                  <a:cubicBezTo>
                    <a:pt x="4262" y="132377"/>
                    <a:pt x="2742" y="144031"/>
                    <a:pt x="4262" y="132377"/>
                  </a:cubicBezTo>
                  <a:cubicBezTo>
                    <a:pt x="6036" y="120724"/>
                    <a:pt x="-7392" y="138964"/>
                    <a:pt x="6036" y="120724"/>
                  </a:cubicBezTo>
                  <a:cubicBezTo>
                    <a:pt x="19463" y="102483"/>
                    <a:pt x="9329" y="107296"/>
                    <a:pt x="19463" y="102483"/>
                  </a:cubicBezTo>
                  <a:cubicBezTo>
                    <a:pt x="32637" y="94883"/>
                    <a:pt x="37957" y="93616"/>
                    <a:pt x="37703" y="82216"/>
                  </a:cubicBezTo>
                  <a:cubicBezTo>
                    <a:pt x="32637" y="80696"/>
                    <a:pt x="24276" y="97416"/>
                    <a:pt x="32637" y="80696"/>
                  </a:cubicBezTo>
                  <a:cubicBezTo>
                    <a:pt x="41250" y="63975"/>
                    <a:pt x="41250" y="63975"/>
                    <a:pt x="41250" y="6397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6" name="Freeform 251">
              <a:extLst>
                <a:ext uri="{FF2B5EF4-FFF2-40B4-BE49-F238E27FC236}">
                  <a16:creationId xmlns:a16="http://schemas.microsoft.com/office/drawing/2014/main" id="{301B21FD-78A8-6A38-E462-349C4A379DFF}"/>
                </a:ext>
              </a:extLst>
            </p:cNvPr>
            <p:cNvSpPr/>
            <p:nvPr/>
          </p:nvSpPr>
          <p:spPr>
            <a:xfrm>
              <a:off x="4029239" y="3032945"/>
              <a:ext cx="77329" cy="39886"/>
            </a:xfrm>
            <a:custGeom>
              <a:avLst/>
              <a:gdLst>
                <a:gd name="connsiteX0" fmla="*/ 63058 w 77329"/>
                <a:gd name="connsiteY0" fmla="*/ 35073 h 39886"/>
                <a:gd name="connsiteX1" fmla="*/ 72938 w 77329"/>
                <a:gd name="connsiteY1" fmla="*/ 31780 h 39886"/>
                <a:gd name="connsiteX2" fmla="*/ 72938 w 77329"/>
                <a:gd name="connsiteY2" fmla="*/ 31780 h 39886"/>
                <a:gd name="connsiteX3" fmla="*/ 63058 w 77329"/>
                <a:gd name="connsiteY3" fmla="*/ 13539 h 39886"/>
                <a:gd name="connsiteX4" fmla="*/ 14923 w 77329"/>
                <a:gd name="connsiteY4" fmla="*/ 1885 h 39886"/>
                <a:gd name="connsiteX5" fmla="*/ 18216 w 77329"/>
                <a:gd name="connsiteY5" fmla="*/ 26713 h 39886"/>
                <a:gd name="connsiteX6" fmla="*/ 63058 w 77329"/>
                <a:gd name="connsiteY6" fmla="*/ 35073 h 3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29" h="39886">
                  <a:moveTo>
                    <a:pt x="63058" y="35073"/>
                  </a:moveTo>
                  <a:cubicBezTo>
                    <a:pt x="72938" y="31780"/>
                    <a:pt x="72938" y="31780"/>
                    <a:pt x="72938" y="31780"/>
                  </a:cubicBezTo>
                  <a:cubicBezTo>
                    <a:pt x="72938" y="31780"/>
                    <a:pt x="82819" y="50020"/>
                    <a:pt x="72938" y="31780"/>
                  </a:cubicBezTo>
                  <a:cubicBezTo>
                    <a:pt x="63058" y="13539"/>
                    <a:pt x="81298" y="18353"/>
                    <a:pt x="63058" y="13539"/>
                  </a:cubicBezTo>
                  <a:cubicBezTo>
                    <a:pt x="39497" y="12019"/>
                    <a:pt x="35190" y="-5715"/>
                    <a:pt x="14923" y="1885"/>
                  </a:cubicBezTo>
                  <a:cubicBezTo>
                    <a:pt x="-19532" y="2645"/>
                    <a:pt x="16189" y="16326"/>
                    <a:pt x="18216" y="26713"/>
                  </a:cubicBezTo>
                  <a:cubicBezTo>
                    <a:pt x="7322" y="30766"/>
                    <a:pt x="71671" y="36846"/>
                    <a:pt x="63058" y="3507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7" name="Freeform 252">
              <a:extLst>
                <a:ext uri="{FF2B5EF4-FFF2-40B4-BE49-F238E27FC236}">
                  <a16:creationId xmlns:a16="http://schemas.microsoft.com/office/drawing/2014/main" id="{9845C0F6-F4D0-8B5E-3923-D27456DEFDAA}"/>
                </a:ext>
              </a:extLst>
            </p:cNvPr>
            <p:cNvSpPr/>
            <p:nvPr/>
          </p:nvSpPr>
          <p:spPr>
            <a:xfrm>
              <a:off x="4114057" y="3129106"/>
              <a:ext cx="46642" cy="54259"/>
            </a:xfrm>
            <a:custGeom>
              <a:avLst/>
              <a:gdLst>
                <a:gd name="connsiteX0" fmla="*/ 1548 w 46642"/>
                <a:gd name="connsiteY0" fmla="*/ 28849 h 54259"/>
                <a:gd name="connsiteX1" fmla="*/ 19789 w 46642"/>
                <a:gd name="connsiteY1" fmla="*/ 10608 h 54259"/>
                <a:gd name="connsiteX2" fmla="*/ 28149 w 46642"/>
                <a:gd name="connsiteY2" fmla="*/ 7315 h 54259"/>
                <a:gd name="connsiteX3" fmla="*/ 46643 w 46642"/>
                <a:gd name="connsiteY3" fmla="*/ 41516 h 54259"/>
                <a:gd name="connsiteX4" fmla="*/ 34736 w 46642"/>
                <a:gd name="connsiteY4" fmla="*/ 47597 h 54259"/>
                <a:gd name="connsiteX5" fmla="*/ 13708 w 46642"/>
                <a:gd name="connsiteY5" fmla="*/ 51903 h 54259"/>
                <a:gd name="connsiteX6" fmla="*/ 2814 w 46642"/>
                <a:gd name="connsiteY6" fmla="*/ 44050 h 54259"/>
                <a:gd name="connsiteX7" fmla="*/ 1548 w 46642"/>
                <a:gd name="connsiteY7" fmla="*/ 28849 h 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42" h="54259">
                  <a:moveTo>
                    <a:pt x="1548" y="28849"/>
                  </a:moveTo>
                  <a:cubicBezTo>
                    <a:pt x="16242" y="15422"/>
                    <a:pt x="8895" y="19475"/>
                    <a:pt x="19789" y="10608"/>
                  </a:cubicBezTo>
                  <a:cubicBezTo>
                    <a:pt x="28149" y="7315"/>
                    <a:pt x="23082" y="-9406"/>
                    <a:pt x="28149" y="7315"/>
                  </a:cubicBezTo>
                  <a:cubicBezTo>
                    <a:pt x="35242" y="30876"/>
                    <a:pt x="32202" y="30369"/>
                    <a:pt x="46643" y="41516"/>
                  </a:cubicBezTo>
                  <a:cubicBezTo>
                    <a:pt x="45376" y="46836"/>
                    <a:pt x="38536" y="47597"/>
                    <a:pt x="34736" y="47597"/>
                  </a:cubicBezTo>
                  <a:cubicBezTo>
                    <a:pt x="30682" y="54943"/>
                    <a:pt x="19535" y="55957"/>
                    <a:pt x="13708" y="51903"/>
                  </a:cubicBezTo>
                  <a:cubicBezTo>
                    <a:pt x="11935" y="48356"/>
                    <a:pt x="6361" y="47090"/>
                    <a:pt x="2814" y="44050"/>
                  </a:cubicBezTo>
                  <a:cubicBezTo>
                    <a:pt x="-4026" y="38730"/>
                    <a:pt x="4081" y="34423"/>
                    <a:pt x="1548" y="2884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8" name="Freeform 253">
              <a:extLst>
                <a:ext uri="{FF2B5EF4-FFF2-40B4-BE49-F238E27FC236}">
                  <a16:creationId xmlns:a16="http://schemas.microsoft.com/office/drawing/2014/main" id="{3AD732AB-7B61-6F77-115E-F931556F399E}"/>
                </a:ext>
              </a:extLst>
            </p:cNvPr>
            <p:cNvSpPr/>
            <p:nvPr/>
          </p:nvSpPr>
          <p:spPr>
            <a:xfrm>
              <a:off x="5275285" y="1924853"/>
              <a:ext cx="42310" cy="28711"/>
            </a:xfrm>
            <a:custGeom>
              <a:avLst/>
              <a:gdLst>
                <a:gd name="connsiteX0" fmla="*/ 33816 w 42310"/>
                <a:gd name="connsiteY0" fmla="*/ 28711 h 28711"/>
                <a:gd name="connsiteX1" fmla="*/ 29256 w 42310"/>
                <a:gd name="connsiteY1" fmla="*/ 11991 h 28711"/>
                <a:gd name="connsiteX2" fmla="*/ 23683 w 42310"/>
                <a:gd name="connsiteY2" fmla="*/ 11991 h 28711"/>
                <a:gd name="connsiteX3" fmla="*/ 21403 w 42310"/>
                <a:gd name="connsiteY3" fmla="*/ 3124 h 28711"/>
                <a:gd name="connsiteX4" fmla="*/ 5695 w 42310"/>
                <a:gd name="connsiteY4" fmla="*/ 23138 h 28711"/>
                <a:gd name="connsiteX5" fmla="*/ 33816 w 42310"/>
                <a:gd name="connsiteY5" fmla="*/ 28711 h 2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10" h="28711">
                  <a:moveTo>
                    <a:pt x="33816" y="28711"/>
                  </a:moveTo>
                  <a:cubicBezTo>
                    <a:pt x="50790" y="25671"/>
                    <a:pt x="38630" y="11484"/>
                    <a:pt x="29256" y="11991"/>
                  </a:cubicBezTo>
                  <a:cubicBezTo>
                    <a:pt x="23683" y="11991"/>
                    <a:pt x="25963" y="20858"/>
                    <a:pt x="23683" y="11991"/>
                  </a:cubicBezTo>
                  <a:cubicBezTo>
                    <a:pt x="21403" y="3124"/>
                    <a:pt x="31536" y="6417"/>
                    <a:pt x="21403" y="3124"/>
                  </a:cubicBezTo>
                  <a:cubicBezTo>
                    <a:pt x="2908" y="-11063"/>
                    <a:pt x="-6972" y="27951"/>
                    <a:pt x="5695" y="23138"/>
                  </a:cubicBezTo>
                  <a:cubicBezTo>
                    <a:pt x="11269" y="16298"/>
                    <a:pt x="26469" y="26685"/>
                    <a:pt x="33816" y="2871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99" name="Freeform 254">
              <a:extLst>
                <a:ext uri="{FF2B5EF4-FFF2-40B4-BE49-F238E27FC236}">
                  <a16:creationId xmlns:a16="http://schemas.microsoft.com/office/drawing/2014/main" id="{7B7F20E6-A8EF-3A67-606F-D5980CCAA4F3}"/>
                </a:ext>
              </a:extLst>
            </p:cNvPr>
            <p:cNvSpPr/>
            <p:nvPr/>
          </p:nvSpPr>
          <p:spPr>
            <a:xfrm>
              <a:off x="5290138" y="1787724"/>
              <a:ext cx="19368" cy="14681"/>
            </a:xfrm>
            <a:custGeom>
              <a:avLst/>
              <a:gdLst>
                <a:gd name="connsiteX0" fmla="*/ 17190 w 19368"/>
                <a:gd name="connsiteY0" fmla="*/ 1928 h 14681"/>
                <a:gd name="connsiteX1" fmla="*/ 16177 w 19368"/>
                <a:gd name="connsiteY1" fmla="*/ 408 h 14681"/>
                <a:gd name="connsiteX2" fmla="*/ 3509 w 19368"/>
                <a:gd name="connsiteY2" fmla="*/ 6995 h 14681"/>
                <a:gd name="connsiteX3" fmla="*/ 11617 w 19368"/>
                <a:gd name="connsiteY3" fmla="*/ 13582 h 14681"/>
                <a:gd name="connsiteX4" fmla="*/ 17190 w 19368"/>
                <a:gd name="connsiteY4" fmla="*/ 1928 h 1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8" h="14681">
                  <a:moveTo>
                    <a:pt x="17190" y="1928"/>
                  </a:moveTo>
                  <a:cubicBezTo>
                    <a:pt x="16177" y="408"/>
                    <a:pt x="23270" y="-605"/>
                    <a:pt x="16177" y="408"/>
                  </a:cubicBezTo>
                  <a:cubicBezTo>
                    <a:pt x="4523" y="2181"/>
                    <a:pt x="7310" y="661"/>
                    <a:pt x="3509" y="6995"/>
                  </a:cubicBezTo>
                  <a:cubicBezTo>
                    <a:pt x="-6878" y="17129"/>
                    <a:pt x="8830" y="10542"/>
                    <a:pt x="11617" y="13582"/>
                  </a:cubicBezTo>
                  <a:cubicBezTo>
                    <a:pt x="17443" y="18649"/>
                    <a:pt x="20484" y="4715"/>
                    <a:pt x="17190" y="192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0" name="Freeform 255">
              <a:extLst>
                <a:ext uri="{FF2B5EF4-FFF2-40B4-BE49-F238E27FC236}">
                  <a16:creationId xmlns:a16="http://schemas.microsoft.com/office/drawing/2014/main" id="{E15DA81D-FDC4-E0A7-F1D3-C851C09CCD1F}"/>
                </a:ext>
              </a:extLst>
            </p:cNvPr>
            <p:cNvSpPr/>
            <p:nvPr/>
          </p:nvSpPr>
          <p:spPr>
            <a:xfrm>
              <a:off x="5254443" y="1707964"/>
              <a:ext cx="61596" cy="70920"/>
            </a:xfrm>
            <a:custGeom>
              <a:avLst/>
              <a:gdLst>
                <a:gd name="connsiteX0" fmla="*/ 18683 w 61596"/>
                <a:gd name="connsiteY0" fmla="*/ 66233 h 70920"/>
                <a:gd name="connsiteX1" fmla="*/ 25777 w 61596"/>
                <a:gd name="connsiteY1" fmla="*/ 51539 h 70920"/>
                <a:gd name="connsiteX2" fmla="*/ 32871 w 61596"/>
                <a:gd name="connsiteY2" fmla="*/ 45966 h 70920"/>
                <a:gd name="connsiteX3" fmla="*/ 40471 w 61596"/>
                <a:gd name="connsiteY3" fmla="*/ 35326 h 70920"/>
                <a:gd name="connsiteX4" fmla="*/ 47565 w 61596"/>
                <a:gd name="connsiteY4" fmla="*/ 25698 h 70920"/>
                <a:gd name="connsiteX5" fmla="*/ 49591 w 61596"/>
                <a:gd name="connsiteY5" fmla="*/ 22152 h 70920"/>
                <a:gd name="connsiteX6" fmla="*/ 54912 w 61596"/>
                <a:gd name="connsiteY6" fmla="*/ 8471 h 70920"/>
                <a:gd name="connsiteX7" fmla="*/ 58205 w 61596"/>
                <a:gd name="connsiteY7" fmla="*/ 364 h 70920"/>
                <a:gd name="connsiteX8" fmla="*/ 28564 w 61596"/>
                <a:gd name="connsiteY8" fmla="*/ 12018 h 70920"/>
                <a:gd name="connsiteX9" fmla="*/ 16403 w 61596"/>
                <a:gd name="connsiteY9" fmla="*/ 35832 h 70920"/>
                <a:gd name="connsiteX10" fmla="*/ 1710 w 61596"/>
                <a:gd name="connsiteY10" fmla="*/ 54580 h 70920"/>
                <a:gd name="connsiteX11" fmla="*/ 3230 w 61596"/>
                <a:gd name="connsiteY11" fmla="*/ 58126 h 70920"/>
                <a:gd name="connsiteX12" fmla="*/ 2216 w 61596"/>
                <a:gd name="connsiteY12" fmla="*/ 62686 h 70920"/>
                <a:gd name="connsiteX13" fmla="*/ 18683 w 61596"/>
                <a:gd name="connsiteY13" fmla="*/ 66233 h 7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596" h="70920">
                  <a:moveTo>
                    <a:pt x="18683" y="66233"/>
                  </a:moveTo>
                  <a:cubicBezTo>
                    <a:pt x="14883" y="60406"/>
                    <a:pt x="25777" y="57366"/>
                    <a:pt x="25777" y="51539"/>
                  </a:cubicBezTo>
                  <a:cubicBezTo>
                    <a:pt x="27044" y="46219"/>
                    <a:pt x="32364" y="49006"/>
                    <a:pt x="32871" y="45966"/>
                  </a:cubicBezTo>
                  <a:cubicBezTo>
                    <a:pt x="33377" y="36592"/>
                    <a:pt x="34897" y="39886"/>
                    <a:pt x="40471" y="35326"/>
                  </a:cubicBezTo>
                  <a:cubicBezTo>
                    <a:pt x="38698" y="32792"/>
                    <a:pt x="45791" y="28739"/>
                    <a:pt x="47565" y="25698"/>
                  </a:cubicBezTo>
                  <a:cubicBezTo>
                    <a:pt x="49591" y="22152"/>
                    <a:pt x="45538" y="25192"/>
                    <a:pt x="49591" y="22152"/>
                  </a:cubicBezTo>
                  <a:cubicBezTo>
                    <a:pt x="58712" y="20378"/>
                    <a:pt x="51871" y="11511"/>
                    <a:pt x="54912" y="8471"/>
                  </a:cubicBezTo>
                  <a:cubicBezTo>
                    <a:pt x="57698" y="7204"/>
                    <a:pt x="66312" y="-1916"/>
                    <a:pt x="58205" y="364"/>
                  </a:cubicBezTo>
                  <a:cubicBezTo>
                    <a:pt x="39458" y="1124"/>
                    <a:pt x="48831" y="24685"/>
                    <a:pt x="28564" y="12018"/>
                  </a:cubicBezTo>
                  <a:cubicBezTo>
                    <a:pt x="14630" y="16831"/>
                    <a:pt x="32617" y="31272"/>
                    <a:pt x="16403" y="35832"/>
                  </a:cubicBezTo>
                  <a:cubicBezTo>
                    <a:pt x="14123" y="43432"/>
                    <a:pt x="-5384" y="47233"/>
                    <a:pt x="1710" y="54580"/>
                  </a:cubicBezTo>
                  <a:cubicBezTo>
                    <a:pt x="3230" y="58126"/>
                    <a:pt x="4243" y="53566"/>
                    <a:pt x="3230" y="58126"/>
                  </a:cubicBezTo>
                  <a:cubicBezTo>
                    <a:pt x="2216" y="62686"/>
                    <a:pt x="-2851" y="55593"/>
                    <a:pt x="2216" y="62686"/>
                  </a:cubicBezTo>
                  <a:cubicBezTo>
                    <a:pt x="8043" y="74847"/>
                    <a:pt x="12097" y="71300"/>
                    <a:pt x="18683" y="6623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1" name="Freeform 256">
              <a:extLst>
                <a:ext uri="{FF2B5EF4-FFF2-40B4-BE49-F238E27FC236}">
                  <a16:creationId xmlns:a16="http://schemas.microsoft.com/office/drawing/2014/main" id="{DF546BD7-3AF5-3201-EA31-FCB2083B6AF4}"/>
                </a:ext>
              </a:extLst>
            </p:cNvPr>
            <p:cNvSpPr/>
            <p:nvPr/>
          </p:nvSpPr>
          <p:spPr>
            <a:xfrm>
              <a:off x="5262937" y="1654024"/>
              <a:ext cx="51210" cy="26591"/>
            </a:xfrm>
            <a:custGeom>
              <a:avLst/>
              <a:gdLst>
                <a:gd name="connsiteX0" fmla="*/ 13230 w 51210"/>
                <a:gd name="connsiteY0" fmla="*/ 24664 h 26591"/>
                <a:gd name="connsiteX1" fmla="*/ 36285 w 51210"/>
                <a:gd name="connsiteY1" fmla="*/ 23904 h 26591"/>
                <a:gd name="connsiteX2" fmla="*/ 49712 w 51210"/>
                <a:gd name="connsiteY2" fmla="*/ 5663 h 26591"/>
                <a:gd name="connsiteX3" fmla="*/ 28431 w 51210"/>
                <a:gd name="connsiteY3" fmla="*/ 2623 h 26591"/>
                <a:gd name="connsiteX4" fmla="*/ 13230 w 51210"/>
                <a:gd name="connsiteY4" fmla="*/ 24664 h 26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10" h="26591">
                  <a:moveTo>
                    <a:pt x="13230" y="24664"/>
                  </a:moveTo>
                  <a:cubicBezTo>
                    <a:pt x="19817" y="22637"/>
                    <a:pt x="30204" y="30491"/>
                    <a:pt x="36285" y="23904"/>
                  </a:cubicBezTo>
                  <a:cubicBezTo>
                    <a:pt x="45152" y="18837"/>
                    <a:pt x="55032" y="11743"/>
                    <a:pt x="49712" y="5663"/>
                  </a:cubicBezTo>
                  <a:cubicBezTo>
                    <a:pt x="40085" y="90"/>
                    <a:pt x="37298" y="-2190"/>
                    <a:pt x="28431" y="2623"/>
                  </a:cubicBezTo>
                  <a:cubicBezTo>
                    <a:pt x="7910" y="3130"/>
                    <a:pt x="-15144" y="11997"/>
                    <a:pt x="13230" y="2466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2" name="Freeform 257">
              <a:extLst>
                <a:ext uri="{FF2B5EF4-FFF2-40B4-BE49-F238E27FC236}">
                  <a16:creationId xmlns:a16="http://schemas.microsoft.com/office/drawing/2014/main" id="{94B03769-1D76-F257-E2C5-575E79DF11B4}"/>
                </a:ext>
              </a:extLst>
            </p:cNvPr>
            <p:cNvSpPr/>
            <p:nvPr/>
          </p:nvSpPr>
          <p:spPr>
            <a:xfrm>
              <a:off x="5250833" y="1523073"/>
              <a:ext cx="31348" cy="20735"/>
            </a:xfrm>
            <a:custGeom>
              <a:avLst/>
              <a:gdLst>
                <a:gd name="connsiteX0" fmla="*/ 24068 w 31348"/>
                <a:gd name="connsiteY0" fmla="*/ 12729 h 20735"/>
                <a:gd name="connsiteX1" fmla="*/ 19761 w 31348"/>
                <a:gd name="connsiteY1" fmla="*/ 5129 h 20735"/>
                <a:gd name="connsiteX2" fmla="*/ 17734 w 31348"/>
                <a:gd name="connsiteY2" fmla="*/ 3355 h 20735"/>
                <a:gd name="connsiteX3" fmla="*/ 0 w 31348"/>
                <a:gd name="connsiteY3" fmla="*/ 3862 h 20735"/>
                <a:gd name="connsiteX4" fmla="*/ 17734 w 31348"/>
                <a:gd name="connsiteY4" fmla="*/ 20329 h 20735"/>
                <a:gd name="connsiteX5" fmla="*/ 24068 w 31348"/>
                <a:gd name="connsiteY5" fmla="*/ 12729 h 2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348" h="20735">
                  <a:moveTo>
                    <a:pt x="24068" y="12729"/>
                  </a:moveTo>
                  <a:cubicBezTo>
                    <a:pt x="21027" y="9689"/>
                    <a:pt x="25841" y="8676"/>
                    <a:pt x="19761" y="5129"/>
                  </a:cubicBezTo>
                  <a:cubicBezTo>
                    <a:pt x="17734" y="3355"/>
                    <a:pt x="28121" y="5129"/>
                    <a:pt x="17734" y="3355"/>
                  </a:cubicBezTo>
                  <a:cubicBezTo>
                    <a:pt x="3293" y="2849"/>
                    <a:pt x="3547" y="-4245"/>
                    <a:pt x="0" y="3862"/>
                  </a:cubicBezTo>
                  <a:cubicBezTo>
                    <a:pt x="4307" y="14502"/>
                    <a:pt x="14947" y="16529"/>
                    <a:pt x="17734" y="20329"/>
                  </a:cubicBezTo>
                  <a:cubicBezTo>
                    <a:pt x="30148" y="22103"/>
                    <a:pt x="37748" y="17796"/>
                    <a:pt x="24068" y="127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3" name="Freeform 258">
              <a:extLst>
                <a:ext uri="{FF2B5EF4-FFF2-40B4-BE49-F238E27FC236}">
                  <a16:creationId xmlns:a16="http://schemas.microsoft.com/office/drawing/2014/main" id="{556988ED-DC88-8897-AABD-8DF43969FD64}"/>
                </a:ext>
              </a:extLst>
            </p:cNvPr>
            <p:cNvSpPr/>
            <p:nvPr/>
          </p:nvSpPr>
          <p:spPr>
            <a:xfrm>
              <a:off x="5293684" y="1547128"/>
              <a:ext cx="19961" cy="8778"/>
            </a:xfrm>
            <a:custGeom>
              <a:avLst/>
              <a:gdLst>
                <a:gd name="connsiteX0" fmla="*/ 1484 w 19961"/>
                <a:gd name="connsiteY0" fmla="*/ 328 h 8778"/>
                <a:gd name="connsiteX1" fmla="*/ 19218 w 19961"/>
                <a:gd name="connsiteY1" fmla="*/ 7928 h 8778"/>
                <a:gd name="connsiteX2" fmla="*/ 1484 w 19961"/>
                <a:gd name="connsiteY2" fmla="*/ 328 h 8778"/>
              </a:gdLst>
              <a:ahLst/>
              <a:cxnLst>
                <a:cxn ang="0">
                  <a:pos x="connsiteX0" y="connsiteY0"/>
                </a:cxn>
                <a:cxn ang="0">
                  <a:pos x="connsiteX1" y="connsiteY1"/>
                </a:cxn>
                <a:cxn ang="0">
                  <a:pos x="connsiteX2" y="connsiteY2"/>
                </a:cxn>
              </a:cxnLst>
              <a:rect l="l" t="t" r="r" b="b"/>
              <a:pathLst>
                <a:path w="19961" h="8778">
                  <a:moveTo>
                    <a:pt x="1484" y="328"/>
                  </a:moveTo>
                  <a:cubicBezTo>
                    <a:pt x="6044" y="-1445"/>
                    <a:pt x="23778" y="4382"/>
                    <a:pt x="19218" y="7928"/>
                  </a:cubicBezTo>
                  <a:cubicBezTo>
                    <a:pt x="9338" y="9448"/>
                    <a:pt x="-4596" y="9955"/>
                    <a:pt x="1484" y="32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4" name="Freeform 259">
              <a:extLst>
                <a:ext uri="{FF2B5EF4-FFF2-40B4-BE49-F238E27FC236}">
                  <a16:creationId xmlns:a16="http://schemas.microsoft.com/office/drawing/2014/main" id="{9A1D008A-CCE4-6B88-A349-B0C67C0EAE62}"/>
                </a:ext>
              </a:extLst>
            </p:cNvPr>
            <p:cNvSpPr/>
            <p:nvPr/>
          </p:nvSpPr>
          <p:spPr>
            <a:xfrm>
              <a:off x="3603921" y="2775986"/>
              <a:ext cx="40913" cy="44974"/>
            </a:xfrm>
            <a:custGeom>
              <a:avLst/>
              <a:gdLst>
                <a:gd name="connsiteX0" fmla="*/ 30079 w 40913"/>
                <a:gd name="connsiteY0" fmla="*/ 38690 h 44974"/>
                <a:gd name="connsiteX1" fmla="*/ 39199 w 40913"/>
                <a:gd name="connsiteY1" fmla="*/ 32103 h 44974"/>
                <a:gd name="connsiteX2" fmla="*/ 26786 w 40913"/>
                <a:gd name="connsiteY2" fmla="*/ 12849 h 44974"/>
                <a:gd name="connsiteX3" fmla="*/ 24759 w 40913"/>
                <a:gd name="connsiteY3" fmla="*/ 10062 h 44974"/>
                <a:gd name="connsiteX4" fmla="*/ 18172 w 40913"/>
                <a:gd name="connsiteY4" fmla="*/ 7275 h 44974"/>
                <a:gd name="connsiteX5" fmla="*/ 16905 w 40913"/>
                <a:gd name="connsiteY5" fmla="*/ 4742 h 44974"/>
                <a:gd name="connsiteX6" fmla="*/ 13612 w 40913"/>
                <a:gd name="connsiteY6" fmla="*/ 181 h 44974"/>
                <a:gd name="connsiteX7" fmla="*/ 13105 w 40913"/>
                <a:gd name="connsiteY7" fmla="*/ 12849 h 44974"/>
                <a:gd name="connsiteX8" fmla="*/ 9305 w 40913"/>
                <a:gd name="connsiteY8" fmla="*/ 23996 h 44974"/>
                <a:gd name="connsiteX9" fmla="*/ 2211 w 40913"/>
                <a:gd name="connsiteY9" fmla="*/ 32103 h 44974"/>
                <a:gd name="connsiteX10" fmla="*/ 1958 w 40913"/>
                <a:gd name="connsiteY10" fmla="*/ 40210 h 44974"/>
                <a:gd name="connsiteX11" fmla="*/ 12345 w 40913"/>
                <a:gd name="connsiteY11" fmla="*/ 41730 h 44974"/>
                <a:gd name="connsiteX12" fmla="*/ 30079 w 40913"/>
                <a:gd name="connsiteY12" fmla="*/ 38690 h 4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913" h="44974">
                  <a:moveTo>
                    <a:pt x="30079" y="38690"/>
                  </a:moveTo>
                  <a:cubicBezTo>
                    <a:pt x="32866" y="33369"/>
                    <a:pt x="35399" y="34383"/>
                    <a:pt x="39199" y="32103"/>
                  </a:cubicBezTo>
                  <a:cubicBezTo>
                    <a:pt x="45786" y="22222"/>
                    <a:pt x="31599" y="17409"/>
                    <a:pt x="26786" y="12849"/>
                  </a:cubicBezTo>
                  <a:cubicBezTo>
                    <a:pt x="24759" y="10062"/>
                    <a:pt x="31346" y="12849"/>
                    <a:pt x="24759" y="10062"/>
                  </a:cubicBezTo>
                  <a:cubicBezTo>
                    <a:pt x="18172" y="7275"/>
                    <a:pt x="19439" y="9555"/>
                    <a:pt x="18172" y="7275"/>
                  </a:cubicBezTo>
                  <a:cubicBezTo>
                    <a:pt x="16905" y="4742"/>
                    <a:pt x="20199" y="9302"/>
                    <a:pt x="16905" y="4742"/>
                  </a:cubicBezTo>
                  <a:cubicBezTo>
                    <a:pt x="13612" y="181"/>
                    <a:pt x="20199" y="688"/>
                    <a:pt x="13612" y="181"/>
                  </a:cubicBezTo>
                  <a:cubicBezTo>
                    <a:pt x="-4376" y="-1339"/>
                    <a:pt x="16145" y="7022"/>
                    <a:pt x="13105" y="12849"/>
                  </a:cubicBezTo>
                  <a:cubicBezTo>
                    <a:pt x="8292" y="16649"/>
                    <a:pt x="12852" y="21209"/>
                    <a:pt x="9305" y="23996"/>
                  </a:cubicBezTo>
                  <a:cubicBezTo>
                    <a:pt x="1705" y="24249"/>
                    <a:pt x="1705" y="25262"/>
                    <a:pt x="2211" y="32103"/>
                  </a:cubicBezTo>
                  <a:cubicBezTo>
                    <a:pt x="4745" y="36409"/>
                    <a:pt x="-3616" y="36156"/>
                    <a:pt x="1958" y="40210"/>
                  </a:cubicBezTo>
                  <a:cubicBezTo>
                    <a:pt x="6011" y="44010"/>
                    <a:pt x="8545" y="39703"/>
                    <a:pt x="12345" y="41730"/>
                  </a:cubicBezTo>
                  <a:cubicBezTo>
                    <a:pt x="20199" y="46797"/>
                    <a:pt x="28052" y="46037"/>
                    <a:pt x="30079" y="386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5" name="Freeform 260">
              <a:extLst>
                <a:ext uri="{FF2B5EF4-FFF2-40B4-BE49-F238E27FC236}">
                  <a16:creationId xmlns:a16="http://schemas.microsoft.com/office/drawing/2014/main" id="{298206E2-8589-186F-8FFE-2473521E3644}"/>
                </a:ext>
              </a:extLst>
            </p:cNvPr>
            <p:cNvSpPr/>
            <p:nvPr/>
          </p:nvSpPr>
          <p:spPr>
            <a:xfrm>
              <a:off x="3553546" y="2915573"/>
              <a:ext cx="33174" cy="19883"/>
            </a:xfrm>
            <a:custGeom>
              <a:avLst/>
              <a:gdLst>
                <a:gd name="connsiteX0" fmla="*/ 25732 w 33174"/>
                <a:gd name="connsiteY0" fmla="*/ 7280 h 19883"/>
                <a:gd name="connsiteX1" fmla="*/ 8505 w 33174"/>
                <a:gd name="connsiteY1" fmla="*/ 3479 h 19883"/>
                <a:gd name="connsiteX2" fmla="*/ 11291 w 33174"/>
                <a:gd name="connsiteY2" fmla="*/ 10320 h 19883"/>
                <a:gd name="connsiteX3" fmla="*/ 25732 w 33174"/>
                <a:gd name="connsiteY3" fmla="*/ 16907 h 19883"/>
                <a:gd name="connsiteX4" fmla="*/ 32825 w 33174"/>
                <a:gd name="connsiteY4" fmla="*/ 19440 h 19883"/>
                <a:gd name="connsiteX5" fmla="*/ 25732 w 33174"/>
                <a:gd name="connsiteY5" fmla="*/ 7280 h 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74" h="19883">
                  <a:moveTo>
                    <a:pt x="25732" y="7280"/>
                  </a:moveTo>
                  <a:cubicBezTo>
                    <a:pt x="21425" y="-321"/>
                    <a:pt x="14078" y="-2601"/>
                    <a:pt x="8505" y="3479"/>
                  </a:cubicBezTo>
                  <a:cubicBezTo>
                    <a:pt x="-6696" y="-67"/>
                    <a:pt x="1158" y="13106"/>
                    <a:pt x="11291" y="10320"/>
                  </a:cubicBezTo>
                  <a:cubicBezTo>
                    <a:pt x="17878" y="17667"/>
                    <a:pt x="17118" y="15640"/>
                    <a:pt x="25732" y="16907"/>
                  </a:cubicBezTo>
                  <a:cubicBezTo>
                    <a:pt x="26492" y="21720"/>
                    <a:pt x="31559" y="19187"/>
                    <a:pt x="32825" y="19440"/>
                  </a:cubicBezTo>
                  <a:cubicBezTo>
                    <a:pt x="31052" y="11586"/>
                    <a:pt x="37892" y="7280"/>
                    <a:pt x="25732" y="72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6" name="Freeform 261">
              <a:extLst>
                <a:ext uri="{FF2B5EF4-FFF2-40B4-BE49-F238E27FC236}">
                  <a16:creationId xmlns:a16="http://schemas.microsoft.com/office/drawing/2014/main" id="{449805A2-6D0D-3F6F-D6B9-6B454CAB511D}"/>
                </a:ext>
              </a:extLst>
            </p:cNvPr>
            <p:cNvSpPr/>
            <p:nvPr/>
          </p:nvSpPr>
          <p:spPr>
            <a:xfrm>
              <a:off x="4006556" y="2573865"/>
              <a:ext cx="17138" cy="22530"/>
            </a:xfrm>
            <a:custGeom>
              <a:avLst/>
              <a:gdLst>
                <a:gd name="connsiteX0" fmla="*/ 16832 w 17138"/>
                <a:gd name="connsiteY0" fmla="*/ 11029 h 22530"/>
                <a:gd name="connsiteX1" fmla="*/ 6952 w 17138"/>
                <a:gd name="connsiteY1" fmla="*/ 18630 h 22530"/>
                <a:gd name="connsiteX2" fmla="*/ 365 w 17138"/>
                <a:gd name="connsiteY2" fmla="*/ 10269 h 22530"/>
                <a:gd name="connsiteX3" fmla="*/ 5178 w 17138"/>
                <a:gd name="connsiteY3" fmla="*/ 6469 h 22530"/>
                <a:gd name="connsiteX4" fmla="*/ 6191 w 17138"/>
                <a:gd name="connsiteY4" fmla="*/ 2669 h 22530"/>
                <a:gd name="connsiteX5" fmla="*/ 16832 w 17138"/>
                <a:gd name="connsiteY5" fmla="*/ 11029 h 2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8" h="22530">
                  <a:moveTo>
                    <a:pt x="16832" y="11029"/>
                  </a:moveTo>
                  <a:cubicBezTo>
                    <a:pt x="18099" y="17870"/>
                    <a:pt x="15565" y="28257"/>
                    <a:pt x="6952" y="18630"/>
                  </a:cubicBezTo>
                  <a:cubicBezTo>
                    <a:pt x="3151" y="13056"/>
                    <a:pt x="-1156" y="16603"/>
                    <a:pt x="365" y="10269"/>
                  </a:cubicBezTo>
                  <a:cubicBezTo>
                    <a:pt x="-1662" y="6976"/>
                    <a:pt x="5432" y="9763"/>
                    <a:pt x="5178" y="6469"/>
                  </a:cubicBezTo>
                  <a:cubicBezTo>
                    <a:pt x="6191" y="2669"/>
                    <a:pt x="2898" y="5456"/>
                    <a:pt x="6191" y="2669"/>
                  </a:cubicBezTo>
                  <a:cubicBezTo>
                    <a:pt x="11005" y="-6198"/>
                    <a:pt x="13538" y="9763"/>
                    <a:pt x="16832" y="110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7" name="Freeform 262">
              <a:extLst>
                <a:ext uri="{FF2B5EF4-FFF2-40B4-BE49-F238E27FC236}">
                  <a16:creationId xmlns:a16="http://schemas.microsoft.com/office/drawing/2014/main" id="{741C765D-A601-4026-4534-03B54CA0D719}"/>
                </a:ext>
              </a:extLst>
            </p:cNvPr>
            <p:cNvSpPr/>
            <p:nvPr/>
          </p:nvSpPr>
          <p:spPr>
            <a:xfrm>
              <a:off x="3678834" y="2494901"/>
              <a:ext cx="22809" cy="17062"/>
            </a:xfrm>
            <a:custGeom>
              <a:avLst/>
              <a:gdLst>
                <a:gd name="connsiteX0" fmla="*/ 2035 w 22809"/>
                <a:gd name="connsiteY0" fmla="*/ 9937 h 17062"/>
                <a:gd name="connsiteX1" fmla="*/ 4568 w 22809"/>
                <a:gd name="connsiteY1" fmla="*/ 12470 h 17062"/>
                <a:gd name="connsiteX2" fmla="*/ 7102 w 22809"/>
                <a:gd name="connsiteY2" fmla="*/ 14244 h 17062"/>
                <a:gd name="connsiteX3" fmla="*/ 22809 w 22809"/>
                <a:gd name="connsiteY3" fmla="*/ 13230 h 17062"/>
                <a:gd name="connsiteX4" fmla="*/ 8875 w 22809"/>
                <a:gd name="connsiteY4" fmla="*/ 3603 h 17062"/>
                <a:gd name="connsiteX5" fmla="*/ 2035 w 22809"/>
                <a:gd name="connsiteY5" fmla="*/ 9937 h 1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09" h="17062">
                  <a:moveTo>
                    <a:pt x="2035" y="9937"/>
                  </a:moveTo>
                  <a:cubicBezTo>
                    <a:pt x="2795" y="10444"/>
                    <a:pt x="2035" y="10697"/>
                    <a:pt x="4568" y="12470"/>
                  </a:cubicBezTo>
                  <a:cubicBezTo>
                    <a:pt x="7102" y="14244"/>
                    <a:pt x="-5312" y="11710"/>
                    <a:pt x="7102" y="14244"/>
                  </a:cubicBezTo>
                  <a:cubicBezTo>
                    <a:pt x="21289" y="17537"/>
                    <a:pt x="21796" y="18804"/>
                    <a:pt x="22809" y="13230"/>
                  </a:cubicBezTo>
                  <a:cubicBezTo>
                    <a:pt x="20022" y="5123"/>
                    <a:pt x="13689" y="9684"/>
                    <a:pt x="8875" y="3603"/>
                  </a:cubicBezTo>
                  <a:cubicBezTo>
                    <a:pt x="5075" y="-4504"/>
                    <a:pt x="-4045" y="2590"/>
                    <a:pt x="2035" y="993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8" name="Freeform 263">
              <a:extLst>
                <a:ext uri="{FF2B5EF4-FFF2-40B4-BE49-F238E27FC236}">
                  <a16:creationId xmlns:a16="http://schemas.microsoft.com/office/drawing/2014/main" id="{553DFD10-4266-7E4C-72B1-D26F18869D56}"/>
                </a:ext>
              </a:extLst>
            </p:cNvPr>
            <p:cNvSpPr/>
            <p:nvPr/>
          </p:nvSpPr>
          <p:spPr>
            <a:xfrm>
              <a:off x="3648076" y="2509144"/>
              <a:ext cx="25746" cy="15964"/>
            </a:xfrm>
            <a:custGeom>
              <a:avLst/>
              <a:gdLst>
                <a:gd name="connsiteX0" fmla="*/ 12525 w 25746"/>
                <a:gd name="connsiteY0" fmla="*/ 0 h 15964"/>
                <a:gd name="connsiteX1" fmla="*/ 24179 w 25746"/>
                <a:gd name="connsiteY1" fmla="*/ 15961 h 15964"/>
                <a:gd name="connsiteX2" fmla="*/ 12525 w 25746"/>
                <a:gd name="connsiteY2" fmla="*/ 0 h 15964"/>
              </a:gdLst>
              <a:ahLst/>
              <a:cxnLst>
                <a:cxn ang="0">
                  <a:pos x="connsiteX0" y="connsiteY0"/>
                </a:cxn>
                <a:cxn ang="0">
                  <a:pos x="connsiteX1" y="connsiteY1"/>
                </a:cxn>
                <a:cxn ang="0">
                  <a:pos x="connsiteX2" y="connsiteY2"/>
                </a:cxn>
              </a:cxnLst>
              <a:rect l="l" t="t" r="r" b="b"/>
              <a:pathLst>
                <a:path w="25746" h="15964">
                  <a:moveTo>
                    <a:pt x="12525" y="0"/>
                  </a:moveTo>
                  <a:cubicBezTo>
                    <a:pt x="-17116" y="4053"/>
                    <a:pt x="13792" y="16214"/>
                    <a:pt x="24179" y="15961"/>
                  </a:cubicBezTo>
                  <a:cubicBezTo>
                    <a:pt x="29246" y="3040"/>
                    <a:pt x="21139" y="3547"/>
                    <a:pt x="12525"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09" name="Freeform 264">
              <a:extLst>
                <a:ext uri="{FF2B5EF4-FFF2-40B4-BE49-F238E27FC236}">
                  <a16:creationId xmlns:a16="http://schemas.microsoft.com/office/drawing/2014/main" id="{B6064354-06BF-22C8-50AB-B4331994260A}"/>
                </a:ext>
              </a:extLst>
            </p:cNvPr>
            <p:cNvSpPr/>
            <p:nvPr/>
          </p:nvSpPr>
          <p:spPr>
            <a:xfrm>
              <a:off x="1204894" y="1988885"/>
              <a:ext cx="3059994" cy="2152896"/>
            </a:xfrm>
            <a:custGeom>
              <a:avLst/>
              <a:gdLst>
                <a:gd name="connsiteX0" fmla="*/ 1340746 w 3059994"/>
                <a:gd name="connsiteY0" fmla="*/ 1575179 h 2152896"/>
                <a:gd name="connsiteX1" fmla="*/ 1357467 w 3059994"/>
                <a:gd name="connsiteY1" fmla="*/ 1581005 h 2152896"/>
                <a:gd name="connsiteX2" fmla="*/ 1388628 w 3059994"/>
                <a:gd name="connsiteY2" fmla="*/ 1614700 h 2152896"/>
                <a:gd name="connsiteX3" fmla="*/ 1418776 w 3059994"/>
                <a:gd name="connsiteY3" fmla="*/ 1687409 h 2152896"/>
                <a:gd name="connsiteX4" fmla="*/ 1427896 w 3059994"/>
                <a:gd name="connsiteY4" fmla="*/ 1696530 h 2152896"/>
                <a:gd name="connsiteX5" fmla="*/ 1433469 w 3059994"/>
                <a:gd name="connsiteY5" fmla="*/ 1703370 h 2152896"/>
                <a:gd name="connsiteX6" fmla="*/ 1439043 w 3059994"/>
                <a:gd name="connsiteY6" fmla="*/ 1703370 h 2152896"/>
                <a:gd name="connsiteX7" fmla="*/ 1457284 w 3059994"/>
                <a:gd name="connsiteY7" fmla="*/ 1721611 h 2152896"/>
                <a:gd name="connsiteX8" fmla="*/ 1467417 w 3059994"/>
                <a:gd name="connsiteY8" fmla="*/ 1746691 h 2152896"/>
                <a:gd name="connsiteX9" fmla="*/ 1482111 w 3059994"/>
                <a:gd name="connsiteY9" fmla="*/ 1786466 h 2152896"/>
                <a:gd name="connsiteX10" fmla="*/ 1500352 w 3059994"/>
                <a:gd name="connsiteY10" fmla="*/ 1794320 h 2152896"/>
                <a:gd name="connsiteX11" fmla="*/ 1509472 w 3059994"/>
                <a:gd name="connsiteY11" fmla="*/ 1796600 h 2152896"/>
                <a:gd name="connsiteX12" fmla="*/ 1521886 w 3059994"/>
                <a:gd name="connsiteY12" fmla="*/ 1811294 h 2152896"/>
                <a:gd name="connsiteX13" fmla="*/ 1526446 w 3059994"/>
                <a:gd name="connsiteY13" fmla="*/ 1846509 h 2152896"/>
                <a:gd name="connsiteX14" fmla="*/ 1550260 w 3059994"/>
                <a:gd name="connsiteY14" fmla="*/ 1858922 h 2152896"/>
                <a:gd name="connsiteX15" fmla="*/ 1567234 w 3059994"/>
                <a:gd name="connsiteY15" fmla="*/ 1873616 h 2152896"/>
                <a:gd name="connsiteX16" fmla="*/ 1574075 w 3059994"/>
                <a:gd name="connsiteY16" fmla="*/ 1880456 h 2152896"/>
                <a:gd name="connsiteX17" fmla="*/ 1576355 w 3059994"/>
                <a:gd name="connsiteY17" fmla="*/ 1888310 h 2152896"/>
                <a:gd name="connsiteX18" fmla="*/ 1583195 w 3059994"/>
                <a:gd name="connsiteY18" fmla="*/ 1898444 h 2152896"/>
                <a:gd name="connsiteX19" fmla="*/ 1595609 w 3059994"/>
                <a:gd name="connsiteY19" fmla="*/ 1873363 h 2152896"/>
                <a:gd name="connsiteX20" fmla="*/ 1570528 w 3059994"/>
                <a:gd name="connsiteY20" fmla="*/ 1860949 h 2152896"/>
                <a:gd name="connsiteX21" fmla="*/ 1561407 w 3059994"/>
                <a:gd name="connsiteY21" fmla="*/ 1833588 h 2152896"/>
                <a:gd name="connsiteX22" fmla="*/ 1550007 w 3059994"/>
                <a:gd name="connsiteY22" fmla="*/ 1813067 h 2152896"/>
                <a:gd name="connsiteX23" fmla="*/ 1546714 w 3059994"/>
                <a:gd name="connsiteY23" fmla="*/ 1802934 h 2152896"/>
                <a:gd name="connsiteX24" fmla="*/ 1535313 w 3059994"/>
                <a:gd name="connsiteY24" fmla="*/ 1785960 h 2152896"/>
                <a:gd name="connsiteX25" fmla="*/ 1523913 w 3059994"/>
                <a:gd name="connsiteY25" fmla="*/ 1772279 h 2152896"/>
                <a:gd name="connsiteX26" fmla="*/ 1517072 w 3059994"/>
                <a:gd name="connsiteY26" fmla="*/ 1765439 h 2152896"/>
                <a:gd name="connsiteX27" fmla="*/ 1516059 w 3059994"/>
                <a:gd name="connsiteY27" fmla="*/ 1759865 h 2152896"/>
                <a:gd name="connsiteX28" fmla="*/ 1504659 w 3059994"/>
                <a:gd name="connsiteY28" fmla="*/ 1740611 h 2152896"/>
                <a:gd name="connsiteX29" fmla="*/ 1483125 w 3059994"/>
                <a:gd name="connsiteY29" fmla="*/ 1710970 h 2152896"/>
                <a:gd name="connsiteX30" fmla="*/ 1461590 w 3059994"/>
                <a:gd name="connsiteY30" fmla="*/ 1685889 h 2152896"/>
                <a:gd name="connsiteX31" fmla="*/ 1453737 w 3059994"/>
                <a:gd name="connsiteY31" fmla="*/ 1649408 h 2152896"/>
                <a:gd name="connsiteX32" fmla="*/ 1465137 w 3059994"/>
                <a:gd name="connsiteY32" fmla="*/ 1646114 h 2152896"/>
                <a:gd name="connsiteX33" fmla="*/ 1492498 w 3059994"/>
                <a:gd name="connsiteY33" fmla="*/ 1652955 h 2152896"/>
                <a:gd name="connsiteX34" fmla="*/ 1502632 w 3059994"/>
                <a:gd name="connsiteY34" fmla="*/ 1672209 h 2152896"/>
                <a:gd name="connsiteX35" fmla="*/ 1502632 w 3059994"/>
                <a:gd name="connsiteY35" fmla="*/ 1679049 h 2152896"/>
                <a:gd name="connsiteX36" fmla="*/ 1507192 w 3059994"/>
                <a:gd name="connsiteY36" fmla="*/ 1688169 h 2152896"/>
                <a:gd name="connsiteX37" fmla="*/ 1535567 w 3059994"/>
                <a:gd name="connsiteY37" fmla="*/ 1733011 h 2152896"/>
                <a:gd name="connsiteX38" fmla="*/ 1560394 w 3059994"/>
                <a:gd name="connsiteY38" fmla="*/ 1754292 h 2152896"/>
                <a:gd name="connsiteX39" fmla="*/ 1584462 w 3059994"/>
                <a:gd name="connsiteY39" fmla="*/ 1779879 h 2152896"/>
                <a:gd name="connsiteX40" fmla="*/ 1600929 w 3059994"/>
                <a:gd name="connsiteY40" fmla="*/ 1803187 h 2152896"/>
                <a:gd name="connsiteX41" fmla="*/ 1597129 w 3059994"/>
                <a:gd name="connsiteY41" fmla="*/ 1812814 h 2152896"/>
                <a:gd name="connsiteX42" fmla="*/ 1632850 w 3059994"/>
                <a:gd name="connsiteY42" fmla="*/ 1839415 h 2152896"/>
                <a:gd name="connsiteX43" fmla="*/ 1653877 w 3059994"/>
                <a:gd name="connsiteY43" fmla="*/ 1868549 h 2152896"/>
                <a:gd name="connsiteX44" fmla="*/ 1676425 w 3059994"/>
                <a:gd name="connsiteY44" fmla="*/ 1884003 h 2152896"/>
                <a:gd name="connsiteX45" fmla="*/ 1679718 w 3059994"/>
                <a:gd name="connsiteY45" fmla="*/ 1892110 h 2152896"/>
                <a:gd name="connsiteX46" fmla="*/ 1683772 w 3059994"/>
                <a:gd name="connsiteY46" fmla="*/ 1896924 h 2152896"/>
                <a:gd name="connsiteX47" fmla="*/ 1700746 w 3059994"/>
                <a:gd name="connsiteY47" fmla="*/ 1923525 h 2152896"/>
                <a:gd name="connsiteX48" fmla="*/ 1704039 w 3059994"/>
                <a:gd name="connsiteY48" fmla="*/ 1930112 h 2152896"/>
                <a:gd name="connsiteX49" fmla="*/ 1709613 w 3059994"/>
                <a:gd name="connsiteY49" fmla="*/ 1954432 h 2152896"/>
                <a:gd name="connsiteX50" fmla="*/ 1704799 w 3059994"/>
                <a:gd name="connsiteY50" fmla="*/ 1970646 h 2152896"/>
                <a:gd name="connsiteX51" fmla="*/ 1730640 w 3059994"/>
                <a:gd name="connsiteY51" fmla="*/ 2004594 h 2152896"/>
                <a:gd name="connsiteX52" fmla="*/ 1779282 w 3059994"/>
                <a:gd name="connsiteY52" fmla="*/ 2032969 h 2152896"/>
                <a:gd name="connsiteX53" fmla="*/ 1826150 w 3059994"/>
                <a:gd name="connsiteY53" fmla="*/ 2047663 h 2152896"/>
                <a:gd name="connsiteX54" fmla="*/ 1938635 w 3059994"/>
                <a:gd name="connsiteY54" fmla="*/ 2099598 h 2152896"/>
                <a:gd name="connsiteX55" fmla="*/ 2038198 w 3059994"/>
                <a:gd name="connsiteY55" fmla="*/ 2102891 h 2152896"/>
                <a:gd name="connsiteX56" fmla="*/ 2063026 w 3059994"/>
                <a:gd name="connsiteY56" fmla="*/ 2132279 h 2152896"/>
                <a:gd name="connsiteX57" fmla="*/ 2081266 w 3059994"/>
                <a:gd name="connsiteY57" fmla="*/ 2149506 h 2152896"/>
                <a:gd name="connsiteX58" fmla="*/ 2129148 w 3059994"/>
                <a:gd name="connsiteY58" fmla="*/ 2149760 h 2152896"/>
                <a:gd name="connsiteX59" fmla="*/ 2147136 w 3059994"/>
                <a:gd name="connsiteY59" fmla="*/ 2134306 h 2152896"/>
                <a:gd name="connsiteX60" fmla="*/ 2152202 w 3059994"/>
                <a:gd name="connsiteY60" fmla="*/ 2129239 h 2152896"/>
                <a:gd name="connsiteX61" fmla="*/ 2166390 w 3059994"/>
                <a:gd name="connsiteY61" fmla="*/ 2110491 h 2152896"/>
                <a:gd name="connsiteX62" fmla="*/ 2172217 w 3059994"/>
                <a:gd name="connsiteY62" fmla="*/ 2107198 h 2152896"/>
                <a:gd name="connsiteX63" fmla="*/ 2171457 w 3059994"/>
                <a:gd name="connsiteY63" fmla="*/ 2102131 h 2152896"/>
                <a:gd name="connsiteX64" fmla="*/ 2158536 w 3059994"/>
                <a:gd name="connsiteY64" fmla="*/ 2076290 h 2152896"/>
                <a:gd name="connsiteX65" fmla="*/ 2160563 w 3059994"/>
                <a:gd name="connsiteY65" fmla="*/ 2065903 h 2152896"/>
                <a:gd name="connsiteX66" fmla="*/ 2155496 w 3059994"/>
                <a:gd name="connsiteY66" fmla="*/ 2047916 h 2152896"/>
                <a:gd name="connsiteX67" fmla="*/ 2178803 w 3059994"/>
                <a:gd name="connsiteY67" fmla="*/ 2018781 h 2152896"/>
                <a:gd name="connsiteX68" fmla="*/ 2190457 w 3059994"/>
                <a:gd name="connsiteY68" fmla="*/ 2026635 h 2152896"/>
                <a:gd name="connsiteX69" fmla="*/ 2197551 w 3059994"/>
                <a:gd name="connsiteY69" fmla="*/ 1991927 h 2152896"/>
                <a:gd name="connsiteX70" fmla="*/ 2218071 w 3059994"/>
                <a:gd name="connsiteY70" fmla="*/ 1949366 h 2152896"/>
                <a:gd name="connsiteX71" fmla="*/ 2156256 w 3059994"/>
                <a:gd name="connsiteY71" fmla="*/ 1939738 h 2152896"/>
                <a:gd name="connsiteX72" fmla="*/ 2112934 w 3059994"/>
                <a:gd name="connsiteY72" fmla="*/ 1973180 h 2152896"/>
                <a:gd name="connsiteX73" fmla="*/ 2105081 w 3059994"/>
                <a:gd name="connsiteY73" fmla="*/ 1990661 h 2152896"/>
                <a:gd name="connsiteX74" fmla="*/ 2097987 w 3059994"/>
                <a:gd name="connsiteY74" fmla="*/ 2004848 h 2152896"/>
                <a:gd name="connsiteX75" fmla="*/ 2072906 w 3059994"/>
                <a:gd name="connsiteY75" fmla="*/ 2015741 h 2152896"/>
                <a:gd name="connsiteX76" fmla="*/ 2006530 w 3059994"/>
                <a:gd name="connsiteY76" fmla="*/ 2031955 h 2152896"/>
                <a:gd name="connsiteX77" fmla="*/ 1980183 w 3059994"/>
                <a:gd name="connsiteY77" fmla="*/ 2022328 h 2152896"/>
                <a:gd name="connsiteX78" fmla="*/ 1946742 w 3059994"/>
                <a:gd name="connsiteY78" fmla="*/ 1990154 h 2152896"/>
                <a:gd name="connsiteX79" fmla="*/ 1917607 w 3059994"/>
                <a:gd name="connsiteY79" fmla="*/ 1919725 h 2152896"/>
                <a:gd name="connsiteX80" fmla="*/ 1915074 w 3059994"/>
                <a:gd name="connsiteY80" fmla="*/ 1890083 h 2152896"/>
                <a:gd name="connsiteX81" fmla="*/ 1917607 w 3059994"/>
                <a:gd name="connsiteY81" fmla="*/ 1871336 h 2152896"/>
                <a:gd name="connsiteX82" fmla="*/ 1925461 w 3059994"/>
                <a:gd name="connsiteY82" fmla="*/ 1844228 h 2152896"/>
                <a:gd name="connsiteX83" fmla="*/ 1927487 w 3059994"/>
                <a:gd name="connsiteY83" fmla="*/ 1815094 h 2152896"/>
                <a:gd name="connsiteX84" fmla="*/ 1932301 w 3059994"/>
                <a:gd name="connsiteY84" fmla="*/ 1780386 h 2152896"/>
                <a:gd name="connsiteX85" fmla="*/ 1949022 w 3059994"/>
                <a:gd name="connsiteY85" fmla="*/ 1751252 h 2152896"/>
                <a:gd name="connsiteX86" fmla="*/ 2007290 w 3059994"/>
                <a:gd name="connsiteY86" fmla="*/ 1716037 h 2152896"/>
                <a:gd name="connsiteX87" fmla="*/ 2026038 w 3059994"/>
                <a:gd name="connsiteY87" fmla="*/ 1707677 h 2152896"/>
                <a:gd name="connsiteX88" fmla="*/ 2098747 w 3059994"/>
                <a:gd name="connsiteY88" fmla="*/ 1718064 h 2152896"/>
                <a:gd name="connsiteX89" fmla="*/ 2125855 w 3059994"/>
                <a:gd name="connsiteY89" fmla="*/ 1722117 h 2152896"/>
                <a:gd name="connsiteX90" fmla="*/ 2163350 w 3059994"/>
                <a:gd name="connsiteY90" fmla="*/ 1690956 h 2152896"/>
                <a:gd name="connsiteX91" fmla="*/ 2267220 w 3059994"/>
                <a:gd name="connsiteY91" fmla="*/ 1695010 h 2152896"/>
                <a:gd name="connsiteX92" fmla="*/ 2277607 w 3059994"/>
                <a:gd name="connsiteY92" fmla="*/ 1701343 h 2152896"/>
                <a:gd name="connsiteX93" fmla="*/ 2321182 w 3059994"/>
                <a:gd name="connsiteY93" fmla="*/ 1709704 h 2152896"/>
                <a:gd name="connsiteX94" fmla="*/ 2346010 w 3059994"/>
                <a:gd name="connsiteY94" fmla="*/ 1747198 h 2152896"/>
                <a:gd name="connsiteX95" fmla="*/ 2377171 w 3059994"/>
                <a:gd name="connsiteY95" fmla="*/ 1821934 h 2152896"/>
                <a:gd name="connsiteX96" fmla="*/ 2383504 w 3059994"/>
                <a:gd name="connsiteY96" fmla="*/ 1738838 h 2152896"/>
                <a:gd name="connsiteX97" fmla="*/ 2356397 w 3059994"/>
                <a:gd name="connsiteY97" fmla="*/ 1655741 h 2152896"/>
                <a:gd name="connsiteX98" fmla="*/ 2362730 w 3059994"/>
                <a:gd name="connsiteY98" fmla="*/ 1641301 h 2152896"/>
                <a:gd name="connsiteX99" fmla="*/ 2385531 w 3059994"/>
                <a:gd name="connsiteY99" fmla="*/ 1616473 h 2152896"/>
                <a:gd name="connsiteX100" fmla="*/ 2464574 w 3059994"/>
                <a:gd name="connsiteY100" fmla="*/ 1566565 h 2152896"/>
                <a:gd name="connsiteX101" fmla="*/ 2504095 w 3059994"/>
                <a:gd name="connsiteY101" fmla="*/ 1462948 h 2152896"/>
                <a:gd name="connsiteX102" fmla="*/ 2504095 w 3059994"/>
                <a:gd name="connsiteY102" fmla="*/ 1450027 h 2152896"/>
                <a:gd name="connsiteX103" fmla="*/ 2543617 w 3059994"/>
                <a:gd name="connsiteY103" fmla="*/ 1429253 h 2152896"/>
                <a:gd name="connsiteX104" fmla="*/ 2543617 w 3059994"/>
                <a:gd name="connsiteY104" fmla="*/ 1412533 h 2152896"/>
                <a:gd name="connsiteX105" fmla="*/ 2614299 w 3059994"/>
                <a:gd name="connsiteY105" fmla="*/ 1352237 h 2152896"/>
                <a:gd name="connsiteX106" fmla="*/ 2628740 w 3059994"/>
                <a:gd name="connsiteY106" fmla="*/ 1350210 h 2152896"/>
                <a:gd name="connsiteX107" fmla="*/ 2663955 w 3059994"/>
                <a:gd name="connsiteY107" fmla="*/ 1335770 h 2152896"/>
                <a:gd name="connsiteX108" fmla="*/ 2674342 w 3059994"/>
                <a:gd name="connsiteY108" fmla="*/ 1329436 h 2152896"/>
                <a:gd name="connsiteX109" fmla="*/ 2661928 w 3059994"/>
                <a:gd name="connsiteY109" fmla="*/ 1306635 h 2152896"/>
                <a:gd name="connsiteX110" fmla="*/ 2674342 w 3059994"/>
                <a:gd name="connsiteY110" fmla="*/ 1271421 h 2152896"/>
                <a:gd name="connsiteX111" fmla="*/ 2679662 w 3059994"/>
                <a:gd name="connsiteY111" fmla="*/ 1255714 h 2152896"/>
                <a:gd name="connsiteX112" fmla="*/ 2693089 w 3059994"/>
                <a:gd name="connsiteY112" fmla="*/ 1250900 h 2152896"/>
                <a:gd name="connsiteX113" fmla="*/ 2696889 w 3059994"/>
                <a:gd name="connsiteY113" fmla="*/ 1247100 h 2152896"/>
                <a:gd name="connsiteX114" fmla="*/ 2713610 w 3059994"/>
                <a:gd name="connsiteY114" fmla="*/ 1242793 h 2152896"/>
                <a:gd name="connsiteX115" fmla="*/ 2721970 w 3059994"/>
                <a:gd name="connsiteY115" fmla="*/ 1236459 h 2152896"/>
                <a:gd name="connsiteX116" fmla="*/ 2736664 w 3059994"/>
                <a:gd name="connsiteY116" fmla="*/ 1234939 h 2152896"/>
                <a:gd name="connsiteX117" fmla="*/ 2758451 w 3059994"/>
                <a:gd name="connsiteY117" fmla="*/ 1210112 h 2152896"/>
                <a:gd name="connsiteX118" fmla="*/ 2790372 w 3059994"/>
                <a:gd name="connsiteY118" fmla="*/ 1204032 h 2152896"/>
                <a:gd name="connsiteX119" fmla="*/ 2818494 w 3059994"/>
                <a:gd name="connsiteY119" fmla="*/ 1193138 h 2152896"/>
                <a:gd name="connsiteX120" fmla="*/ 2780746 w 3059994"/>
                <a:gd name="connsiteY120" fmla="*/ 1238233 h 2152896"/>
                <a:gd name="connsiteX121" fmla="*/ 2795186 w 3059994"/>
                <a:gd name="connsiteY121" fmla="*/ 1258754 h 2152896"/>
                <a:gd name="connsiteX122" fmla="*/ 2822294 w 3059994"/>
                <a:gd name="connsiteY122" fmla="*/ 1241273 h 2152896"/>
                <a:gd name="connsiteX123" fmla="*/ 2841041 w 3059994"/>
                <a:gd name="connsiteY123" fmla="*/ 1235953 h 2152896"/>
                <a:gd name="connsiteX124" fmla="*/ 2911217 w 3059994"/>
                <a:gd name="connsiteY124" fmla="*/ 1207832 h 2152896"/>
                <a:gd name="connsiteX125" fmla="*/ 2913750 w 3059994"/>
                <a:gd name="connsiteY125" fmla="*/ 1195165 h 2152896"/>
                <a:gd name="connsiteX126" fmla="*/ 2898043 w 3059994"/>
                <a:gd name="connsiteY126" fmla="*/ 1186044 h 2152896"/>
                <a:gd name="connsiteX127" fmla="*/ 2870429 w 3059994"/>
                <a:gd name="connsiteY127" fmla="*/ 1185538 h 2152896"/>
                <a:gd name="connsiteX128" fmla="*/ 2849401 w 3059994"/>
                <a:gd name="connsiteY128" fmla="*/ 1181231 h 2152896"/>
                <a:gd name="connsiteX129" fmla="*/ 2821280 w 3059994"/>
                <a:gd name="connsiteY129" fmla="*/ 1159697 h 2152896"/>
                <a:gd name="connsiteX130" fmla="*/ 2814693 w 3059994"/>
                <a:gd name="connsiteY130" fmla="*/ 1117642 h 2152896"/>
                <a:gd name="connsiteX131" fmla="*/ 2791893 w 3059994"/>
                <a:gd name="connsiteY131" fmla="*/ 1109788 h 2152896"/>
                <a:gd name="connsiteX132" fmla="*/ 2798479 w 3059994"/>
                <a:gd name="connsiteY132" fmla="*/ 1109282 h 2152896"/>
                <a:gd name="connsiteX133" fmla="*/ 2804560 w 3059994"/>
                <a:gd name="connsiteY133" fmla="*/ 1107001 h 2152896"/>
                <a:gd name="connsiteX134" fmla="*/ 2823307 w 3059994"/>
                <a:gd name="connsiteY134" fmla="*/ 1099148 h 2152896"/>
                <a:gd name="connsiteX135" fmla="*/ 2816213 w 3059994"/>
                <a:gd name="connsiteY135" fmla="*/ 1070267 h 2152896"/>
                <a:gd name="connsiteX136" fmla="*/ 2722477 w 3059994"/>
                <a:gd name="connsiteY136" fmla="*/ 1093574 h 2152896"/>
                <a:gd name="connsiteX137" fmla="*/ 2665981 w 3059994"/>
                <a:gd name="connsiteY137" fmla="*/ 1129042 h 2152896"/>
                <a:gd name="connsiteX138" fmla="*/ 2687009 w 3059994"/>
                <a:gd name="connsiteY138" fmla="*/ 1102695 h 2152896"/>
                <a:gd name="connsiteX139" fmla="*/ 2727290 w 3059994"/>
                <a:gd name="connsiteY139" fmla="*/ 1068493 h 2152896"/>
                <a:gd name="connsiteX140" fmla="*/ 2752625 w 3059994"/>
                <a:gd name="connsiteY140" fmla="*/ 1053546 h 2152896"/>
                <a:gd name="connsiteX141" fmla="*/ 2875242 w 3059994"/>
                <a:gd name="connsiteY141" fmla="*/ 1028972 h 2152896"/>
                <a:gd name="connsiteX142" fmla="*/ 2885376 w 3059994"/>
                <a:gd name="connsiteY142" fmla="*/ 1032519 h 2152896"/>
                <a:gd name="connsiteX143" fmla="*/ 2919577 w 3059994"/>
                <a:gd name="connsiteY143" fmla="*/ 1025932 h 2152896"/>
                <a:gd name="connsiteX144" fmla="*/ 2967712 w 3059994"/>
                <a:gd name="connsiteY144" fmla="*/ 1020612 h 2152896"/>
                <a:gd name="connsiteX145" fmla="*/ 2974299 w 3059994"/>
                <a:gd name="connsiteY145" fmla="*/ 1015798 h 2152896"/>
                <a:gd name="connsiteX146" fmla="*/ 2982659 w 3059994"/>
                <a:gd name="connsiteY146" fmla="*/ 996544 h 2152896"/>
                <a:gd name="connsiteX147" fmla="*/ 3015087 w 3059994"/>
                <a:gd name="connsiteY147" fmla="*/ 990717 h 2152896"/>
                <a:gd name="connsiteX148" fmla="*/ 3042702 w 3059994"/>
                <a:gd name="connsiteY148" fmla="*/ 983877 h 2152896"/>
                <a:gd name="connsiteX149" fmla="*/ 3054609 w 3059994"/>
                <a:gd name="connsiteY149" fmla="*/ 970703 h 2152896"/>
                <a:gd name="connsiteX150" fmla="*/ 3058915 w 3059994"/>
                <a:gd name="connsiteY150" fmla="*/ 962849 h 2152896"/>
                <a:gd name="connsiteX151" fmla="*/ 3052329 w 3059994"/>
                <a:gd name="connsiteY151" fmla="*/ 917754 h 2152896"/>
                <a:gd name="connsiteX152" fmla="*/ 3019394 w 3059994"/>
                <a:gd name="connsiteY152" fmla="*/ 897994 h 2152896"/>
                <a:gd name="connsiteX153" fmla="*/ 2968219 w 3059994"/>
                <a:gd name="connsiteY153" fmla="*/ 904581 h 2152896"/>
                <a:gd name="connsiteX154" fmla="*/ 2953272 w 3059994"/>
                <a:gd name="connsiteY154" fmla="*/ 913701 h 2152896"/>
                <a:gd name="connsiteX155" fmla="*/ 2946685 w 3059994"/>
                <a:gd name="connsiteY155" fmla="*/ 904581 h 2152896"/>
                <a:gd name="connsiteX156" fmla="*/ 2953778 w 3059994"/>
                <a:gd name="connsiteY156" fmla="*/ 898500 h 2152896"/>
                <a:gd name="connsiteX157" fmla="*/ 3001154 w 3059994"/>
                <a:gd name="connsiteY157" fmla="*/ 877980 h 2152896"/>
                <a:gd name="connsiteX158" fmla="*/ 3004194 w 3059994"/>
                <a:gd name="connsiteY158" fmla="*/ 876713 h 2152896"/>
                <a:gd name="connsiteX159" fmla="*/ 3004194 w 3059994"/>
                <a:gd name="connsiteY159" fmla="*/ 865312 h 2152896"/>
                <a:gd name="connsiteX160" fmla="*/ 2989753 w 3059994"/>
                <a:gd name="connsiteY160" fmla="*/ 858219 h 2152896"/>
                <a:gd name="connsiteX161" fmla="*/ 2920084 w 3059994"/>
                <a:gd name="connsiteY161" fmla="*/ 819711 h 2152896"/>
                <a:gd name="connsiteX162" fmla="*/ 2901337 w 3059994"/>
                <a:gd name="connsiteY162" fmla="*/ 785510 h 2152896"/>
                <a:gd name="connsiteX163" fmla="*/ 2906150 w 3059994"/>
                <a:gd name="connsiteY163" fmla="*/ 779429 h 2152896"/>
                <a:gd name="connsiteX164" fmla="*/ 2894243 w 3059994"/>
                <a:gd name="connsiteY164" fmla="*/ 755362 h 2152896"/>
                <a:gd name="connsiteX165" fmla="*/ 2894243 w 3059994"/>
                <a:gd name="connsiteY165" fmla="*/ 744468 h 2152896"/>
                <a:gd name="connsiteX166" fmla="*/ 2871442 w 3059994"/>
                <a:gd name="connsiteY166" fmla="*/ 723441 h 2152896"/>
                <a:gd name="connsiteX167" fmla="*/ 2864349 w 3059994"/>
                <a:gd name="connsiteY167" fmla="*/ 714320 h 2152896"/>
                <a:gd name="connsiteX168" fmla="*/ 2860042 w 3059994"/>
                <a:gd name="connsiteY168" fmla="*/ 702920 h 2152896"/>
                <a:gd name="connsiteX169" fmla="*/ 2842054 w 3059994"/>
                <a:gd name="connsiteY169" fmla="*/ 687213 h 2152896"/>
                <a:gd name="connsiteX170" fmla="*/ 2834201 w 3059994"/>
                <a:gd name="connsiteY170" fmla="*/ 666692 h 2152896"/>
                <a:gd name="connsiteX171" fmla="*/ 2832934 w 3059994"/>
                <a:gd name="connsiteY171" fmla="*/ 657572 h 2152896"/>
                <a:gd name="connsiteX172" fmla="*/ 2829387 w 3059994"/>
                <a:gd name="connsiteY172" fmla="*/ 653265 h 2152896"/>
                <a:gd name="connsiteX173" fmla="*/ 2802280 w 3059994"/>
                <a:gd name="connsiteY173" fmla="*/ 674292 h 2152896"/>
                <a:gd name="connsiteX174" fmla="*/ 2784292 w 3059994"/>
                <a:gd name="connsiteY174" fmla="*/ 707987 h 2152896"/>
                <a:gd name="connsiteX175" fmla="*/ 2776438 w 3059994"/>
                <a:gd name="connsiteY175" fmla="*/ 719387 h 2152896"/>
                <a:gd name="connsiteX176" fmla="*/ 2771118 w 3059994"/>
                <a:gd name="connsiteY176" fmla="*/ 715080 h 2152896"/>
                <a:gd name="connsiteX177" fmla="*/ 2760985 w 3059994"/>
                <a:gd name="connsiteY177" fmla="*/ 719894 h 2152896"/>
                <a:gd name="connsiteX178" fmla="*/ 2730837 w 3059994"/>
                <a:gd name="connsiteY178" fmla="*/ 722934 h 2152896"/>
                <a:gd name="connsiteX179" fmla="*/ 2731344 w 3059994"/>
                <a:gd name="connsiteY179" fmla="*/ 718627 h 2152896"/>
                <a:gd name="connsiteX180" fmla="*/ 2724250 w 3059994"/>
                <a:gd name="connsiteY180" fmla="*/ 713307 h 2152896"/>
                <a:gd name="connsiteX181" fmla="*/ 2721970 w 3059994"/>
                <a:gd name="connsiteY181" fmla="*/ 704947 h 2152896"/>
                <a:gd name="connsiteX182" fmla="*/ 2690809 w 3059994"/>
                <a:gd name="connsiteY182" fmla="*/ 691773 h 2152896"/>
                <a:gd name="connsiteX183" fmla="*/ 2688529 w 3059994"/>
                <a:gd name="connsiteY183" fmla="*/ 687466 h 2152896"/>
                <a:gd name="connsiteX184" fmla="*/ 2683209 w 3059994"/>
                <a:gd name="connsiteY184" fmla="*/ 664665 h 2152896"/>
                <a:gd name="connsiteX185" fmla="*/ 2683209 w 3059994"/>
                <a:gd name="connsiteY185" fmla="*/ 651998 h 2152896"/>
                <a:gd name="connsiteX186" fmla="*/ 2663955 w 3059994"/>
                <a:gd name="connsiteY186" fmla="*/ 610450 h 2152896"/>
                <a:gd name="connsiteX187" fmla="*/ 2626713 w 3059994"/>
                <a:gd name="connsiteY187" fmla="*/ 597783 h 2152896"/>
                <a:gd name="connsiteX188" fmla="*/ 2620633 w 3059994"/>
                <a:gd name="connsiteY188" fmla="*/ 587649 h 2152896"/>
                <a:gd name="connsiteX189" fmla="*/ 2595299 w 3059994"/>
                <a:gd name="connsiteY189" fmla="*/ 567128 h 2152896"/>
                <a:gd name="connsiteX190" fmla="*/ 2582631 w 3059994"/>
                <a:gd name="connsiteY190" fmla="*/ 562822 h 2152896"/>
                <a:gd name="connsiteX191" fmla="*/ 2556284 w 3059994"/>
                <a:gd name="connsiteY191" fmla="*/ 559781 h 2152896"/>
                <a:gd name="connsiteX192" fmla="*/ 2550204 w 3059994"/>
                <a:gd name="connsiteY192" fmla="*/ 559781 h 2152896"/>
                <a:gd name="connsiteX193" fmla="*/ 2493202 w 3059994"/>
                <a:gd name="connsiteY193" fmla="*/ 551421 h 2152896"/>
                <a:gd name="connsiteX194" fmla="*/ 2457227 w 3059994"/>
                <a:gd name="connsiteY194" fmla="*/ 571942 h 2152896"/>
                <a:gd name="connsiteX195" fmla="*/ 2459000 w 3059994"/>
                <a:gd name="connsiteY195" fmla="*/ 576249 h 2152896"/>
                <a:gd name="connsiteX196" fmla="*/ 2457227 w 3059994"/>
                <a:gd name="connsiteY196" fmla="*/ 592969 h 2152896"/>
                <a:gd name="connsiteX197" fmla="*/ 2453680 w 3059994"/>
                <a:gd name="connsiteY197" fmla="*/ 616277 h 2152896"/>
                <a:gd name="connsiteX198" fmla="*/ 2447600 w 3059994"/>
                <a:gd name="connsiteY198" fmla="*/ 620584 h 2152896"/>
                <a:gd name="connsiteX199" fmla="*/ 2427839 w 3059994"/>
                <a:gd name="connsiteY199" fmla="*/ 627170 h 2152896"/>
                <a:gd name="connsiteX200" fmla="*/ 2462801 w 3059994"/>
                <a:gd name="connsiteY200" fmla="*/ 635024 h 2152896"/>
                <a:gd name="connsiteX201" fmla="*/ 2463307 w 3059994"/>
                <a:gd name="connsiteY201" fmla="*/ 667959 h 2152896"/>
                <a:gd name="connsiteX202" fmla="*/ 2437973 w 3059994"/>
                <a:gd name="connsiteY202" fmla="*/ 705707 h 2152896"/>
                <a:gd name="connsiteX203" fmla="*/ 2491428 w 3059994"/>
                <a:gd name="connsiteY203" fmla="*/ 757895 h 2152896"/>
                <a:gd name="connsiteX204" fmla="*/ 2496242 w 3059994"/>
                <a:gd name="connsiteY204" fmla="*/ 794630 h 2152896"/>
                <a:gd name="connsiteX205" fmla="*/ 2480028 w 3059994"/>
                <a:gd name="connsiteY205" fmla="*/ 825284 h 2152896"/>
                <a:gd name="connsiteX206" fmla="*/ 2413905 w 3059994"/>
                <a:gd name="connsiteY206" fmla="*/ 864299 h 2152896"/>
                <a:gd name="connsiteX207" fmla="*/ 2429106 w 3059994"/>
                <a:gd name="connsiteY207" fmla="*/ 913954 h 2152896"/>
                <a:gd name="connsiteX208" fmla="*/ 2435946 w 3059994"/>
                <a:gd name="connsiteY208" fmla="*/ 944102 h 2152896"/>
                <a:gd name="connsiteX209" fmla="*/ 2434173 w 3059994"/>
                <a:gd name="connsiteY209" fmla="*/ 963103 h 2152896"/>
                <a:gd name="connsiteX210" fmla="*/ 2395411 w 3059994"/>
                <a:gd name="connsiteY210" fmla="*/ 992490 h 2152896"/>
                <a:gd name="connsiteX211" fmla="*/ 2383251 w 3059994"/>
                <a:gd name="connsiteY211" fmla="*/ 970956 h 2152896"/>
                <a:gd name="connsiteX212" fmla="*/ 2378944 w 3059994"/>
                <a:gd name="connsiteY212" fmla="*/ 965890 h 2152896"/>
                <a:gd name="connsiteX213" fmla="*/ 2359183 w 3059994"/>
                <a:gd name="connsiteY213" fmla="*/ 950436 h 2152896"/>
                <a:gd name="connsiteX214" fmla="*/ 2341956 w 3059994"/>
                <a:gd name="connsiteY214" fmla="*/ 929662 h 2152896"/>
                <a:gd name="connsiteX215" fmla="*/ 2347023 w 3059994"/>
                <a:gd name="connsiteY215" fmla="*/ 918514 h 2152896"/>
                <a:gd name="connsiteX216" fmla="*/ 2339169 w 3059994"/>
                <a:gd name="connsiteY216" fmla="*/ 886593 h 2152896"/>
                <a:gd name="connsiteX217" fmla="*/ 2338409 w 3059994"/>
                <a:gd name="connsiteY217" fmla="*/ 880513 h 2152896"/>
                <a:gd name="connsiteX218" fmla="*/ 2313328 w 3059994"/>
                <a:gd name="connsiteY218" fmla="*/ 847579 h 2152896"/>
                <a:gd name="connsiteX219" fmla="*/ 2245939 w 3059994"/>
                <a:gd name="connsiteY219" fmla="*/ 834658 h 2152896"/>
                <a:gd name="connsiteX220" fmla="*/ 2201098 w 3059994"/>
                <a:gd name="connsiteY220" fmla="*/ 825031 h 2152896"/>
                <a:gd name="connsiteX221" fmla="*/ 2162336 w 3059994"/>
                <a:gd name="connsiteY221" fmla="*/ 788803 h 2152896"/>
                <a:gd name="connsiteX222" fmla="*/ 2140802 w 3059994"/>
                <a:gd name="connsiteY222" fmla="*/ 778416 h 2152896"/>
                <a:gd name="connsiteX223" fmla="*/ 2098494 w 3059994"/>
                <a:gd name="connsiteY223" fmla="*/ 768789 h 2152896"/>
                <a:gd name="connsiteX224" fmla="*/ 2055425 w 3059994"/>
                <a:gd name="connsiteY224" fmla="*/ 770562 h 2152896"/>
                <a:gd name="connsiteX225" fmla="*/ 2050359 w 3059994"/>
                <a:gd name="connsiteY225" fmla="*/ 751562 h 2152896"/>
                <a:gd name="connsiteX226" fmla="*/ 2043518 w 3059994"/>
                <a:gd name="connsiteY226" fmla="*/ 719640 h 2152896"/>
                <a:gd name="connsiteX227" fmla="*/ 2000450 w 3059994"/>
                <a:gd name="connsiteY227" fmla="*/ 672012 h 2152896"/>
                <a:gd name="connsiteX228" fmla="*/ 2004757 w 3059994"/>
                <a:gd name="connsiteY228" fmla="*/ 650478 h 2152896"/>
                <a:gd name="connsiteX229" fmla="*/ 2026291 w 3059994"/>
                <a:gd name="connsiteY229" fmla="*/ 604623 h 2152896"/>
                <a:gd name="connsiteX230" fmla="*/ 2064292 w 3059994"/>
                <a:gd name="connsiteY230" fmla="*/ 555475 h 2152896"/>
                <a:gd name="connsiteX231" fmla="*/ 2069359 w 3059994"/>
                <a:gd name="connsiteY231" fmla="*/ 551168 h 2152896"/>
                <a:gd name="connsiteX232" fmla="*/ 2079746 w 3059994"/>
                <a:gd name="connsiteY232" fmla="*/ 540021 h 2152896"/>
                <a:gd name="connsiteX233" fmla="*/ 2090893 w 3059994"/>
                <a:gd name="connsiteY233" fmla="*/ 539767 h 2152896"/>
                <a:gd name="connsiteX234" fmla="*/ 2122055 w 3059994"/>
                <a:gd name="connsiteY234" fmla="*/ 498726 h 2152896"/>
                <a:gd name="connsiteX235" fmla="*/ 2171203 w 3059994"/>
                <a:gd name="connsiteY235" fmla="*/ 484032 h 2152896"/>
                <a:gd name="connsiteX236" fmla="*/ 2179057 w 3059994"/>
                <a:gd name="connsiteY236" fmla="*/ 485805 h 2152896"/>
                <a:gd name="connsiteX237" fmla="*/ 2188684 w 3059994"/>
                <a:gd name="connsiteY237" fmla="*/ 477952 h 2152896"/>
                <a:gd name="connsiteX238" fmla="*/ 2205911 w 3059994"/>
                <a:gd name="connsiteY238" fmla="*/ 427790 h 2152896"/>
                <a:gd name="connsiteX239" fmla="*/ 2225672 w 3059994"/>
                <a:gd name="connsiteY239" fmla="*/ 413096 h 2152896"/>
                <a:gd name="connsiteX240" fmla="*/ 2240366 w 3059994"/>
                <a:gd name="connsiteY240" fmla="*/ 396629 h 2152896"/>
                <a:gd name="connsiteX241" fmla="*/ 2226432 w 3059994"/>
                <a:gd name="connsiteY241" fmla="*/ 378388 h 2152896"/>
                <a:gd name="connsiteX242" fmla="*/ 2260126 w 3059994"/>
                <a:gd name="connsiteY242" fmla="*/ 388775 h 2152896"/>
                <a:gd name="connsiteX243" fmla="*/ 2272287 w 3059994"/>
                <a:gd name="connsiteY243" fmla="*/ 385228 h 2152896"/>
                <a:gd name="connsiteX244" fmla="*/ 2276594 w 3059994"/>
                <a:gd name="connsiteY244" fmla="*/ 393842 h 2152896"/>
                <a:gd name="connsiteX245" fmla="*/ 2308515 w 3059994"/>
                <a:gd name="connsiteY245" fmla="*/ 409296 h 2152896"/>
                <a:gd name="connsiteX246" fmla="*/ 2297368 w 3059994"/>
                <a:gd name="connsiteY246" fmla="*/ 396375 h 2152896"/>
                <a:gd name="connsiteX247" fmla="*/ 2301675 w 3059994"/>
                <a:gd name="connsiteY247" fmla="*/ 390295 h 2152896"/>
                <a:gd name="connsiteX248" fmla="*/ 2308515 w 3059994"/>
                <a:gd name="connsiteY248" fmla="*/ 388522 h 2152896"/>
                <a:gd name="connsiteX249" fmla="*/ 2332582 w 3059994"/>
                <a:gd name="connsiteY249" fmla="*/ 370281 h 2152896"/>
                <a:gd name="connsiteX250" fmla="*/ 2336129 w 3059994"/>
                <a:gd name="connsiteY250" fmla="*/ 370534 h 2152896"/>
                <a:gd name="connsiteX251" fmla="*/ 2348290 w 3059994"/>
                <a:gd name="connsiteY251" fmla="*/ 366228 h 2152896"/>
                <a:gd name="connsiteX252" fmla="*/ 2362983 w 3059994"/>
                <a:gd name="connsiteY252" fmla="*/ 326453 h 2152896"/>
                <a:gd name="connsiteX253" fmla="*/ 2339676 w 3059994"/>
                <a:gd name="connsiteY253" fmla="*/ 295292 h 2152896"/>
                <a:gd name="connsiteX254" fmla="*/ 2369824 w 3059994"/>
                <a:gd name="connsiteY254" fmla="*/ 273758 h 2152896"/>
                <a:gd name="connsiteX255" fmla="*/ 2359437 w 3059994"/>
                <a:gd name="connsiteY255" fmla="*/ 265904 h 2152896"/>
                <a:gd name="connsiteX256" fmla="*/ 2355130 w 3059994"/>
                <a:gd name="connsiteY256" fmla="*/ 260837 h 2152896"/>
                <a:gd name="connsiteX257" fmla="*/ 2360197 w 3059994"/>
                <a:gd name="connsiteY257" fmla="*/ 252983 h 2152896"/>
                <a:gd name="connsiteX258" fmla="*/ 2321435 w 3059994"/>
                <a:gd name="connsiteY258" fmla="*/ 240823 h 2152896"/>
                <a:gd name="connsiteX259" fmla="*/ 2316368 w 3059994"/>
                <a:gd name="connsiteY259" fmla="*/ 227903 h 2152896"/>
                <a:gd name="connsiteX260" fmla="*/ 2292301 w 3059994"/>
                <a:gd name="connsiteY260" fmla="*/ 221822 h 2152896"/>
                <a:gd name="connsiteX261" fmla="*/ 2249993 w 3059994"/>
                <a:gd name="connsiteY261" fmla="*/ 235756 h 2152896"/>
                <a:gd name="connsiteX262" fmla="*/ 2268993 w 3059994"/>
                <a:gd name="connsiteY262" fmla="*/ 259824 h 2152896"/>
                <a:gd name="connsiteX263" fmla="*/ 2241379 w 3059994"/>
                <a:gd name="connsiteY263" fmla="*/ 277051 h 2152896"/>
                <a:gd name="connsiteX264" fmla="*/ 2237832 w 3059994"/>
                <a:gd name="connsiteY264" fmla="*/ 294278 h 2152896"/>
                <a:gd name="connsiteX265" fmla="*/ 2229979 w 3059994"/>
                <a:gd name="connsiteY265" fmla="*/ 301119 h 2152896"/>
                <a:gd name="connsiteX266" fmla="*/ 2223898 w 3059994"/>
                <a:gd name="connsiteY266" fmla="*/ 296052 h 2152896"/>
                <a:gd name="connsiteX267" fmla="*/ 2211738 w 3059994"/>
                <a:gd name="connsiteY267" fmla="*/ 297825 h 2152896"/>
                <a:gd name="connsiteX268" fmla="*/ 2226432 w 3059994"/>
                <a:gd name="connsiteY268" fmla="*/ 321893 h 2152896"/>
                <a:gd name="connsiteX269" fmla="*/ 2207431 w 3059994"/>
                <a:gd name="connsiteY269" fmla="*/ 338360 h 2152896"/>
                <a:gd name="connsiteX270" fmla="*/ 2183364 w 3059994"/>
                <a:gd name="connsiteY270" fmla="*/ 315812 h 2152896"/>
                <a:gd name="connsiteX271" fmla="*/ 2180830 w 3059994"/>
                <a:gd name="connsiteY271" fmla="*/ 310746 h 2152896"/>
                <a:gd name="connsiteX272" fmla="*/ 2179057 w 3059994"/>
                <a:gd name="connsiteY272" fmla="*/ 294278 h 2152896"/>
                <a:gd name="connsiteX273" fmla="*/ 2185897 w 3059994"/>
                <a:gd name="connsiteY273" fmla="*/ 294278 h 2152896"/>
                <a:gd name="connsiteX274" fmla="*/ 2188430 w 3059994"/>
                <a:gd name="connsiteY274" fmla="*/ 293518 h 2152896"/>
                <a:gd name="connsiteX275" fmla="*/ 2189191 w 3059994"/>
                <a:gd name="connsiteY275" fmla="*/ 277051 h 2152896"/>
                <a:gd name="connsiteX276" fmla="*/ 2146122 w 3059994"/>
                <a:gd name="connsiteY276" fmla="*/ 254504 h 2152896"/>
                <a:gd name="connsiteX277" fmla="*/ 2131428 w 3059994"/>
                <a:gd name="connsiteY277" fmla="*/ 280344 h 2152896"/>
                <a:gd name="connsiteX278" fmla="*/ 2127882 w 3059994"/>
                <a:gd name="connsiteY278" fmla="*/ 285411 h 2152896"/>
                <a:gd name="connsiteX279" fmla="*/ 2120028 w 3059994"/>
                <a:gd name="connsiteY279" fmla="*/ 281864 h 2152896"/>
                <a:gd name="connsiteX280" fmla="*/ 2105334 w 3059994"/>
                <a:gd name="connsiteY280" fmla="*/ 246397 h 2152896"/>
                <a:gd name="connsiteX281" fmla="*/ 2084560 w 3059994"/>
                <a:gd name="connsiteY281" fmla="*/ 236010 h 2152896"/>
                <a:gd name="connsiteX282" fmla="*/ 2066319 w 3059994"/>
                <a:gd name="connsiteY282" fmla="*/ 218782 h 2152896"/>
                <a:gd name="connsiteX283" fmla="*/ 2075693 w 3059994"/>
                <a:gd name="connsiteY283" fmla="*/ 196235 h 2152896"/>
                <a:gd name="connsiteX284" fmla="*/ 2067839 w 3059994"/>
                <a:gd name="connsiteY284" fmla="*/ 191928 h 2152896"/>
                <a:gd name="connsiteX285" fmla="*/ 2067079 w 3059994"/>
                <a:gd name="connsiteY285" fmla="*/ 182301 h 2152896"/>
                <a:gd name="connsiteX286" fmla="*/ 2054159 w 3059994"/>
                <a:gd name="connsiteY286" fmla="*/ 165074 h 2152896"/>
                <a:gd name="connsiteX287" fmla="*/ 2048079 w 3059994"/>
                <a:gd name="connsiteY287" fmla="*/ 156460 h 2152896"/>
                <a:gd name="connsiteX288" fmla="*/ 2050612 w 3059994"/>
                <a:gd name="connsiteY288" fmla="*/ 144299 h 2152896"/>
                <a:gd name="connsiteX289" fmla="*/ 2020464 w 3059994"/>
                <a:gd name="connsiteY289" fmla="*/ 127832 h 2152896"/>
                <a:gd name="connsiteX290" fmla="*/ 2010837 w 3059994"/>
                <a:gd name="connsiteY290" fmla="*/ 121752 h 2152896"/>
                <a:gd name="connsiteX291" fmla="*/ 2010837 w 3059994"/>
                <a:gd name="connsiteY291" fmla="*/ 113138 h 2152896"/>
                <a:gd name="connsiteX292" fmla="*/ 2021224 w 3059994"/>
                <a:gd name="connsiteY292" fmla="*/ 100978 h 2152896"/>
                <a:gd name="connsiteX293" fmla="*/ 2024771 w 3059994"/>
                <a:gd name="connsiteY293" fmla="*/ 98444 h 2152896"/>
                <a:gd name="connsiteX294" fmla="*/ 2032625 w 3059994"/>
                <a:gd name="connsiteY294" fmla="*/ 84511 h 2152896"/>
                <a:gd name="connsiteX295" fmla="*/ 2027558 w 3059994"/>
                <a:gd name="connsiteY295" fmla="*/ 76657 h 2152896"/>
                <a:gd name="connsiteX296" fmla="*/ 2075946 w 3059994"/>
                <a:gd name="connsiteY296" fmla="*/ 70577 h 2152896"/>
                <a:gd name="connsiteX297" fmla="*/ 2080253 w 3059994"/>
                <a:gd name="connsiteY297" fmla="*/ 66270 h 2152896"/>
                <a:gd name="connsiteX298" fmla="*/ 2095707 w 3059994"/>
                <a:gd name="connsiteY298" fmla="*/ 48029 h 2152896"/>
                <a:gd name="connsiteX299" fmla="*/ 2073159 w 3059994"/>
                <a:gd name="connsiteY299" fmla="*/ 10535 h 2152896"/>
                <a:gd name="connsiteX300" fmla="*/ 1969542 w 3059994"/>
                <a:gd name="connsiteY300" fmla="*/ 41949 h 2152896"/>
                <a:gd name="connsiteX301" fmla="*/ 1978156 w 3059994"/>
                <a:gd name="connsiteY301" fmla="*/ 124032 h 2152896"/>
                <a:gd name="connsiteX302" fmla="*/ 1976383 w 3059994"/>
                <a:gd name="connsiteY302" fmla="*/ 144806 h 2152896"/>
                <a:gd name="connsiteX303" fmla="*/ 1969542 w 3059994"/>
                <a:gd name="connsiteY303" fmla="*/ 149113 h 2152896"/>
                <a:gd name="connsiteX304" fmla="*/ 1963462 w 3059994"/>
                <a:gd name="connsiteY304" fmla="*/ 144806 h 2152896"/>
                <a:gd name="connsiteX305" fmla="*/ 1948768 w 3059994"/>
                <a:gd name="connsiteY305" fmla="*/ 163047 h 2152896"/>
                <a:gd name="connsiteX306" fmla="*/ 1952315 w 3059994"/>
                <a:gd name="connsiteY306" fmla="*/ 177741 h 2152896"/>
                <a:gd name="connsiteX307" fmla="*/ 1953075 w 3059994"/>
                <a:gd name="connsiteY307" fmla="*/ 203582 h 2152896"/>
                <a:gd name="connsiteX308" fmla="*/ 1988543 w 3059994"/>
                <a:gd name="connsiteY308" fmla="*/ 221822 h 2152896"/>
                <a:gd name="connsiteX309" fmla="*/ 2006784 w 3059994"/>
                <a:gd name="connsiteY309" fmla="*/ 259824 h 2152896"/>
                <a:gd name="connsiteX310" fmla="*/ 2021478 w 3059994"/>
                <a:gd name="connsiteY310" fmla="*/ 283891 h 2152896"/>
                <a:gd name="connsiteX311" fmla="*/ 1983476 w 3059994"/>
                <a:gd name="connsiteY311" fmla="*/ 330506 h 2152896"/>
                <a:gd name="connsiteX312" fmla="*/ 1956622 w 3059994"/>
                <a:gd name="connsiteY312" fmla="*/ 320119 h 2152896"/>
                <a:gd name="connsiteX313" fmla="*/ 1963462 w 3059994"/>
                <a:gd name="connsiteY313" fmla="*/ 313279 h 2152896"/>
                <a:gd name="connsiteX314" fmla="*/ 1959155 w 3059994"/>
                <a:gd name="connsiteY314" fmla="*/ 302132 h 2152896"/>
                <a:gd name="connsiteX315" fmla="*/ 1908233 w 3059994"/>
                <a:gd name="connsiteY315" fmla="*/ 283891 h 2152896"/>
                <a:gd name="connsiteX316" fmla="*/ 1918620 w 3059994"/>
                <a:gd name="connsiteY316" fmla="*/ 310746 h 2152896"/>
                <a:gd name="connsiteX317" fmla="*/ 1923687 w 3059994"/>
                <a:gd name="connsiteY317" fmla="*/ 312519 h 2152896"/>
                <a:gd name="connsiteX318" fmla="*/ 1910767 w 3059994"/>
                <a:gd name="connsiteY318" fmla="*/ 322146 h 2152896"/>
                <a:gd name="connsiteX319" fmla="*/ 1875299 w 3059994"/>
                <a:gd name="connsiteY319" fmla="*/ 313532 h 2152896"/>
                <a:gd name="connsiteX320" fmla="*/ 1838058 w 3059994"/>
                <a:gd name="connsiteY320" fmla="*/ 318599 h 2152896"/>
                <a:gd name="connsiteX321" fmla="*/ 1828431 w 3059994"/>
                <a:gd name="connsiteY321" fmla="*/ 318599 h 2152896"/>
                <a:gd name="connsiteX322" fmla="*/ 1788656 w 3059994"/>
                <a:gd name="connsiteY322" fmla="*/ 316826 h 2152896"/>
                <a:gd name="connsiteX323" fmla="*/ 1772188 w 3059994"/>
                <a:gd name="connsiteY323" fmla="*/ 307199 h 2152896"/>
                <a:gd name="connsiteX324" fmla="*/ 1731654 w 3059994"/>
                <a:gd name="connsiteY324" fmla="*/ 299345 h 2152896"/>
                <a:gd name="connsiteX325" fmla="*/ 1707333 w 3059994"/>
                <a:gd name="connsiteY325" fmla="*/ 285411 h 2152896"/>
                <a:gd name="connsiteX326" fmla="*/ 1672878 w 3059994"/>
                <a:gd name="connsiteY326" fmla="*/ 294025 h 2152896"/>
                <a:gd name="connsiteX327" fmla="*/ 1645264 w 3059994"/>
                <a:gd name="connsiteY327" fmla="*/ 306945 h 2152896"/>
                <a:gd name="connsiteX328" fmla="*/ 1638424 w 3059994"/>
                <a:gd name="connsiteY328" fmla="*/ 338107 h 2152896"/>
                <a:gd name="connsiteX329" fmla="*/ 1605489 w 3059994"/>
                <a:gd name="connsiteY329" fmla="*/ 327720 h 2152896"/>
                <a:gd name="connsiteX330" fmla="*/ 1586488 w 3059994"/>
                <a:gd name="connsiteY330" fmla="*/ 312266 h 2152896"/>
                <a:gd name="connsiteX331" fmla="*/ 1573568 w 3059994"/>
                <a:gd name="connsiteY331" fmla="*/ 310492 h 2152896"/>
                <a:gd name="connsiteX332" fmla="*/ 1544940 w 3059994"/>
                <a:gd name="connsiteY332" fmla="*/ 319106 h 2152896"/>
                <a:gd name="connsiteX333" fmla="*/ 1516312 w 3059994"/>
                <a:gd name="connsiteY333" fmla="*/ 319106 h 2152896"/>
                <a:gd name="connsiteX334" fmla="*/ 1492245 w 3059994"/>
                <a:gd name="connsiteY334" fmla="*/ 322653 h 2152896"/>
                <a:gd name="connsiteX335" fmla="*/ 1448163 w 3059994"/>
                <a:gd name="connsiteY335" fmla="*/ 297572 h 2152896"/>
                <a:gd name="connsiteX336" fmla="*/ 1469697 w 3059994"/>
                <a:gd name="connsiteY336" fmla="*/ 284651 h 2152896"/>
                <a:gd name="connsiteX337" fmla="*/ 1441070 w 3059994"/>
                <a:gd name="connsiteY337" fmla="*/ 266411 h 2152896"/>
                <a:gd name="connsiteX338" fmla="*/ 1323519 w 3059994"/>
                <a:gd name="connsiteY338" fmla="*/ 248170 h 2152896"/>
                <a:gd name="connsiteX339" fmla="*/ 1279437 w 3059994"/>
                <a:gd name="connsiteY339" fmla="*/ 227396 h 2152896"/>
                <a:gd name="connsiteX340" fmla="*/ 1219902 w 3059994"/>
                <a:gd name="connsiteY340" fmla="*/ 230943 h 2152896"/>
                <a:gd name="connsiteX341" fmla="*/ 1152513 w 3059994"/>
                <a:gd name="connsiteY341" fmla="*/ 225876 h 2152896"/>
                <a:gd name="connsiteX342" fmla="*/ 1111978 w 3059994"/>
                <a:gd name="connsiteY342" fmla="*/ 209409 h 2152896"/>
                <a:gd name="connsiteX343" fmla="*/ 1086137 w 3059994"/>
                <a:gd name="connsiteY343" fmla="*/ 192181 h 2152896"/>
                <a:gd name="connsiteX344" fmla="*/ 1080057 w 3059994"/>
                <a:gd name="connsiteY344" fmla="*/ 203328 h 2152896"/>
                <a:gd name="connsiteX345" fmla="*/ 1074990 w 3059994"/>
                <a:gd name="connsiteY345" fmla="*/ 206875 h 2152896"/>
                <a:gd name="connsiteX346" fmla="*/ 1074230 w 3059994"/>
                <a:gd name="connsiteY346" fmla="*/ 213715 h 2152896"/>
                <a:gd name="connsiteX347" fmla="*/ 1063843 w 3059994"/>
                <a:gd name="connsiteY347" fmla="*/ 221569 h 2152896"/>
                <a:gd name="connsiteX348" fmla="*/ 1040535 w 3059994"/>
                <a:gd name="connsiteY348" fmla="*/ 223342 h 2152896"/>
                <a:gd name="connsiteX349" fmla="*/ 972386 w 3059994"/>
                <a:gd name="connsiteY349" fmla="*/ 260584 h 2152896"/>
                <a:gd name="connsiteX350" fmla="*/ 961999 w 3059994"/>
                <a:gd name="connsiteY350" fmla="*/ 264131 h 2152896"/>
                <a:gd name="connsiteX351" fmla="*/ 971626 w 3059994"/>
                <a:gd name="connsiteY351" fmla="*/ 248677 h 2152896"/>
                <a:gd name="connsiteX352" fmla="*/ 974159 w 3059994"/>
                <a:gd name="connsiteY352" fmla="*/ 247917 h 2152896"/>
                <a:gd name="connsiteX353" fmla="*/ 979226 w 3059994"/>
                <a:gd name="connsiteY353" fmla="*/ 241836 h 2152896"/>
                <a:gd name="connsiteX354" fmla="*/ 990373 w 3059994"/>
                <a:gd name="connsiteY354" fmla="*/ 235756 h 2152896"/>
                <a:gd name="connsiteX355" fmla="*/ 995440 w 3059994"/>
                <a:gd name="connsiteY355" fmla="*/ 232209 h 2152896"/>
                <a:gd name="connsiteX356" fmla="*/ 1036988 w 3059994"/>
                <a:gd name="connsiteY356" fmla="*/ 214982 h 2152896"/>
                <a:gd name="connsiteX357" fmla="*/ 1012921 w 3059994"/>
                <a:gd name="connsiteY357" fmla="*/ 207128 h 2152896"/>
                <a:gd name="connsiteX358" fmla="*/ 950852 w 3059994"/>
                <a:gd name="connsiteY358" fmla="*/ 233983 h 2152896"/>
                <a:gd name="connsiteX359" fmla="*/ 949078 w 3059994"/>
                <a:gd name="connsiteY359" fmla="*/ 236516 h 2152896"/>
                <a:gd name="connsiteX360" fmla="*/ 937931 w 3059994"/>
                <a:gd name="connsiteY360" fmla="*/ 237276 h 2152896"/>
                <a:gd name="connsiteX361" fmla="*/ 898156 w 3059994"/>
                <a:gd name="connsiteY361" fmla="*/ 240823 h 2152896"/>
                <a:gd name="connsiteX362" fmla="*/ 893850 w 3059994"/>
                <a:gd name="connsiteY362" fmla="*/ 239050 h 2152896"/>
                <a:gd name="connsiteX363" fmla="*/ 887769 w 3059994"/>
                <a:gd name="connsiteY363" fmla="*/ 241583 h 2152896"/>
                <a:gd name="connsiteX364" fmla="*/ 887769 w 3059994"/>
                <a:gd name="connsiteY364" fmla="*/ 254504 h 2152896"/>
                <a:gd name="connsiteX365" fmla="*/ 881689 w 3059994"/>
                <a:gd name="connsiteY365" fmla="*/ 260584 h 2152896"/>
                <a:gd name="connsiteX366" fmla="*/ 864462 w 3059994"/>
                <a:gd name="connsiteY366" fmla="*/ 264891 h 2152896"/>
                <a:gd name="connsiteX367" fmla="*/ 841154 w 3059994"/>
                <a:gd name="connsiteY367" fmla="*/ 263117 h 2152896"/>
                <a:gd name="connsiteX368" fmla="*/ 827221 w 3059994"/>
                <a:gd name="connsiteY368" fmla="*/ 263877 h 2152896"/>
                <a:gd name="connsiteX369" fmla="*/ 789979 w 3059994"/>
                <a:gd name="connsiteY369" fmla="*/ 233729 h 2152896"/>
                <a:gd name="connsiteX370" fmla="*/ 739057 w 3059994"/>
                <a:gd name="connsiteY370" fmla="*/ 228663 h 2152896"/>
                <a:gd name="connsiteX371" fmla="*/ 715750 w 3059994"/>
                <a:gd name="connsiteY371" fmla="*/ 219036 h 2152896"/>
                <a:gd name="connsiteX372" fmla="*/ 695989 w 3059994"/>
                <a:gd name="connsiteY372" fmla="*/ 218276 h 2152896"/>
                <a:gd name="connsiteX373" fmla="*/ 684842 w 3059994"/>
                <a:gd name="connsiteY373" fmla="*/ 206115 h 2152896"/>
                <a:gd name="connsiteX374" fmla="*/ 631387 w 3059994"/>
                <a:gd name="connsiteY374" fmla="*/ 210422 h 2152896"/>
                <a:gd name="connsiteX375" fmla="*/ 563238 w 3059994"/>
                <a:gd name="connsiteY375" fmla="*/ 201808 h 2152896"/>
                <a:gd name="connsiteX376" fmla="*/ 514089 w 3059994"/>
                <a:gd name="connsiteY376" fmla="*/ 182808 h 2152896"/>
                <a:gd name="connsiteX377" fmla="*/ 426939 w 3059994"/>
                <a:gd name="connsiteY377" fmla="*/ 181034 h 2152896"/>
                <a:gd name="connsiteX378" fmla="*/ 425166 w 3059994"/>
                <a:gd name="connsiteY378" fmla="*/ 177487 h 2152896"/>
                <a:gd name="connsiteX379" fmla="*/ 423392 w 3059994"/>
                <a:gd name="connsiteY379" fmla="*/ 170647 h 2152896"/>
                <a:gd name="connsiteX380" fmla="*/ 394765 w 3059994"/>
                <a:gd name="connsiteY380" fmla="*/ 168874 h 2152896"/>
                <a:gd name="connsiteX381" fmla="*/ 347136 w 3059994"/>
                <a:gd name="connsiteY381" fmla="*/ 160260 h 2152896"/>
                <a:gd name="connsiteX382" fmla="*/ 307362 w 3059994"/>
                <a:gd name="connsiteY382" fmla="*/ 141259 h 2152896"/>
                <a:gd name="connsiteX383" fmla="*/ 232119 w 3059994"/>
                <a:gd name="connsiteY383" fmla="*/ 168114 h 2152896"/>
                <a:gd name="connsiteX384" fmla="*/ 179424 w 3059994"/>
                <a:gd name="connsiteY384" fmla="*/ 193955 h 2152896"/>
                <a:gd name="connsiteX385" fmla="*/ 158649 w 3059994"/>
                <a:gd name="connsiteY385" fmla="*/ 199021 h 2152896"/>
                <a:gd name="connsiteX386" fmla="*/ 119888 w 3059994"/>
                <a:gd name="connsiteY386" fmla="*/ 240570 h 2152896"/>
                <a:gd name="connsiteX387" fmla="*/ 116341 w 3059994"/>
                <a:gd name="connsiteY387" fmla="*/ 244877 h 2152896"/>
                <a:gd name="connsiteX388" fmla="*/ 48952 w 3059994"/>
                <a:gd name="connsiteY388" fmla="*/ 263117 h 2152896"/>
                <a:gd name="connsiteX389" fmla="*/ 76566 w 3059994"/>
                <a:gd name="connsiteY389" fmla="*/ 312266 h 2152896"/>
                <a:gd name="connsiteX390" fmla="*/ 99114 w 3059994"/>
                <a:gd name="connsiteY390" fmla="*/ 320879 h 2152896"/>
                <a:gd name="connsiteX391" fmla="*/ 118875 w 3059994"/>
                <a:gd name="connsiteY391" fmla="*/ 346720 h 2152896"/>
                <a:gd name="connsiteX392" fmla="*/ 162956 w 3059994"/>
                <a:gd name="connsiteY392" fmla="*/ 348494 h 2152896"/>
                <a:gd name="connsiteX393" fmla="*/ 146489 w 3059994"/>
                <a:gd name="connsiteY393" fmla="*/ 396882 h 2152896"/>
                <a:gd name="connsiteX394" fmla="*/ 137875 w 3059994"/>
                <a:gd name="connsiteY394" fmla="*/ 396882 h 2152896"/>
                <a:gd name="connsiteX395" fmla="*/ 128248 w 3059994"/>
                <a:gd name="connsiteY395" fmla="*/ 396122 h 2152896"/>
                <a:gd name="connsiteX396" fmla="*/ 123941 w 3059994"/>
                <a:gd name="connsiteY396" fmla="*/ 392575 h 2152896"/>
                <a:gd name="connsiteX397" fmla="*/ 112794 w 3059994"/>
                <a:gd name="connsiteY397" fmla="*/ 386495 h 2152896"/>
                <a:gd name="connsiteX398" fmla="*/ 114568 w 3059994"/>
                <a:gd name="connsiteY398" fmla="*/ 378641 h 2152896"/>
                <a:gd name="connsiteX399" fmla="*/ 102407 w 3059994"/>
                <a:gd name="connsiteY399" fmla="*/ 372561 h 2152896"/>
                <a:gd name="connsiteX400" fmla="*/ 64406 w 3059994"/>
                <a:gd name="connsiteY400" fmla="*/ 389028 h 2152896"/>
                <a:gd name="connsiteX401" fmla="*/ 22858 w 3059994"/>
                <a:gd name="connsiteY401" fmla="*/ 399416 h 2152896"/>
                <a:gd name="connsiteX402" fmla="*/ 16018 w 3059994"/>
                <a:gd name="connsiteY402" fmla="*/ 403722 h 2152896"/>
                <a:gd name="connsiteX403" fmla="*/ 3097 w 3059994"/>
                <a:gd name="connsiteY403" fmla="*/ 415883 h 2152896"/>
                <a:gd name="connsiteX404" fmla="*/ 3857 w 3059994"/>
                <a:gd name="connsiteY404" fmla="*/ 419430 h 2152896"/>
                <a:gd name="connsiteX405" fmla="*/ 41098 w 3059994"/>
                <a:gd name="connsiteY405" fmla="*/ 425510 h 2152896"/>
                <a:gd name="connsiteX406" fmla="*/ 115328 w 3059994"/>
                <a:gd name="connsiteY406" fmla="*/ 464271 h 2152896"/>
                <a:gd name="connsiteX407" fmla="*/ 135089 w 3059994"/>
                <a:gd name="connsiteY407" fmla="*/ 465031 h 2152896"/>
                <a:gd name="connsiteX408" fmla="*/ 144716 w 3059994"/>
                <a:gd name="connsiteY408" fmla="*/ 468578 h 2152896"/>
                <a:gd name="connsiteX409" fmla="*/ 180184 w 3059994"/>
                <a:gd name="connsiteY409" fmla="*/ 453884 h 2152896"/>
                <a:gd name="connsiteX410" fmla="*/ 188037 w 3059994"/>
                <a:gd name="connsiteY410" fmla="*/ 474658 h 2152896"/>
                <a:gd name="connsiteX411" fmla="*/ 189811 w 3059994"/>
                <a:gd name="connsiteY411" fmla="*/ 477192 h 2152896"/>
                <a:gd name="connsiteX412" fmla="*/ 181197 w 3059994"/>
                <a:gd name="connsiteY412" fmla="*/ 502273 h 2152896"/>
                <a:gd name="connsiteX413" fmla="*/ 137115 w 3059994"/>
                <a:gd name="connsiteY413" fmla="*/ 517726 h 2152896"/>
                <a:gd name="connsiteX414" fmla="*/ 107728 w 3059994"/>
                <a:gd name="connsiteY414" fmla="*/ 519500 h 2152896"/>
                <a:gd name="connsiteX415" fmla="*/ 75806 w 3059994"/>
                <a:gd name="connsiteY415" fmla="*/ 553955 h 2152896"/>
                <a:gd name="connsiteX416" fmla="*/ 69726 w 3059994"/>
                <a:gd name="connsiteY416" fmla="*/ 607410 h 2152896"/>
                <a:gd name="connsiteX417" fmla="*/ 68966 w 3059994"/>
                <a:gd name="connsiteY417" fmla="*/ 626410 h 2152896"/>
                <a:gd name="connsiteX418" fmla="*/ 69726 w 3059994"/>
                <a:gd name="connsiteY418" fmla="*/ 634264 h 2152896"/>
                <a:gd name="connsiteX419" fmla="*/ 93794 w 3059994"/>
                <a:gd name="connsiteY419" fmla="*/ 659345 h 2152896"/>
                <a:gd name="connsiteX420" fmla="*/ 161943 w 3059994"/>
                <a:gd name="connsiteY420" fmla="*/ 658585 h 2152896"/>
                <a:gd name="connsiteX421" fmla="*/ 161943 w 3059994"/>
                <a:gd name="connsiteY421" fmla="*/ 703427 h 2152896"/>
                <a:gd name="connsiteX422" fmla="*/ 216412 w 3059994"/>
                <a:gd name="connsiteY422" fmla="*/ 701653 h 2152896"/>
                <a:gd name="connsiteX423" fmla="*/ 223252 w 3059994"/>
                <a:gd name="connsiteY423" fmla="*/ 709507 h 2152896"/>
                <a:gd name="connsiteX424" fmla="*/ 234399 w 3059994"/>
                <a:gd name="connsiteY424" fmla="*/ 716347 h 2152896"/>
                <a:gd name="connsiteX425" fmla="*/ 246559 w 3059994"/>
                <a:gd name="connsiteY425" fmla="*/ 724201 h 2152896"/>
                <a:gd name="connsiteX426" fmla="*/ 250106 w 3059994"/>
                <a:gd name="connsiteY426" fmla="*/ 718120 h 2152896"/>
                <a:gd name="connsiteX427" fmla="*/ 254413 w 3059994"/>
                <a:gd name="connsiteY427" fmla="*/ 710267 h 2152896"/>
                <a:gd name="connsiteX428" fmla="*/ 288107 w 3059994"/>
                <a:gd name="connsiteY428" fmla="*/ 706720 h 2152896"/>
                <a:gd name="connsiteX429" fmla="*/ 277720 w 3059994"/>
                <a:gd name="connsiteY429" fmla="*/ 746495 h 2152896"/>
                <a:gd name="connsiteX430" fmla="*/ 214638 w 3059994"/>
                <a:gd name="connsiteY430" fmla="*/ 796657 h 2152896"/>
                <a:gd name="connsiteX431" fmla="*/ 193104 w 3059994"/>
                <a:gd name="connsiteY431" fmla="*/ 819204 h 2152896"/>
                <a:gd name="connsiteX432" fmla="*/ 149022 w 3059994"/>
                <a:gd name="connsiteY432" fmla="*/ 829591 h 2152896"/>
                <a:gd name="connsiteX433" fmla="*/ 144716 w 3059994"/>
                <a:gd name="connsiteY433" fmla="*/ 833138 h 2152896"/>
                <a:gd name="connsiteX434" fmla="*/ 137875 w 3059994"/>
                <a:gd name="connsiteY434" fmla="*/ 840992 h 2152896"/>
                <a:gd name="connsiteX435" fmla="*/ 108488 w 3059994"/>
                <a:gd name="connsiteY435" fmla="*/ 851379 h 2152896"/>
                <a:gd name="connsiteX436" fmla="*/ 118875 w 3059994"/>
                <a:gd name="connsiteY436" fmla="*/ 864299 h 2152896"/>
                <a:gd name="connsiteX437" fmla="*/ 171570 w 3059994"/>
                <a:gd name="connsiteY437" fmla="*/ 841752 h 2152896"/>
                <a:gd name="connsiteX438" fmla="*/ 250106 w 3059994"/>
                <a:gd name="connsiteY438" fmla="*/ 809831 h 2152896"/>
                <a:gd name="connsiteX439" fmla="*/ 270880 w 3059994"/>
                <a:gd name="connsiteY439" fmla="*/ 794377 h 2152896"/>
                <a:gd name="connsiteX440" fmla="*/ 311415 w 3059994"/>
                <a:gd name="connsiteY440" fmla="*/ 768536 h 2152896"/>
                <a:gd name="connsiteX441" fmla="*/ 353723 w 3059994"/>
                <a:gd name="connsiteY441" fmla="*/ 740921 h 2152896"/>
                <a:gd name="connsiteX442" fmla="*/ 393498 w 3059994"/>
                <a:gd name="connsiteY442" fmla="*/ 707987 h 2152896"/>
                <a:gd name="connsiteX443" fmla="*/ 398565 w 3059994"/>
                <a:gd name="connsiteY443" fmla="*/ 698360 h 2152896"/>
                <a:gd name="connsiteX444" fmla="*/ 381338 w 3059994"/>
                <a:gd name="connsiteY444" fmla="*/ 696586 h 2152896"/>
                <a:gd name="connsiteX445" fmla="*/ 381338 w 3059994"/>
                <a:gd name="connsiteY445" fmla="*/ 685439 h 2152896"/>
                <a:gd name="connsiteX446" fmla="*/ 404645 w 3059994"/>
                <a:gd name="connsiteY446" fmla="*/ 667199 h 2152896"/>
                <a:gd name="connsiteX447" fmla="*/ 410725 w 3059994"/>
                <a:gd name="connsiteY447" fmla="*/ 663652 h 2152896"/>
                <a:gd name="connsiteX448" fmla="*/ 475581 w 3059994"/>
                <a:gd name="connsiteY448" fmla="*/ 609183 h 2152896"/>
                <a:gd name="connsiteX449" fmla="*/ 468741 w 3059994"/>
                <a:gd name="connsiteY449" fmla="*/ 629957 h 2152896"/>
                <a:gd name="connsiteX450" fmla="*/ 444420 w 3059994"/>
                <a:gd name="connsiteY450" fmla="*/ 665425 h 2152896"/>
                <a:gd name="connsiteX451" fmla="*/ 461647 w 3059994"/>
                <a:gd name="connsiteY451" fmla="*/ 686959 h 2152896"/>
                <a:gd name="connsiteX452" fmla="*/ 497115 w 3059994"/>
                <a:gd name="connsiteY452" fmla="*/ 670492 h 2152896"/>
                <a:gd name="connsiteX453" fmla="*/ 501422 w 3059994"/>
                <a:gd name="connsiteY453" fmla="*/ 668719 h 2152896"/>
                <a:gd name="connsiteX454" fmla="*/ 552344 w 3059994"/>
                <a:gd name="connsiteY454" fmla="*/ 637558 h 2152896"/>
                <a:gd name="connsiteX455" fmla="*/ 549810 w 3059994"/>
                <a:gd name="connsiteY455" fmla="*/ 635024 h 2152896"/>
                <a:gd name="connsiteX456" fmla="*/ 544744 w 3059994"/>
                <a:gd name="connsiteY456" fmla="*/ 624637 h 2152896"/>
                <a:gd name="connsiteX457" fmla="*/ 561971 w 3059994"/>
                <a:gd name="connsiteY457" fmla="*/ 622104 h 2152896"/>
                <a:gd name="connsiteX458" fmla="*/ 576665 w 3059994"/>
                <a:gd name="connsiteY458" fmla="*/ 623877 h 2152896"/>
                <a:gd name="connsiteX459" fmla="*/ 596425 w 3059994"/>
                <a:gd name="connsiteY459" fmla="*/ 629957 h 2152896"/>
                <a:gd name="connsiteX460" fmla="*/ 603266 w 3059994"/>
                <a:gd name="connsiteY460" fmla="*/ 639584 h 2152896"/>
                <a:gd name="connsiteX461" fmla="*/ 646334 w 3059994"/>
                <a:gd name="connsiteY461" fmla="*/ 651745 h 2152896"/>
                <a:gd name="connsiteX462" fmla="*/ 653174 w 3059994"/>
                <a:gd name="connsiteY462" fmla="*/ 655292 h 2152896"/>
                <a:gd name="connsiteX463" fmla="*/ 705869 w 3059994"/>
                <a:gd name="connsiteY463" fmla="*/ 663905 h 2152896"/>
                <a:gd name="connsiteX464" fmla="*/ 756031 w 3059994"/>
                <a:gd name="connsiteY464" fmla="*/ 678599 h 2152896"/>
                <a:gd name="connsiteX465" fmla="*/ 846728 w 3059994"/>
                <a:gd name="connsiteY465" fmla="*/ 725974 h 2152896"/>
                <a:gd name="connsiteX466" fmla="*/ 901957 w 3059994"/>
                <a:gd name="connsiteY466" fmla="*/ 730281 h 2152896"/>
                <a:gd name="connsiteX467" fmla="*/ 864715 w 3059994"/>
                <a:gd name="connsiteY467" fmla="*/ 731041 h 2152896"/>
                <a:gd name="connsiteX468" fmla="*/ 875102 w 3059994"/>
                <a:gd name="connsiteY468" fmla="*/ 764736 h 2152896"/>
                <a:gd name="connsiteX469" fmla="*/ 913864 w 3059994"/>
                <a:gd name="connsiteY469" fmla="*/ 793363 h 2152896"/>
                <a:gd name="connsiteX470" fmla="*/ 921717 w 3059994"/>
                <a:gd name="connsiteY470" fmla="*/ 798430 h 2152896"/>
                <a:gd name="connsiteX471" fmla="*/ 938185 w 3059994"/>
                <a:gd name="connsiteY471" fmla="*/ 832125 h 2152896"/>
                <a:gd name="connsiteX472" fmla="*/ 981253 w 3059994"/>
                <a:gd name="connsiteY472" fmla="*/ 862272 h 2152896"/>
                <a:gd name="connsiteX473" fmla="*/ 1027108 w 3059994"/>
                <a:gd name="connsiteY473" fmla="*/ 910914 h 2152896"/>
                <a:gd name="connsiteX474" fmla="*/ 1090190 w 3059994"/>
                <a:gd name="connsiteY474" fmla="*/ 973743 h 2152896"/>
                <a:gd name="connsiteX475" fmla="*/ 1090190 w 3059994"/>
                <a:gd name="connsiteY475" fmla="*/ 995277 h 2152896"/>
                <a:gd name="connsiteX476" fmla="*/ 1089430 w 3059994"/>
                <a:gd name="connsiteY476" fmla="*/ 1012505 h 2152896"/>
                <a:gd name="connsiteX477" fmla="*/ 1130978 w 3059994"/>
                <a:gd name="connsiteY477" fmla="*/ 1013265 h 2152896"/>
                <a:gd name="connsiteX478" fmla="*/ 1134525 w 3059994"/>
                <a:gd name="connsiteY478" fmla="*/ 1013265 h 2152896"/>
                <a:gd name="connsiteX479" fmla="*/ 1209768 w 3059994"/>
                <a:gd name="connsiteY479" fmla="*/ 1059120 h 2152896"/>
                <a:gd name="connsiteX480" fmla="*/ 1232315 w 3059994"/>
                <a:gd name="connsiteY480" fmla="*/ 1095348 h 2152896"/>
                <a:gd name="connsiteX481" fmla="*/ 1223702 w 3059994"/>
                <a:gd name="connsiteY481" fmla="*/ 1100415 h 2152896"/>
                <a:gd name="connsiteX482" fmla="*/ 1179367 w 3059994"/>
                <a:gd name="connsiteY482" fmla="*/ 1098134 h 2152896"/>
                <a:gd name="connsiteX483" fmla="*/ 1179367 w 3059994"/>
                <a:gd name="connsiteY483" fmla="*/ 1125242 h 2152896"/>
                <a:gd name="connsiteX484" fmla="*/ 1200141 w 3059994"/>
                <a:gd name="connsiteY484" fmla="*/ 1146016 h 2152896"/>
                <a:gd name="connsiteX485" fmla="*/ 1203434 w 3059994"/>
                <a:gd name="connsiteY485" fmla="*/ 1229113 h 2152896"/>
                <a:gd name="connsiteX486" fmla="*/ 1188994 w 3059994"/>
                <a:gd name="connsiteY486" fmla="*/ 1276994 h 2152896"/>
                <a:gd name="connsiteX487" fmla="*/ 1188994 w 3059994"/>
                <a:gd name="connsiteY487" fmla="*/ 1295742 h 2152896"/>
                <a:gd name="connsiteX488" fmla="*/ 1188994 w 3059994"/>
                <a:gd name="connsiteY488" fmla="*/ 1322849 h 2152896"/>
                <a:gd name="connsiteX489" fmla="*/ 1198114 w 3059994"/>
                <a:gd name="connsiteY489" fmla="*/ 1331210 h 2152896"/>
                <a:gd name="connsiteX490" fmla="*/ 1198114 w 3059994"/>
                <a:gd name="connsiteY490" fmla="*/ 1379091 h 2152896"/>
                <a:gd name="connsiteX491" fmla="*/ 1248023 w 3059994"/>
                <a:gd name="connsiteY491" fmla="*/ 1455854 h 2152896"/>
                <a:gd name="connsiteX492" fmla="*/ 1340746 w 3059994"/>
                <a:gd name="connsiteY492" fmla="*/ 1575179 h 215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3059994" h="2152896">
                  <a:moveTo>
                    <a:pt x="1340746" y="1575179"/>
                  </a:moveTo>
                  <a:cubicBezTo>
                    <a:pt x="1348346" y="1572392"/>
                    <a:pt x="1354427" y="1579992"/>
                    <a:pt x="1357467" y="1581005"/>
                  </a:cubicBezTo>
                  <a:cubicBezTo>
                    <a:pt x="1374947" y="1579232"/>
                    <a:pt x="1381281" y="1600006"/>
                    <a:pt x="1388628" y="1614700"/>
                  </a:cubicBezTo>
                  <a:cubicBezTo>
                    <a:pt x="1400535" y="1640288"/>
                    <a:pt x="1416496" y="1660555"/>
                    <a:pt x="1418776" y="1687409"/>
                  </a:cubicBezTo>
                  <a:cubicBezTo>
                    <a:pt x="1418522" y="1692983"/>
                    <a:pt x="1423589" y="1692983"/>
                    <a:pt x="1427896" y="1696530"/>
                  </a:cubicBezTo>
                  <a:cubicBezTo>
                    <a:pt x="1433469" y="1703370"/>
                    <a:pt x="1433469" y="1703370"/>
                    <a:pt x="1433469" y="1703370"/>
                  </a:cubicBezTo>
                  <a:cubicBezTo>
                    <a:pt x="1433469" y="1703370"/>
                    <a:pt x="1435750" y="1697796"/>
                    <a:pt x="1439043" y="1703370"/>
                  </a:cubicBezTo>
                  <a:cubicBezTo>
                    <a:pt x="1445123" y="1715530"/>
                    <a:pt x="1446897" y="1695516"/>
                    <a:pt x="1457284" y="1721611"/>
                  </a:cubicBezTo>
                  <a:cubicBezTo>
                    <a:pt x="1468431" y="1716544"/>
                    <a:pt x="1468684" y="1742891"/>
                    <a:pt x="1467417" y="1746691"/>
                  </a:cubicBezTo>
                  <a:cubicBezTo>
                    <a:pt x="1428909" y="1758092"/>
                    <a:pt x="1461590" y="1781399"/>
                    <a:pt x="1482111" y="1786466"/>
                  </a:cubicBezTo>
                  <a:cubicBezTo>
                    <a:pt x="1489205" y="1785200"/>
                    <a:pt x="1492498" y="1789000"/>
                    <a:pt x="1500352" y="1794320"/>
                  </a:cubicBezTo>
                  <a:cubicBezTo>
                    <a:pt x="1503645" y="1796600"/>
                    <a:pt x="1504912" y="1788746"/>
                    <a:pt x="1509472" y="1796600"/>
                  </a:cubicBezTo>
                  <a:cubicBezTo>
                    <a:pt x="1508459" y="1799893"/>
                    <a:pt x="1522393" y="1812307"/>
                    <a:pt x="1521886" y="1811294"/>
                  </a:cubicBezTo>
                  <a:cubicBezTo>
                    <a:pt x="1522646" y="1822948"/>
                    <a:pt x="1521633" y="1836121"/>
                    <a:pt x="1526446" y="1846509"/>
                  </a:cubicBezTo>
                  <a:cubicBezTo>
                    <a:pt x="1539113" y="1860696"/>
                    <a:pt x="1537593" y="1859176"/>
                    <a:pt x="1550260" y="1858922"/>
                  </a:cubicBezTo>
                  <a:cubicBezTo>
                    <a:pt x="1551780" y="1867029"/>
                    <a:pt x="1559381" y="1870576"/>
                    <a:pt x="1567234" y="1873616"/>
                  </a:cubicBezTo>
                  <a:cubicBezTo>
                    <a:pt x="1574075" y="1880456"/>
                    <a:pt x="1571795" y="1872603"/>
                    <a:pt x="1574075" y="1880456"/>
                  </a:cubicBezTo>
                  <a:cubicBezTo>
                    <a:pt x="1576355" y="1888310"/>
                    <a:pt x="1569514" y="1878176"/>
                    <a:pt x="1576355" y="1888310"/>
                  </a:cubicBezTo>
                  <a:cubicBezTo>
                    <a:pt x="1583195" y="1898444"/>
                    <a:pt x="1583195" y="1898444"/>
                    <a:pt x="1583195" y="1898444"/>
                  </a:cubicBezTo>
                  <a:cubicBezTo>
                    <a:pt x="1601689" y="1898697"/>
                    <a:pt x="1603969" y="1882483"/>
                    <a:pt x="1595609" y="1873363"/>
                  </a:cubicBezTo>
                  <a:cubicBezTo>
                    <a:pt x="1591302" y="1862976"/>
                    <a:pt x="1581675" y="1859936"/>
                    <a:pt x="1570528" y="1860949"/>
                  </a:cubicBezTo>
                  <a:cubicBezTo>
                    <a:pt x="1566728" y="1848789"/>
                    <a:pt x="1571288" y="1840935"/>
                    <a:pt x="1561407" y="1833588"/>
                  </a:cubicBezTo>
                  <a:cubicBezTo>
                    <a:pt x="1559381" y="1823454"/>
                    <a:pt x="1552034" y="1819908"/>
                    <a:pt x="1550007" y="1813067"/>
                  </a:cubicBezTo>
                  <a:cubicBezTo>
                    <a:pt x="1546714" y="1802934"/>
                    <a:pt x="1553301" y="1808507"/>
                    <a:pt x="1546714" y="1802934"/>
                  </a:cubicBezTo>
                  <a:cubicBezTo>
                    <a:pt x="1535060" y="1796853"/>
                    <a:pt x="1541140" y="1793813"/>
                    <a:pt x="1535313" y="1785960"/>
                  </a:cubicBezTo>
                  <a:cubicBezTo>
                    <a:pt x="1528726" y="1781399"/>
                    <a:pt x="1529993" y="1778866"/>
                    <a:pt x="1523913" y="1772279"/>
                  </a:cubicBezTo>
                  <a:cubicBezTo>
                    <a:pt x="1517072" y="1765439"/>
                    <a:pt x="1518339" y="1771266"/>
                    <a:pt x="1517072" y="1765439"/>
                  </a:cubicBezTo>
                  <a:cubicBezTo>
                    <a:pt x="1516059" y="1759865"/>
                    <a:pt x="1523913" y="1767719"/>
                    <a:pt x="1516059" y="1759865"/>
                  </a:cubicBezTo>
                  <a:cubicBezTo>
                    <a:pt x="1503645" y="1748972"/>
                    <a:pt x="1508459" y="1752518"/>
                    <a:pt x="1504659" y="1740611"/>
                  </a:cubicBezTo>
                  <a:cubicBezTo>
                    <a:pt x="1500859" y="1726931"/>
                    <a:pt x="1488445" y="1721357"/>
                    <a:pt x="1483125" y="1710970"/>
                  </a:cubicBezTo>
                  <a:cubicBezTo>
                    <a:pt x="1473244" y="1704890"/>
                    <a:pt x="1460070" y="1699570"/>
                    <a:pt x="1461590" y="1685889"/>
                  </a:cubicBezTo>
                  <a:cubicBezTo>
                    <a:pt x="1456017" y="1682089"/>
                    <a:pt x="1453230" y="1652701"/>
                    <a:pt x="1453737" y="1649408"/>
                  </a:cubicBezTo>
                  <a:cubicBezTo>
                    <a:pt x="1455003" y="1639274"/>
                    <a:pt x="1448163" y="1640034"/>
                    <a:pt x="1465137" y="1646114"/>
                  </a:cubicBezTo>
                  <a:cubicBezTo>
                    <a:pt x="1481604" y="1652195"/>
                    <a:pt x="1481098" y="1648901"/>
                    <a:pt x="1492498" y="1652955"/>
                  </a:cubicBezTo>
                  <a:cubicBezTo>
                    <a:pt x="1509472" y="1663342"/>
                    <a:pt x="1503139" y="1658275"/>
                    <a:pt x="1502632" y="1672209"/>
                  </a:cubicBezTo>
                  <a:cubicBezTo>
                    <a:pt x="1502632" y="1679049"/>
                    <a:pt x="1498072" y="1669929"/>
                    <a:pt x="1502632" y="1679049"/>
                  </a:cubicBezTo>
                  <a:cubicBezTo>
                    <a:pt x="1507192" y="1688169"/>
                    <a:pt x="1501619" y="1673475"/>
                    <a:pt x="1507192" y="1688169"/>
                  </a:cubicBezTo>
                  <a:cubicBezTo>
                    <a:pt x="1518593" y="1714010"/>
                    <a:pt x="1519859" y="1716037"/>
                    <a:pt x="1535567" y="1733011"/>
                  </a:cubicBezTo>
                  <a:cubicBezTo>
                    <a:pt x="1543167" y="1740105"/>
                    <a:pt x="1550260" y="1750492"/>
                    <a:pt x="1560394" y="1754292"/>
                  </a:cubicBezTo>
                  <a:cubicBezTo>
                    <a:pt x="1570021" y="1757078"/>
                    <a:pt x="1570781" y="1771772"/>
                    <a:pt x="1584462" y="1779879"/>
                  </a:cubicBezTo>
                  <a:cubicBezTo>
                    <a:pt x="1592569" y="1788240"/>
                    <a:pt x="1601689" y="1790773"/>
                    <a:pt x="1600929" y="1803187"/>
                  </a:cubicBezTo>
                  <a:cubicBezTo>
                    <a:pt x="1597129" y="1812814"/>
                    <a:pt x="1593835" y="1808760"/>
                    <a:pt x="1597129" y="1812814"/>
                  </a:cubicBezTo>
                  <a:cubicBezTo>
                    <a:pt x="1602702" y="1823454"/>
                    <a:pt x="1625503" y="1830548"/>
                    <a:pt x="1632850" y="1839415"/>
                  </a:cubicBezTo>
                  <a:cubicBezTo>
                    <a:pt x="1643237" y="1854615"/>
                    <a:pt x="1654384" y="1852082"/>
                    <a:pt x="1653877" y="1868549"/>
                  </a:cubicBezTo>
                  <a:cubicBezTo>
                    <a:pt x="1659704" y="1870069"/>
                    <a:pt x="1674905" y="1880203"/>
                    <a:pt x="1676425" y="1884003"/>
                  </a:cubicBezTo>
                  <a:cubicBezTo>
                    <a:pt x="1679718" y="1892110"/>
                    <a:pt x="1675665" y="1887297"/>
                    <a:pt x="1679718" y="1892110"/>
                  </a:cubicBezTo>
                  <a:cubicBezTo>
                    <a:pt x="1683772" y="1896924"/>
                    <a:pt x="1675665" y="1891350"/>
                    <a:pt x="1683772" y="1896924"/>
                  </a:cubicBezTo>
                  <a:cubicBezTo>
                    <a:pt x="1701253" y="1905537"/>
                    <a:pt x="1689345" y="1910097"/>
                    <a:pt x="1700746" y="1923525"/>
                  </a:cubicBezTo>
                  <a:cubicBezTo>
                    <a:pt x="1704039" y="1930112"/>
                    <a:pt x="1704039" y="1930112"/>
                    <a:pt x="1704039" y="1930112"/>
                  </a:cubicBezTo>
                  <a:cubicBezTo>
                    <a:pt x="1694666" y="1931885"/>
                    <a:pt x="1715440" y="1951139"/>
                    <a:pt x="1709613" y="1954432"/>
                  </a:cubicBezTo>
                  <a:cubicBezTo>
                    <a:pt x="1711386" y="1958739"/>
                    <a:pt x="1707333" y="1967353"/>
                    <a:pt x="1704799" y="1970646"/>
                  </a:cubicBezTo>
                  <a:cubicBezTo>
                    <a:pt x="1707079" y="1989900"/>
                    <a:pt x="1718987" y="1996487"/>
                    <a:pt x="1730640" y="2004594"/>
                  </a:cubicBezTo>
                  <a:cubicBezTo>
                    <a:pt x="1761295" y="2018528"/>
                    <a:pt x="1752174" y="2029929"/>
                    <a:pt x="1779282" y="2032969"/>
                  </a:cubicBezTo>
                  <a:cubicBezTo>
                    <a:pt x="1790936" y="2044622"/>
                    <a:pt x="1813990" y="2044876"/>
                    <a:pt x="1826150" y="2047663"/>
                  </a:cubicBezTo>
                  <a:cubicBezTo>
                    <a:pt x="1859592" y="2078064"/>
                    <a:pt x="1901900" y="2080597"/>
                    <a:pt x="1938635" y="2099598"/>
                  </a:cubicBezTo>
                  <a:cubicBezTo>
                    <a:pt x="1995637" y="2114545"/>
                    <a:pt x="1997917" y="2058303"/>
                    <a:pt x="2038198" y="2102891"/>
                  </a:cubicBezTo>
                  <a:cubicBezTo>
                    <a:pt x="2055425" y="2122399"/>
                    <a:pt x="2055425" y="2130506"/>
                    <a:pt x="2063026" y="2132279"/>
                  </a:cubicBezTo>
                  <a:cubicBezTo>
                    <a:pt x="2068346" y="2136079"/>
                    <a:pt x="2068093" y="2151026"/>
                    <a:pt x="2081266" y="2149506"/>
                  </a:cubicBezTo>
                  <a:cubicBezTo>
                    <a:pt x="2096974" y="2145453"/>
                    <a:pt x="2117494" y="2158627"/>
                    <a:pt x="2129148" y="2149760"/>
                  </a:cubicBezTo>
                  <a:cubicBezTo>
                    <a:pt x="2136242" y="2146466"/>
                    <a:pt x="2141055" y="2141146"/>
                    <a:pt x="2147136" y="2134306"/>
                  </a:cubicBezTo>
                  <a:cubicBezTo>
                    <a:pt x="2152202" y="2129239"/>
                    <a:pt x="2149162" y="2140639"/>
                    <a:pt x="2152202" y="2129239"/>
                  </a:cubicBezTo>
                  <a:cubicBezTo>
                    <a:pt x="2156256" y="2112265"/>
                    <a:pt x="2156509" y="2117838"/>
                    <a:pt x="2166390" y="2110491"/>
                  </a:cubicBezTo>
                  <a:cubicBezTo>
                    <a:pt x="2172217" y="2107198"/>
                    <a:pt x="2172723" y="2112518"/>
                    <a:pt x="2172217" y="2107198"/>
                  </a:cubicBezTo>
                  <a:cubicBezTo>
                    <a:pt x="2171457" y="2102131"/>
                    <a:pt x="2178043" y="2107958"/>
                    <a:pt x="2171457" y="2102131"/>
                  </a:cubicBezTo>
                  <a:cubicBezTo>
                    <a:pt x="2155749" y="2089717"/>
                    <a:pt x="2159803" y="2090224"/>
                    <a:pt x="2158536" y="2076290"/>
                  </a:cubicBezTo>
                  <a:cubicBezTo>
                    <a:pt x="2160563" y="2065903"/>
                    <a:pt x="2165630" y="2084144"/>
                    <a:pt x="2160563" y="2065903"/>
                  </a:cubicBezTo>
                  <a:cubicBezTo>
                    <a:pt x="2155496" y="2047916"/>
                    <a:pt x="2155496" y="2047916"/>
                    <a:pt x="2155496" y="2047916"/>
                  </a:cubicBezTo>
                  <a:cubicBezTo>
                    <a:pt x="2156763" y="2036009"/>
                    <a:pt x="2172723" y="2019795"/>
                    <a:pt x="2178803" y="2018781"/>
                  </a:cubicBezTo>
                  <a:cubicBezTo>
                    <a:pt x="2182350" y="2023848"/>
                    <a:pt x="2190457" y="2030942"/>
                    <a:pt x="2190457" y="2026635"/>
                  </a:cubicBezTo>
                  <a:cubicBezTo>
                    <a:pt x="2191724" y="2014981"/>
                    <a:pt x="2199071" y="2003328"/>
                    <a:pt x="2197551" y="1991927"/>
                  </a:cubicBezTo>
                  <a:cubicBezTo>
                    <a:pt x="2203378" y="1975713"/>
                    <a:pt x="2217058" y="1961779"/>
                    <a:pt x="2218071" y="1949366"/>
                  </a:cubicBezTo>
                  <a:cubicBezTo>
                    <a:pt x="2211231" y="1935685"/>
                    <a:pt x="2173483" y="1935685"/>
                    <a:pt x="2156256" y="1939738"/>
                  </a:cubicBezTo>
                  <a:cubicBezTo>
                    <a:pt x="2140042" y="1941765"/>
                    <a:pt x="2117494" y="1955699"/>
                    <a:pt x="2112934" y="1973180"/>
                  </a:cubicBezTo>
                  <a:cubicBezTo>
                    <a:pt x="2116988" y="1971406"/>
                    <a:pt x="2103561" y="1990407"/>
                    <a:pt x="2105081" y="1990661"/>
                  </a:cubicBezTo>
                  <a:cubicBezTo>
                    <a:pt x="2102547" y="1998007"/>
                    <a:pt x="2106347" y="1996487"/>
                    <a:pt x="2097987" y="2004848"/>
                  </a:cubicBezTo>
                  <a:cubicBezTo>
                    <a:pt x="2084307" y="2019288"/>
                    <a:pt x="2086333" y="2010674"/>
                    <a:pt x="2072906" y="2015741"/>
                  </a:cubicBezTo>
                  <a:cubicBezTo>
                    <a:pt x="2060239" y="2025622"/>
                    <a:pt x="2023251" y="2031195"/>
                    <a:pt x="2006530" y="2031955"/>
                  </a:cubicBezTo>
                  <a:cubicBezTo>
                    <a:pt x="1991583" y="2017515"/>
                    <a:pt x="2002477" y="2020048"/>
                    <a:pt x="1980183" y="2022328"/>
                  </a:cubicBezTo>
                  <a:cubicBezTo>
                    <a:pt x="1968022" y="2013461"/>
                    <a:pt x="1945728" y="2009661"/>
                    <a:pt x="1946742" y="1990154"/>
                  </a:cubicBezTo>
                  <a:cubicBezTo>
                    <a:pt x="1953835" y="1975713"/>
                    <a:pt x="1913554" y="1933912"/>
                    <a:pt x="1917607" y="1919725"/>
                  </a:cubicBezTo>
                  <a:cubicBezTo>
                    <a:pt x="1921407" y="1910858"/>
                    <a:pt x="1914060" y="1897937"/>
                    <a:pt x="1915074" y="1890083"/>
                  </a:cubicBezTo>
                  <a:cubicBezTo>
                    <a:pt x="1917100" y="1885270"/>
                    <a:pt x="1916594" y="1879696"/>
                    <a:pt x="1917607" y="1871336"/>
                  </a:cubicBezTo>
                  <a:cubicBezTo>
                    <a:pt x="1914567" y="1862469"/>
                    <a:pt x="1924701" y="1857149"/>
                    <a:pt x="1925461" y="1844228"/>
                  </a:cubicBezTo>
                  <a:cubicBezTo>
                    <a:pt x="1927741" y="1818134"/>
                    <a:pt x="1927741" y="1832321"/>
                    <a:pt x="1927487" y="1815094"/>
                  </a:cubicBezTo>
                  <a:cubicBezTo>
                    <a:pt x="1921154" y="1806734"/>
                    <a:pt x="1929008" y="1788493"/>
                    <a:pt x="1932301" y="1780386"/>
                  </a:cubicBezTo>
                  <a:cubicBezTo>
                    <a:pt x="1949022" y="1751252"/>
                    <a:pt x="1923941" y="1765945"/>
                    <a:pt x="1949022" y="1751252"/>
                  </a:cubicBezTo>
                  <a:cubicBezTo>
                    <a:pt x="1983983" y="1735291"/>
                    <a:pt x="1973343" y="1727691"/>
                    <a:pt x="2007290" y="1716037"/>
                  </a:cubicBezTo>
                  <a:cubicBezTo>
                    <a:pt x="2026038" y="1707677"/>
                    <a:pt x="1963716" y="1699316"/>
                    <a:pt x="2026038" y="1707677"/>
                  </a:cubicBezTo>
                  <a:cubicBezTo>
                    <a:pt x="2088360" y="1716037"/>
                    <a:pt x="2071639" y="1714010"/>
                    <a:pt x="2098747" y="1718064"/>
                  </a:cubicBezTo>
                  <a:cubicBezTo>
                    <a:pt x="2125855" y="1722117"/>
                    <a:pt x="2107107" y="1732504"/>
                    <a:pt x="2125855" y="1722117"/>
                  </a:cubicBezTo>
                  <a:cubicBezTo>
                    <a:pt x="2151949" y="1709704"/>
                    <a:pt x="2145869" y="1702610"/>
                    <a:pt x="2163350" y="1690956"/>
                  </a:cubicBezTo>
                  <a:cubicBezTo>
                    <a:pt x="2185137" y="1678036"/>
                    <a:pt x="2248726" y="1680316"/>
                    <a:pt x="2267220" y="1695010"/>
                  </a:cubicBezTo>
                  <a:cubicBezTo>
                    <a:pt x="2277607" y="1701343"/>
                    <a:pt x="2234032" y="1692983"/>
                    <a:pt x="2277607" y="1701343"/>
                  </a:cubicBezTo>
                  <a:cubicBezTo>
                    <a:pt x="2321182" y="1709704"/>
                    <a:pt x="2306741" y="1695010"/>
                    <a:pt x="2321182" y="1709704"/>
                  </a:cubicBezTo>
                  <a:cubicBezTo>
                    <a:pt x="2335623" y="1724144"/>
                    <a:pt x="2348290" y="1740865"/>
                    <a:pt x="2346010" y="1747198"/>
                  </a:cubicBezTo>
                  <a:cubicBezTo>
                    <a:pt x="2345250" y="1778613"/>
                    <a:pt x="2341196" y="1804454"/>
                    <a:pt x="2377171" y="1821934"/>
                  </a:cubicBezTo>
                  <a:cubicBezTo>
                    <a:pt x="2423026" y="1830548"/>
                    <a:pt x="2378944" y="1763159"/>
                    <a:pt x="2383504" y="1738838"/>
                  </a:cubicBezTo>
                  <a:cubicBezTo>
                    <a:pt x="2393638" y="1713250"/>
                    <a:pt x="2349810" y="1681329"/>
                    <a:pt x="2356397" y="1655741"/>
                  </a:cubicBezTo>
                  <a:cubicBezTo>
                    <a:pt x="2362730" y="1641301"/>
                    <a:pt x="2339676" y="1666129"/>
                    <a:pt x="2362730" y="1641301"/>
                  </a:cubicBezTo>
                  <a:cubicBezTo>
                    <a:pt x="2385531" y="1616473"/>
                    <a:pt x="2371090" y="1624580"/>
                    <a:pt x="2385531" y="1616473"/>
                  </a:cubicBezTo>
                  <a:cubicBezTo>
                    <a:pt x="2409852" y="1603300"/>
                    <a:pt x="2430879" y="1577205"/>
                    <a:pt x="2464574" y="1566565"/>
                  </a:cubicBezTo>
                  <a:cubicBezTo>
                    <a:pt x="2519296" y="1550604"/>
                    <a:pt x="2516762" y="1509309"/>
                    <a:pt x="2504095" y="1462948"/>
                  </a:cubicBezTo>
                  <a:cubicBezTo>
                    <a:pt x="2504095" y="1450027"/>
                    <a:pt x="2489655" y="1458388"/>
                    <a:pt x="2504095" y="1450027"/>
                  </a:cubicBezTo>
                  <a:cubicBezTo>
                    <a:pt x="2514482" y="1431280"/>
                    <a:pt x="2545390" y="1454841"/>
                    <a:pt x="2543617" y="1429253"/>
                  </a:cubicBezTo>
                  <a:cubicBezTo>
                    <a:pt x="2542097" y="1411266"/>
                    <a:pt x="2518789" y="1445974"/>
                    <a:pt x="2543617" y="1412533"/>
                  </a:cubicBezTo>
                  <a:cubicBezTo>
                    <a:pt x="2581365" y="1368958"/>
                    <a:pt x="2563124" y="1358064"/>
                    <a:pt x="2614299" y="1352237"/>
                  </a:cubicBezTo>
                  <a:cubicBezTo>
                    <a:pt x="2628740" y="1350210"/>
                    <a:pt x="2593525" y="1364651"/>
                    <a:pt x="2628740" y="1350210"/>
                  </a:cubicBezTo>
                  <a:cubicBezTo>
                    <a:pt x="2663955" y="1335770"/>
                    <a:pt x="2653567" y="1341850"/>
                    <a:pt x="2663955" y="1335770"/>
                  </a:cubicBezTo>
                  <a:cubicBezTo>
                    <a:pt x="2674342" y="1329436"/>
                    <a:pt x="2686755" y="1352490"/>
                    <a:pt x="2674342" y="1329436"/>
                  </a:cubicBezTo>
                  <a:cubicBezTo>
                    <a:pt x="2661928" y="1306635"/>
                    <a:pt x="2661928" y="1329436"/>
                    <a:pt x="2661928" y="1306635"/>
                  </a:cubicBezTo>
                  <a:cubicBezTo>
                    <a:pt x="2661928" y="1283835"/>
                    <a:pt x="2653567" y="1287888"/>
                    <a:pt x="2674342" y="1271421"/>
                  </a:cubicBezTo>
                  <a:cubicBezTo>
                    <a:pt x="2670288" y="1266101"/>
                    <a:pt x="2668261" y="1256727"/>
                    <a:pt x="2679662" y="1255714"/>
                  </a:cubicBezTo>
                  <a:cubicBezTo>
                    <a:pt x="2683968" y="1254447"/>
                    <a:pt x="2689795" y="1253940"/>
                    <a:pt x="2693089" y="1250900"/>
                  </a:cubicBezTo>
                  <a:cubicBezTo>
                    <a:pt x="2696889" y="1247100"/>
                    <a:pt x="2690556" y="1248873"/>
                    <a:pt x="2696889" y="1247100"/>
                  </a:cubicBezTo>
                  <a:cubicBezTo>
                    <a:pt x="2704743" y="1243046"/>
                    <a:pt x="2706769" y="1246847"/>
                    <a:pt x="2713610" y="1242793"/>
                  </a:cubicBezTo>
                  <a:cubicBezTo>
                    <a:pt x="2721970" y="1236459"/>
                    <a:pt x="2707276" y="1237980"/>
                    <a:pt x="2721970" y="1236459"/>
                  </a:cubicBezTo>
                  <a:cubicBezTo>
                    <a:pt x="2736664" y="1234939"/>
                    <a:pt x="2728303" y="1240260"/>
                    <a:pt x="2736664" y="1234939"/>
                  </a:cubicBezTo>
                  <a:cubicBezTo>
                    <a:pt x="2767571" y="1222779"/>
                    <a:pt x="2741984" y="1209352"/>
                    <a:pt x="2758451" y="1210112"/>
                  </a:cubicBezTo>
                  <a:cubicBezTo>
                    <a:pt x="2776945" y="1213912"/>
                    <a:pt x="2774159" y="1203272"/>
                    <a:pt x="2790372" y="1204032"/>
                  </a:cubicBezTo>
                  <a:cubicBezTo>
                    <a:pt x="2799999" y="1199725"/>
                    <a:pt x="2812920" y="1187311"/>
                    <a:pt x="2818494" y="1193138"/>
                  </a:cubicBezTo>
                  <a:cubicBezTo>
                    <a:pt x="2822547" y="1208845"/>
                    <a:pt x="2770612" y="1229113"/>
                    <a:pt x="2780746" y="1238233"/>
                  </a:cubicBezTo>
                  <a:cubicBezTo>
                    <a:pt x="2794933" y="1249633"/>
                    <a:pt x="2777452" y="1262554"/>
                    <a:pt x="2795186" y="1258754"/>
                  </a:cubicBezTo>
                  <a:cubicBezTo>
                    <a:pt x="2815960" y="1251913"/>
                    <a:pt x="2805573" y="1247353"/>
                    <a:pt x="2822294" y="1241273"/>
                  </a:cubicBezTo>
                  <a:cubicBezTo>
                    <a:pt x="2834961" y="1239500"/>
                    <a:pt x="2836228" y="1240766"/>
                    <a:pt x="2841041" y="1235953"/>
                  </a:cubicBezTo>
                  <a:cubicBezTo>
                    <a:pt x="2848388" y="1219992"/>
                    <a:pt x="2900323" y="1211632"/>
                    <a:pt x="2911217" y="1207832"/>
                  </a:cubicBezTo>
                  <a:cubicBezTo>
                    <a:pt x="2915017" y="1208592"/>
                    <a:pt x="2917297" y="1198205"/>
                    <a:pt x="2913750" y="1195165"/>
                  </a:cubicBezTo>
                  <a:cubicBezTo>
                    <a:pt x="2905897" y="1192124"/>
                    <a:pt x="2905390" y="1188324"/>
                    <a:pt x="2898043" y="1186044"/>
                  </a:cubicBezTo>
                  <a:cubicBezTo>
                    <a:pt x="2885376" y="1191871"/>
                    <a:pt x="2883349" y="1186044"/>
                    <a:pt x="2870429" y="1185538"/>
                  </a:cubicBezTo>
                  <a:cubicBezTo>
                    <a:pt x="2859535" y="1188578"/>
                    <a:pt x="2854975" y="1186551"/>
                    <a:pt x="2849401" y="1181231"/>
                  </a:cubicBezTo>
                  <a:cubicBezTo>
                    <a:pt x="2847374" y="1166537"/>
                    <a:pt x="2827867" y="1173884"/>
                    <a:pt x="2821280" y="1159697"/>
                  </a:cubicBezTo>
                  <a:cubicBezTo>
                    <a:pt x="2793413" y="1116122"/>
                    <a:pt x="2815200" y="1134869"/>
                    <a:pt x="2814693" y="1117642"/>
                  </a:cubicBezTo>
                  <a:cubicBezTo>
                    <a:pt x="2805573" y="1124482"/>
                    <a:pt x="2787839" y="1119162"/>
                    <a:pt x="2791893" y="1109788"/>
                  </a:cubicBezTo>
                  <a:cubicBezTo>
                    <a:pt x="2793666" y="1108521"/>
                    <a:pt x="2792399" y="1111562"/>
                    <a:pt x="2798479" y="1109282"/>
                  </a:cubicBezTo>
                  <a:cubicBezTo>
                    <a:pt x="2804560" y="1107001"/>
                    <a:pt x="2798986" y="1111562"/>
                    <a:pt x="2804560" y="1107001"/>
                  </a:cubicBezTo>
                  <a:cubicBezTo>
                    <a:pt x="2812920" y="1096361"/>
                    <a:pt x="2814693" y="1104468"/>
                    <a:pt x="2823307" y="1099148"/>
                  </a:cubicBezTo>
                  <a:cubicBezTo>
                    <a:pt x="2838254" y="1089521"/>
                    <a:pt x="2831667" y="1079134"/>
                    <a:pt x="2816213" y="1070267"/>
                  </a:cubicBezTo>
                  <a:cubicBezTo>
                    <a:pt x="2797213" y="1058360"/>
                    <a:pt x="2739197" y="1078880"/>
                    <a:pt x="2722477" y="1093574"/>
                  </a:cubicBezTo>
                  <a:cubicBezTo>
                    <a:pt x="2709049" y="1097121"/>
                    <a:pt x="2624687" y="1176164"/>
                    <a:pt x="2665981" y="1129042"/>
                  </a:cubicBezTo>
                  <a:cubicBezTo>
                    <a:pt x="2671808" y="1122202"/>
                    <a:pt x="2682702" y="1111055"/>
                    <a:pt x="2687009" y="1102695"/>
                  </a:cubicBezTo>
                  <a:cubicBezTo>
                    <a:pt x="2699169" y="1089774"/>
                    <a:pt x="2714623" y="1079387"/>
                    <a:pt x="2727290" y="1068493"/>
                  </a:cubicBezTo>
                  <a:cubicBezTo>
                    <a:pt x="2737931" y="1060133"/>
                    <a:pt x="2746037" y="1068747"/>
                    <a:pt x="2752625" y="1053546"/>
                  </a:cubicBezTo>
                  <a:cubicBezTo>
                    <a:pt x="2764532" y="1011745"/>
                    <a:pt x="2840281" y="1024412"/>
                    <a:pt x="2875242" y="1028972"/>
                  </a:cubicBezTo>
                  <a:cubicBezTo>
                    <a:pt x="2881829" y="1031505"/>
                    <a:pt x="2855482" y="1036825"/>
                    <a:pt x="2885376" y="1032519"/>
                  </a:cubicBezTo>
                  <a:cubicBezTo>
                    <a:pt x="2915524" y="1028212"/>
                    <a:pt x="2915524" y="1026438"/>
                    <a:pt x="2919577" y="1025932"/>
                  </a:cubicBezTo>
                  <a:cubicBezTo>
                    <a:pt x="2928951" y="1028972"/>
                    <a:pt x="2957325" y="1023652"/>
                    <a:pt x="2967712" y="1020612"/>
                  </a:cubicBezTo>
                  <a:cubicBezTo>
                    <a:pt x="2970752" y="1020105"/>
                    <a:pt x="2967712" y="1030745"/>
                    <a:pt x="2974299" y="1015798"/>
                  </a:cubicBezTo>
                  <a:cubicBezTo>
                    <a:pt x="2980886" y="1000851"/>
                    <a:pt x="2969992" y="1000851"/>
                    <a:pt x="2982659" y="996544"/>
                  </a:cubicBezTo>
                  <a:cubicBezTo>
                    <a:pt x="3001913" y="987677"/>
                    <a:pt x="2996847" y="993250"/>
                    <a:pt x="3015087" y="990717"/>
                  </a:cubicBezTo>
                  <a:cubicBezTo>
                    <a:pt x="3033075" y="983877"/>
                    <a:pt x="3028261" y="991731"/>
                    <a:pt x="3042702" y="983877"/>
                  </a:cubicBezTo>
                  <a:cubicBezTo>
                    <a:pt x="3053849" y="975517"/>
                    <a:pt x="3052329" y="979317"/>
                    <a:pt x="3054609" y="970703"/>
                  </a:cubicBezTo>
                  <a:cubicBezTo>
                    <a:pt x="3057649" y="965890"/>
                    <a:pt x="3058156" y="975010"/>
                    <a:pt x="3058915" y="962849"/>
                  </a:cubicBezTo>
                  <a:cubicBezTo>
                    <a:pt x="3058409" y="941315"/>
                    <a:pt x="3064489" y="932702"/>
                    <a:pt x="3052329" y="917754"/>
                  </a:cubicBezTo>
                  <a:cubicBezTo>
                    <a:pt x="3023448" y="892420"/>
                    <a:pt x="3030795" y="927888"/>
                    <a:pt x="3019394" y="897994"/>
                  </a:cubicBezTo>
                  <a:cubicBezTo>
                    <a:pt x="3012554" y="882540"/>
                    <a:pt x="2979113" y="899260"/>
                    <a:pt x="2968219" y="904581"/>
                  </a:cubicBezTo>
                  <a:cubicBezTo>
                    <a:pt x="2965179" y="909394"/>
                    <a:pt x="2964166" y="912181"/>
                    <a:pt x="2953272" y="913701"/>
                  </a:cubicBezTo>
                  <a:cubicBezTo>
                    <a:pt x="2933258" y="919528"/>
                    <a:pt x="2941365" y="913701"/>
                    <a:pt x="2946685" y="904581"/>
                  </a:cubicBezTo>
                  <a:cubicBezTo>
                    <a:pt x="2950232" y="900274"/>
                    <a:pt x="2934778" y="907114"/>
                    <a:pt x="2953778" y="898500"/>
                  </a:cubicBezTo>
                  <a:cubicBezTo>
                    <a:pt x="2979873" y="886087"/>
                    <a:pt x="2981393" y="884820"/>
                    <a:pt x="3001154" y="877980"/>
                  </a:cubicBezTo>
                  <a:cubicBezTo>
                    <a:pt x="3004194" y="876713"/>
                    <a:pt x="3002927" y="885073"/>
                    <a:pt x="3004194" y="876713"/>
                  </a:cubicBezTo>
                  <a:cubicBezTo>
                    <a:pt x="3005460" y="868353"/>
                    <a:pt x="3011287" y="870633"/>
                    <a:pt x="3004194" y="865312"/>
                  </a:cubicBezTo>
                  <a:cubicBezTo>
                    <a:pt x="2997100" y="859992"/>
                    <a:pt x="3009514" y="863539"/>
                    <a:pt x="2989753" y="858219"/>
                  </a:cubicBezTo>
                  <a:cubicBezTo>
                    <a:pt x="2934524" y="846565"/>
                    <a:pt x="2955805" y="849859"/>
                    <a:pt x="2920084" y="819711"/>
                  </a:cubicBezTo>
                  <a:cubicBezTo>
                    <a:pt x="2914257" y="810844"/>
                    <a:pt x="2881576" y="783990"/>
                    <a:pt x="2901337" y="785510"/>
                  </a:cubicBezTo>
                  <a:cubicBezTo>
                    <a:pt x="2904377" y="782470"/>
                    <a:pt x="2910457" y="796910"/>
                    <a:pt x="2906150" y="779429"/>
                  </a:cubicBezTo>
                  <a:cubicBezTo>
                    <a:pt x="2901843" y="754348"/>
                    <a:pt x="2899563" y="761442"/>
                    <a:pt x="2894243" y="755362"/>
                  </a:cubicBezTo>
                  <a:cubicBezTo>
                    <a:pt x="2894750" y="748268"/>
                    <a:pt x="2906150" y="751055"/>
                    <a:pt x="2894243" y="744468"/>
                  </a:cubicBezTo>
                  <a:cubicBezTo>
                    <a:pt x="2875749" y="732814"/>
                    <a:pt x="2872709" y="738135"/>
                    <a:pt x="2871442" y="723441"/>
                  </a:cubicBezTo>
                  <a:cubicBezTo>
                    <a:pt x="2868402" y="718120"/>
                    <a:pt x="2864349" y="736108"/>
                    <a:pt x="2864349" y="714320"/>
                  </a:cubicBezTo>
                  <a:cubicBezTo>
                    <a:pt x="2864349" y="692786"/>
                    <a:pt x="2861308" y="705960"/>
                    <a:pt x="2860042" y="702920"/>
                  </a:cubicBezTo>
                  <a:cubicBezTo>
                    <a:pt x="2854975" y="689746"/>
                    <a:pt x="2848388" y="704693"/>
                    <a:pt x="2842054" y="687213"/>
                  </a:cubicBezTo>
                  <a:cubicBezTo>
                    <a:pt x="2843574" y="673786"/>
                    <a:pt x="2836228" y="672772"/>
                    <a:pt x="2834201" y="666692"/>
                  </a:cubicBezTo>
                  <a:cubicBezTo>
                    <a:pt x="2834201" y="666692"/>
                    <a:pt x="2836481" y="661878"/>
                    <a:pt x="2832934" y="657572"/>
                  </a:cubicBezTo>
                  <a:cubicBezTo>
                    <a:pt x="2829387" y="653265"/>
                    <a:pt x="2835974" y="657065"/>
                    <a:pt x="2829387" y="653265"/>
                  </a:cubicBezTo>
                  <a:cubicBezTo>
                    <a:pt x="2815200" y="632997"/>
                    <a:pt x="2814440" y="663399"/>
                    <a:pt x="2802280" y="674292"/>
                  </a:cubicBezTo>
                  <a:cubicBezTo>
                    <a:pt x="2794933" y="686959"/>
                    <a:pt x="2793413" y="699880"/>
                    <a:pt x="2784292" y="707987"/>
                  </a:cubicBezTo>
                  <a:cubicBezTo>
                    <a:pt x="2783279" y="712294"/>
                    <a:pt x="2784292" y="726734"/>
                    <a:pt x="2776438" y="719387"/>
                  </a:cubicBezTo>
                  <a:cubicBezTo>
                    <a:pt x="2771118" y="715080"/>
                    <a:pt x="2781252" y="710267"/>
                    <a:pt x="2771118" y="715080"/>
                  </a:cubicBezTo>
                  <a:cubicBezTo>
                    <a:pt x="2760985" y="719894"/>
                    <a:pt x="2769345" y="717360"/>
                    <a:pt x="2760985" y="719894"/>
                  </a:cubicBezTo>
                  <a:cubicBezTo>
                    <a:pt x="2750851" y="718120"/>
                    <a:pt x="2734384" y="730534"/>
                    <a:pt x="2730837" y="722934"/>
                  </a:cubicBezTo>
                  <a:cubicBezTo>
                    <a:pt x="2731344" y="718627"/>
                    <a:pt x="2738691" y="724201"/>
                    <a:pt x="2731344" y="718627"/>
                  </a:cubicBezTo>
                  <a:cubicBezTo>
                    <a:pt x="2724250" y="713307"/>
                    <a:pt x="2726530" y="721667"/>
                    <a:pt x="2724250" y="713307"/>
                  </a:cubicBezTo>
                  <a:cubicBezTo>
                    <a:pt x="2721970" y="704947"/>
                    <a:pt x="2736917" y="706720"/>
                    <a:pt x="2721970" y="704947"/>
                  </a:cubicBezTo>
                  <a:cubicBezTo>
                    <a:pt x="2696129" y="701653"/>
                    <a:pt x="2703729" y="705960"/>
                    <a:pt x="2690809" y="691773"/>
                  </a:cubicBezTo>
                  <a:cubicBezTo>
                    <a:pt x="2688529" y="687466"/>
                    <a:pt x="2689542" y="702667"/>
                    <a:pt x="2688529" y="687466"/>
                  </a:cubicBezTo>
                  <a:cubicBezTo>
                    <a:pt x="2687009" y="667199"/>
                    <a:pt x="2683715" y="673786"/>
                    <a:pt x="2683209" y="664665"/>
                  </a:cubicBezTo>
                  <a:cubicBezTo>
                    <a:pt x="2689795" y="657572"/>
                    <a:pt x="2684475" y="656052"/>
                    <a:pt x="2683209" y="651998"/>
                  </a:cubicBezTo>
                  <a:cubicBezTo>
                    <a:pt x="2684729" y="641611"/>
                    <a:pt x="2678902" y="610703"/>
                    <a:pt x="2663955" y="610450"/>
                  </a:cubicBezTo>
                  <a:cubicBezTo>
                    <a:pt x="2648754" y="611970"/>
                    <a:pt x="2637100" y="611717"/>
                    <a:pt x="2626713" y="597783"/>
                  </a:cubicBezTo>
                  <a:cubicBezTo>
                    <a:pt x="2622406" y="593476"/>
                    <a:pt x="2635074" y="593476"/>
                    <a:pt x="2620633" y="587649"/>
                  </a:cubicBezTo>
                  <a:cubicBezTo>
                    <a:pt x="2604419" y="584862"/>
                    <a:pt x="2601379" y="574729"/>
                    <a:pt x="2595299" y="567128"/>
                  </a:cubicBezTo>
                  <a:cubicBezTo>
                    <a:pt x="2593019" y="564848"/>
                    <a:pt x="2603659" y="564848"/>
                    <a:pt x="2582631" y="562822"/>
                  </a:cubicBezTo>
                  <a:cubicBezTo>
                    <a:pt x="2561604" y="561048"/>
                    <a:pt x="2558564" y="559275"/>
                    <a:pt x="2556284" y="559781"/>
                  </a:cubicBezTo>
                  <a:cubicBezTo>
                    <a:pt x="2554004" y="560288"/>
                    <a:pt x="2561604" y="555981"/>
                    <a:pt x="2550204" y="559781"/>
                  </a:cubicBezTo>
                  <a:cubicBezTo>
                    <a:pt x="2522083" y="573462"/>
                    <a:pt x="2514229" y="555728"/>
                    <a:pt x="2493202" y="551421"/>
                  </a:cubicBezTo>
                  <a:cubicBezTo>
                    <a:pt x="2473694" y="547874"/>
                    <a:pt x="2444306" y="557501"/>
                    <a:pt x="2457227" y="571942"/>
                  </a:cubicBezTo>
                  <a:cubicBezTo>
                    <a:pt x="2459000" y="576249"/>
                    <a:pt x="2468121" y="564848"/>
                    <a:pt x="2459000" y="576249"/>
                  </a:cubicBezTo>
                  <a:cubicBezTo>
                    <a:pt x="2449880" y="587649"/>
                    <a:pt x="2457227" y="592969"/>
                    <a:pt x="2457227" y="592969"/>
                  </a:cubicBezTo>
                  <a:cubicBezTo>
                    <a:pt x="2466347" y="603610"/>
                    <a:pt x="2457480" y="608423"/>
                    <a:pt x="2453680" y="616277"/>
                  </a:cubicBezTo>
                  <a:cubicBezTo>
                    <a:pt x="2450640" y="619317"/>
                    <a:pt x="2467614" y="613997"/>
                    <a:pt x="2447600" y="620584"/>
                  </a:cubicBezTo>
                  <a:cubicBezTo>
                    <a:pt x="2427839" y="627170"/>
                    <a:pt x="2425306" y="623624"/>
                    <a:pt x="2427839" y="627170"/>
                  </a:cubicBezTo>
                  <a:cubicBezTo>
                    <a:pt x="2424039" y="643891"/>
                    <a:pt x="2466094" y="619064"/>
                    <a:pt x="2462801" y="635024"/>
                  </a:cubicBezTo>
                  <a:cubicBezTo>
                    <a:pt x="2461281" y="656558"/>
                    <a:pt x="2478508" y="653011"/>
                    <a:pt x="2463307" y="667959"/>
                  </a:cubicBezTo>
                  <a:cubicBezTo>
                    <a:pt x="2449373" y="679612"/>
                    <a:pt x="2449627" y="695066"/>
                    <a:pt x="2437973" y="705707"/>
                  </a:cubicBezTo>
                  <a:cubicBezTo>
                    <a:pt x="2447093" y="723694"/>
                    <a:pt x="2491428" y="735348"/>
                    <a:pt x="2491428" y="757895"/>
                  </a:cubicBezTo>
                  <a:cubicBezTo>
                    <a:pt x="2490415" y="770056"/>
                    <a:pt x="2499282" y="783230"/>
                    <a:pt x="2496242" y="794630"/>
                  </a:cubicBezTo>
                  <a:cubicBezTo>
                    <a:pt x="2485348" y="802737"/>
                    <a:pt x="2497508" y="813884"/>
                    <a:pt x="2480028" y="825284"/>
                  </a:cubicBezTo>
                  <a:cubicBezTo>
                    <a:pt x="2464321" y="841752"/>
                    <a:pt x="2437213" y="861006"/>
                    <a:pt x="2413905" y="864299"/>
                  </a:cubicBezTo>
                  <a:cubicBezTo>
                    <a:pt x="2412132" y="885073"/>
                    <a:pt x="2425559" y="894194"/>
                    <a:pt x="2429106" y="913954"/>
                  </a:cubicBezTo>
                  <a:cubicBezTo>
                    <a:pt x="2437213" y="920795"/>
                    <a:pt x="2428599" y="936248"/>
                    <a:pt x="2435946" y="944102"/>
                  </a:cubicBezTo>
                  <a:cubicBezTo>
                    <a:pt x="2450387" y="948156"/>
                    <a:pt x="2437466" y="953982"/>
                    <a:pt x="2434173" y="963103"/>
                  </a:cubicBezTo>
                  <a:cubicBezTo>
                    <a:pt x="2429866" y="977037"/>
                    <a:pt x="2405545" y="990717"/>
                    <a:pt x="2395411" y="992490"/>
                  </a:cubicBezTo>
                  <a:cubicBezTo>
                    <a:pt x="2387811" y="974503"/>
                    <a:pt x="2395411" y="982864"/>
                    <a:pt x="2383251" y="970956"/>
                  </a:cubicBezTo>
                  <a:cubicBezTo>
                    <a:pt x="2378944" y="965890"/>
                    <a:pt x="2387558" y="967410"/>
                    <a:pt x="2378944" y="965890"/>
                  </a:cubicBezTo>
                  <a:cubicBezTo>
                    <a:pt x="2368810" y="968423"/>
                    <a:pt x="2361210" y="954996"/>
                    <a:pt x="2359183" y="950436"/>
                  </a:cubicBezTo>
                  <a:cubicBezTo>
                    <a:pt x="2358170" y="948662"/>
                    <a:pt x="2339423" y="933462"/>
                    <a:pt x="2341956" y="929662"/>
                  </a:cubicBezTo>
                  <a:cubicBezTo>
                    <a:pt x="2343730" y="923581"/>
                    <a:pt x="2349810" y="926115"/>
                    <a:pt x="2347023" y="918514"/>
                  </a:cubicBezTo>
                  <a:cubicBezTo>
                    <a:pt x="2339169" y="905341"/>
                    <a:pt x="2345756" y="894447"/>
                    <a:pt x="2339169" y="886593"/>
                  </a:cubicBezTo>
                  <a:cubicBezTo>
                    <a:pt x="2338409" y="880513"/>
                    <a:pt x="2337396" y="885833"/>
                    <a:pt x="2338409" y="880513"/>
                  </a:cubicBezTo>
                  <a:cubicBezTo>
                    <a:pt x="2343223" y="832631"/>
                    <a:pt x="2351836" y="853406"/>
                    <a:pt x="2313328" y="847579"/>
                  </a:cubicBezTo>
                  <a:cubicBezTo>
                    <a:pt x="2290274" y="832631"/>
                    <a:pt x="2264940" y="854672"/>
                    <a:pt x="2245939" y="834658"/>
                  </a:cubicBezTo>
                  <a:cubicBezTo>
                    <a:pt x="2247459" y="824271"/>
                    <a:pt x="2207178" y="832378"/>
                    <a:pt x="2201098" y="825031"/>
                  </a:cubicBezTo>
                  <a:cubicBezTo>
                    <a:pt x="2188430" y="809577"/>
                    <a:pt x="2181084" y="795897"/>
                    <a:pt x="2162336" y="788803"/>
                  </a:cubicBezTo>
                  <a:cubicBezTo>
                    <a:pt x="2150682" y="789310"/>
                    <a:pt x="2153469" y="781203"/>
                    <a:pt x="2140802" y="778416"/>
                  </a:cubicBezTo>
                  <a:cubicBezTo>
                    <a:pt x="2133708" y="774109"/>
                    <a:pt x="2096720" y="775883"/>
                    <a:pt x="2098494" y="768789"/>
                  </a:cubicBezTo>
                  <a:cubicBezTo>
                    <a:pt x="2083293" y="773349"/>
                    <a:pt x="2064039" y="779429"/>
                    <a:pt x="2055425" y="770562"/>
                  </a:cubicBezTo>
                  <a:cubicBezTo>
                    <a:pt x="2053905" y="749788"/>
                    <a:pt x="2057706" y="765749"/>
                    <a:pt x="2050359" y="751562"/>
                  </a:cubicBezTo>
                  <a:cubicBezTo>
                    <a:pt x="2042252" y="740921"/>
                    <a:pt x="2056692" y="725467"/>
                    <a:pt x="2043518" y="719640"/>
                  </a:cubicBezTo>
                  <a:cubicBezTo>
                    <a:pt x="2018184" y="698106"/>
                    <a:pt x="1997157" y="718120"/>
                    <a:pt x="2000450" y="672012"/>
                  </a:cubicBezTo>
                  <a:cubicBezTo>
                    <a:pt x="2001210" y="662638"/>
                    <a:pt x="2004250" y="661372"/>
                    <a:pt x="2004757" y="650478"/>
                  </a:cubicBezTo>
                  <a:cubicBezTo>
                    <a:pt x="2005517" y="640344"/>
                    <a:pt x="2025024" y="606650"/>
                    <a:pt x="2026291" y="604623"/>
                  </a:cubicBezTo>
                  <a:cubicBezTo>
                    <a:pt x="2036931" y="587396"/>
                    <a:pt x="2052639" y="571942"/>
                    <a:pt x="2064292" y="555475"/>
                  </a:cubicBezTo>
                  <a:cubicBezTo>
                    <a:pt x="2069359" y="551168"/>
                    <a:pt x="2068599" y="562315"/>
                    <a:pt x="2069359" y="551168"/>
                  </a:cubicBezTo>
                  <a:cubicBezTo>
                    <a:pt x="2067333" y="532674"/>
                    <a:pt x="2068599" y="543314"/>
                    <a:pt x="2079746" y="540021"/>
                  </a:cubicBezTo>
                  <a:cubicBezTo>
                    <a:pt x="2086587" y="536474"/>
                    <a:pt x="2082280" y="547114"/>
                    <a:pt x="2090893" y="539767"/>
                  </a:cubicBezTo>
                  <a:cubicBezTo>
                    <a:pt x="2106601" y="527354"/>
                    <a:pt x="2103561" y="504299"/>
                    <a:pt x="2122055" y="498726"/>
                  </a:cubicBezTo>
                  <a:cubicBezTo>
                    <a:pt x="2135735" y="503286"/>
                    <a:pt x="2156763" y="480992"/>
                    <a:pt x="2171203" y="484032"/>
                  </a:cubicBezTo>
                  <a:cubicBezTo>
                    <a:pt x="2179057" y="485805"/>
                    <a:pt x="2169430" y="493659"/>
                    <a:pt x="2179057" y="485805"/>
                  </a:cubicBezTo>
                  <a:cubicBezTo>
                    <a:pt x="2188684" y="477952"/>
                    <a:pt x="2178297" y="486565"/>
                    <a:pt x="2188684" y="477952"/>
                  </a:cubicBezTo>
                  <a:cubicBezTo>
                    <a:pt x="2208698" y="463511"/>
                    <a:pt x="2224405" y="445777"/>
                    <a:pt x="2205911" y="427790"/>
                  </a:cubicBezTo>
                  <a:cubicBezTo>
                    <a:pt x="2203631" y="420950"/>
                    <a:pt x="2223138" y="422723"/>
                    <a:pt x="2225672" y="413096"/>
                  </a:cubicBezTo>
                  <a:cubicBezTo>
                    <a:pt x="2229725" y="397895"/>
                    <a:pt x="2237326" y="403469"/>
                    <a:pt x="2240366" y="396629"/>
                  </a:cubicBezTo>
                  <a:cubicBezTo>
                    <a:pt x="2244419" y="389535"/>
                    <a:pt x="2224912" y="382695"/>
                    <a:pt x="2226432" y="378388"/>
                  </a:cubicBezTo>
                  <a:cubicBezTo>
                    <a:pt x="2228712" y="365721"/>
                    <a:pt x="2262660" y="377375"/>
                    <a:pt x="2260126" y="388775"/>
                  </a:cubicBezTo>
                  <a:cubicBezTo>
                    <a:pt x="2272287" y="385228"/>
                    <a:pt x="2267980" y="376615"/>
                    <a:pt x="2272287" y="385228"/>
                  </a:cubicBezTo>
                  <a:cubicBezTo>
                    <a:pt x="2276594" y="393842"/>
                    <a:pt x="2265447" y="383455"/>
                    <a:pt x="2276594" y="393842"/>
                  </a:cubicBezTo>
                  <a:cubicBezTo>
                    <a:pt x="2290781" y="410056"/>
                    <a:pt x="2320675" y="425763"/>
                    <a:pt x="2308515" y="409296"/>
                  </a:cubicBezTo>
                  <a:cubicBezTo>
                    <a:pt x="2297368" y="396375"/>
                    <a:pt x="2297368" y="396375"/>
                    <a:pt x="2297368" y="396375"/>
                  </a:cubicBezTo>
                  <a:cubicBezTo>
                    <a:pt x="2297368" y="396375"/>
                    <a:pt x="2294834" y="392069"/>
                    <a:pt x="2301675" y="390295"/>
                  </a:cubicBezTo>
                  <a:cubicBezTo>
                    <a:pt x="2308515" y="388522"/>
                    <a:pt x="2297368" y="398909"/>
                    <a:pt x="2308515" y="388522"/>
                  </a:cubicBezTo>
                  <a:cubicBezTo>
                    <a:pt x="2325235" y="373828"/>
                    <a:pt x="2319155" y="378135"/>
                    <a:pt x="2332582" y="370281"/>
                  </a:cubicBezTo>
                  <a:cubicBezTo>
                    <a:pt x="2336129" y="370534"/>
                    <a:pt x="2323969" y="374841"/>
                    <a:pt x="2336129" y="370534"/>
                  </a:cubicBezTo>
                  <a:cubicBezTo>
                    <a:pt x="2348290" y="366228"/>
                    <a:pt x="2343983" y="373068"/>
                    <a:pt x="2348290" y="366228"/>
                  </a:cubicBezTo>
                  <a:cubicBezTo>
                    <a:pt x="2356397" y="349000"/>
                    <a:pt x="2378184" y="343427"/>
                    <a:pt x="2362983" y="326453"/>
                  </a:cubicBezTo>
                  <a:cubicBezTo>
                    <a:pt x="2353357" y="321386"/>
                    <a:pt x="2343223" y="303145"/>
                    <a:pt x="2339676" y="295292"/>
                  </a:cubicBezTo>
                  <a:cubicBezTo>
                    <a:pt x="2304968" y="289465"/>
                    <a:pt x="2362983" y="288451"/>
                    <a:pt x="2369824" y="273758"/>
                  </a:cubicBezTo>
                  <a:cubicBezTo>
                    <a:pt x="2369824" y="273758"/>
                    <a:pt x="2363743" y="271224"/>
                    <a:pt x="2359437" y="265904"/>
                  </a:cubicBezTo>
                  <a:cubicBezTo>
                    <a:pt x="2355130" y="260837"/>
                    <a:pt x="2349810" y="268437"/>
                    <a:pt x="2355130" y="260837"/>
                  </a:cubicBezTo>
                  <a:cubicBezTo>
                    <a:pt x="2360197" y="252983"/>
                    <a:pt x="2364757" y="258304"/>
                    <a:pt x="2360197" y="252983"/>
                  </a:cubicBezTo>
                  <a:cubicBezTo>
                    <a:pt x="2367290" y="236516"/>
                    <a:pt x="2317889" y="252477"/>
                    <a:pt x="2321435" y="240823"/>
                  </a:cubicBezTo>
                  <a:cubicBezTo>
                    <a:pt x="2318902" y="232969"/>
                    <a:pt x="2320675" y="227903"/>
                    <a:pt x="2316368" y="227903"/>
                  </a:cubicBezTo>
                  <a:cubicBezTo>
                    <a:pt x="2305981" y="233729"/>
                    <a:pt x="2302435" y="221822"/>
                    <a:pt x="2292301" y="221822"/>
                  </a:cubicBezTo>
                  <a:cubicBezTo>
                    <a:pt x="2274567" y="228663"/>
                    <a:pt x="2226432" y="195981"/>
                    <a:pt x="2249993" y="235756"/>
                  </a:cubicBezTo>
                  <a:cubicBezTo>
                    <a:pt x="2253793" y="258050"/>
                    <a:pt x="2270767" y="239050"/>
                    <a:pt x="2268993" y="259824"/>
                  </a:cubicBezTo>
                  <a:cubicBezTo>
                    <a:pt x="2264180" y="265904"/>
                    <a:pt x="2246446" y="271224"/>
                    <a:pt x="2241379" y="277051"/>
                  </a:cubicBezTo>
                  <a:cubicBezTo>
                    <a:pt x="2243912" y="281358"/>
                    <a:pt x="2242139" y="289718"/>
                    <a:pt x="2237832" y="294278"/>
                  </a:cubicBezTo>
                  <a:cubicBezTo>
                    <a:pt x="2229979" y="301119"/>
                    <a:pt x="2236059" y="306439"/>
                    <a:pt x="2229979" y="301119"/>
                  </a:cubicBezTo>
                  <a:cubicBezTo>
                    <a:pt x="2223898" y="296052"/>
                    <a:pt x="2236059" y="294278"/>
                    <a:pt x="2223898" y="296052"/>
                  </a:cubicBezTo>
                  <a:cubicBezTo>
                    <a:pt x="2211738" y="297825"/>
                    <a:pt x="2209964" y="287438"/>
                    <a:pt x="2211738" y="297825"/>
                  </a:cubicBezTo>
                  <a:cubicBezTo>
                    <a:pt x="2210218" y="318093"/>
                    <a:pt x="2225418" y="309226"/>
                    <a:pt x="2226432" y="321893"/>
                  </a:cubicBezTo>
                  <a:cubicBezTo>
                    <a:pt x="2230232" y="330253"/>
                    <a:pt x="2213258" y="338107"/>
                    <a:pt x="2207431" y="338360"/>
                  </a:cubicBezTo>
                  <a:cubicBezTo>
                    <a:pt x="2195524" y="344694"/>
                    <a:pt x="2190204" y="323159"/>
                    <a:pt x="2183364" y="315812"/>
                  </a:cubicBezTo>
                  <a:cubicBezTo>
                    <a:pt x="2180830" y="310746"/>
                    <a:pt x="2182604" y="326960"/>
                    <a:pt x="2180830" y="310746"/>
                  </a:cubicBezTo>
                  <a:cubicBezTo>
                    <a:pt x="2179057" y="294278"/>
                    <a:pt x="2179057" y="294278"/>
                    <a:pt x="2179057" y="294278"/>
                  </a:cubicBezTo>
                  <a:cubicBezTo>
                    <a:pt x="2179057" y="294278"/>
                    <a:pt x="2183364" y="295038"/>
                    <a:pt x="2185897" y="294278"/>
                  </a:cubicBezTo>
                  <a:cubicBezTo>
                    <a:pt x="2188430" y="293518"/>
                    <a:pt x="2187670" y="309732"/>
                    <a:pt x="2188430" y="293518"/>
                  </a:cubicBezTo>
                  <a:cubicBezTo>
                    <a:pt x="2189191" y="277051"/>
                    <a:pt x="2198058" y="295292"/>
                    <a:pt x="2189191" y="277051"/>
                  </a:cubicBezTo>
                  <a:cubicBezTo>
                    <a:pt x="2188430" y="257037"/>
                    <a:pt x="2153723" y="240063"/>
                    <a:pt x="2146122" y="254504"/>
                  </a:cubicBezTo>
                  <a:cubicBezTo>
                    <a:pt x="2144349" y="265904"/>
                    <a:pt x="2138015" y="270211"/>
                    <a:pt x="2131428" y="280344"/>
                  </a:cubicBezTo>
                  <a:cubicBezTo>
                    <a:pt x="2127882" y="285411"/>
                    <a:pt x="2135735" y="288958"/>
                    <a:pt x="2127882" y="285411"/>
                  </a:cubicBezTo>
                  <a:cubicBezTo>
                    <a:pt x="2120028" y="281864"/>
                    <a:pt x="2119268" y="295038"/>
                    <a:pt x="2120028" y="281864"/>
                  </a:cubicBezTo>
                  <a:cubicBezTo>
                    <a:pt x="2129908" y="261597"/>
                    <a:pt x="2103307" y="265144"/>
                    <a:pt x="2105334" y="246397"/>
                  </a:cubicBezTo>
                  <a:cubicBezTo>
                    <a:pt x="2114201" y="213209"/>
                    <a:pt x="2097227" y="243103"/>
                    <a:pt x="2084560" y="236010"/>
                  </a:cubicBezTo>
                  <a:cubicBezTo>
                    <a:pt x="2077466" y="226889"/>
                    <a:pt x="2058719" y="231196"/>
                    <a:pt x="2066319" y="218782"/>
                  </a:cubicBezTo>
                  <a:cubicBezTo>
                    <a:pt x="2071893" y="208395"/>
                    <a:pt x="2095960" y="206115"/>
                    <a:pt x="2075693" y="196235"/>
                  </a:cubicBezTo>
                  <a:cubicBezTo>
                    <a:pt x="2067839" y="191928"/>
                    <a:pt x="2068853" y="201302"/>
                    <a:pt x="2067839" y="191928"/>
                  </a:cubicBezTo>
                  <a:cubicBezTo>
                    <a:pt x="2067079" y="182301"/>
                    <a:pt x="2074680" y="188381"/>
                    <a:pt x="2067079" y="182301"/>
                  </a:cubicBezTo>
                  <a:cubicBezTo>
                    <a:pt x="2059732" y="178247"/>
                    <a:pt x="2055425" y="170140"/>
                    <a:pt x="2054159" y="165074"/>
                  </a:cubicBezTo>
                  <a:cubicBezTo>
                    <a:pt x="2051625" y="162540"/>
                    <a:pt x="2045545" y="168620"/>
                    <a:pt x="2048079" y="156460"/>
                  </a:cubicBezTo>
                  <a:cubicBezTo>
                    <a:pt x="2050612" y="144299"/>
                    <a:pt x="2063532" y="151393"/>
                    <a:pt x="2050612" y="144299"/>
                  </a:cubicBezTo>
                  <a:cubicBezTo>
                    <a:pt x="2033891" y="136192"/>
                    <a:pt x="2033131" y="137713"/>
                    <a:pt x="2020464" y="127832"/>
                  </a:cubicBezTo>
                  <a:cubicBezTo>
                    <a:pt x="2010837" y="121752"/>
                    <a:pt x="2010837" y="130366"/>
                    <a:pt x="2010837" y="121752"/>
                  </a:cubicBezTo>
                  <a:cubicBezTo>
                    <a:pt x="2010837" y="113138"/>
                    <a:pt x="2005770" y="117445"/>
                    <a:pt x="2010837" y="113138"/>
                  </a:cubicBezTo>
                  <a:cubicBezTo>
                    <a:pt x="2015397" y="112885"/>
                    <a:pt x="2018691" y="102498"/>
                    <a:pt x="2021224" y="100978"/>
                  </a:cubicBezTo>
                  <a:cubicBezTo>
                    <a:pt x="2024771" y="98444"/>
                    <a:pt x="2016917" y="107818"/>
                    <a:pt x="2024771" y="98444"/>
                  </a:cubicBezTo>
                  <a:cubicBezTo>
                    <a:pt x="2032625" y="88817"/>
                    <a:pt x="2037691" y="92364"/>
                    <a:pt x="2032625" y="84511"/>
                  </a:cubicBezTo>
                  <a:cubicBezTo>
                    <a:pt x="2027558" y="76657"/>
                    <a:pt x="2025784" y="81977"/>
                    <a:pt x="2027558" y="76657"/>
                  </a:cubicBezTo>
                  <a:cubicBezTo>
                    <a:pt x="2039718" y="73617"/>
                    <a:pt x="2065559" y="78430"/>
                    <a:pt x="2075946" y="70577"/>
                  </a:cubicBezTo>
                  <a:cubicBezTo>
                    <a:pt x="2075946" y="70577"/>
                    <a:pt x="2071639" y="76657"/>
                    <a:pt x="2080253" y="66270"/>
                  </a:cubicBezTo>
                  <a:cubicBezTo>
                    <a:pt x="2090640" y="55123"/>
                    <a:pt x="2087347" y="56136"/>
                    <a:pt x="2095707" y="48029"/>
                  </a:cubicBezTo>
                  <a:cubicBezTo>
                    <a:pt x="2146629" y="4454"/>
                    <a:pt x="2120535" y="11548"/>
                    <a:pt x="2073159" y="10535"/>
                  </a:cubicBezTo>
                  <a:cubicBezTo>
                    <a:pt x="2032118" y="-8466"/>
                    <a:pt x="1977649" y="-3906"/>
                    <a:pt x="1969542" y="41949"/>
                  </a:cubicBezTo>
                  <a:cubicBezTo>
                    <a:pt x="1969796" y="63483"/>
                    <a:pt x="2002477" y="117192"/>
                    <a:pt x="1978156" y="124032"/>
                  </a:cubicBezTo>
                  <a:cubicBezTo>
                    <a:pt x="1939901" y="130872"/>
                    <a:pt x="1985503" y="138219"/>
                    <a:pt x="1976383" y="144806"/>
                  </a:cubicBezTo>
                  <a:cubicBezTo>
                    <a:pt x="1969542" y="149113"/>
                    <a:pt x="1975623" y="153420"/>
                    <a:pt x="1969542" y="149113"/>
                  </a:cubicBezTo>
                  <a:cubicBezTo>
                    <a:pt x="1963462" y="144806"/>
                    <a:pt x="1975623" y="138726"/>
                    <a:pt x="1963462" y="144806"/>
                  </a:cubicBezTo>
                  <a:cubicBezTo>
                    <a:pt x="1945221" y="157220"/>
                    <a:pt x="1948262" y="148606"/>
                    <a:pt x="1948768" y="163047"/>
                  </a:cubicBezTo>
                  <a:cubicBezTo>
                    <a:pt x="1949275" y="170140"/>
                    <a:pt x="1947502" y="175967"/>
                    <a:pt x="1952315" y="177741"/>
                  </a:cubicBezTo>
                  <a:cubicBezTo>
                    <a:pt x="1959915" y="185848"/>
                    <a:pt x="1943195" y="195981"/>
                    <a:pt x="1953075" y="203582"/>
                  </a:cubicBezTo>
                  <a:cubicBezTo>
                    <a:pt x="1962955" y="227649"/>
                    <a:pt x="1971569" y="213969"/>
                    <a:pt x="1988543" y="221822"/>
                  </a:cubicBezTo>
                  <a:cubicBezTo>
                    <a:pt x="2007290" y="234489"/>
                    <a:pt x="2029585" y="241583"/>
                    <a:pt x="2006784" y="259824"/>
                  </a:cubicBezTo>
                  <a:cubicBezTo>
                    <a:pt x="1998423" y="269957"/>
                    <a:pt x="2036425" y="276798"/>
                    <a:pt x="2021478" y="283891"/>
                  </a:cubicBezTo>
                  <a:cubicBezTo>
                    <a:pt x="2005010" y="304665"/>
                    <a:pt x="1962449" y="301119"/>
                    <a:pt x="1983476" y="330506"/>
                  </a:cubicBezTo>
                  <a:cubicBezTo>
                    <a:pt x="1987276" y="346974"/>
                    <a:pt x="1945475" y="327466"/>
                    <a:pt x="1956622" y="320119"/>
                  </a:cubicBezTo>
                  <a:cubicBezTo>
                    <a:pt x="1963462" y="313279"/>
                    <a:pt x="1964476" y="320119"/>
                    <a:pt x="1963462" y="313279"/>
                  </a:cubicBezTo>
                  <a:cubicBezTo>
                    <a:pt x="1962702" y="306439"/>
                    <a:pt x="1972076" y="301119"/>
                    <a:pt x="1959155" y="302132"/>
                  </a:cubicBezTo>
                  <a:cubicBezTo>
                    <a:pt x="1948768" y="308212"/>
                    <a:pt x="1911274" y="279584"/>
                    <a:pt x="1908233" y="283891"/>
                  </a:cubicBezTo>
                  <a:cubicBezTo>
                    <a:pt x="1895566" y="287691"/>
                    <a:pt x="1911527" y="310999"/>
                    <a:pt x="1918620" y="310746"/>
                  </a:cubicBezTo>
                  <a:cubicBezTo>
                    <a:pt x="1923687" y="312519"/>
                    <a:pt x="1928248" y="305679"/>
                    <a:pt x="1923687" y="312519"/>
                  </a:cubicBezTo>
                  <a:cubicBezTo>
                    <a:pt x="1919381" y="319359"/>
                    <a:pt x="1923687" y="325439"/>
                    <a:pt x="1910767" y="322146"/>
                  </a:cubicBezTo>
                  <a:cubicBezTo>
                    <a:pt x="1889233" y="320626"/>
                    <a:pt x="1898353" y="309226"/>
                    <a:pt x="1875299" y="313532"/>
                  </a:cubicBezTo>
                  <a:cubicBezTo>
                    <a:pt x="1841351" y="320119"/>
                    <a:pt x="1856805" y="310746"/>
                    <a:pt x="1838058" y="318599"/>
                  </a:cubicBezTo>
                  <a:cubicBezTo>
                    <a:pt x="1832991" y="318599"/>
                    <a:pt x="1844138" y="321133"/>
                    <a:pt x="1828431" y="318599"/>
                  </a:cubicBezTo>
                  <a:cubicBezTo>
                    <a:pt x="1816523" y="313026"/>
                    <a:pt x="1794229" y="318346"/>
                    <a:pt x="1788656" y="316826"/>
                  </a:cubicBezTo>
                  <a:cubicBezTo>
                    <a:pt x="1776495" y="308972"/>
                    <a:pt x="1790429" y="308212"/>
                    <a:pt x="1772188" y="307199"/>
                  </a:cubicBezTo>
                  <a:cubicBezTo>
                    <a:pt x="1742801" y="304159"/>
                    <a:pt x="1750654" y="310999"/>
                    <a:pt x="1731654" y="299345"/>
                  </a:cubicBezTo>
                  <a:cubicBezTo>
                    <a:pt x="1724307" y="294785"/>
                    <a:pt x="1710120" y="293518"/>
                    <a:pt x="1707333" y="285411"/>
                  </a:cubicBezTo>
                  <a:cubicBezTo>
                    <a:pt x="1714680" y="271224"/>
                    <a:pt x="1676172" y="290225"/>
                    <a:pt x="1672878" y="294025"/>
                  </a:cubicBezTo>
                  <a:cubicBezTo>
                    <a:pt x="1656664" y="310746"/>
                    <a:pt x="1655398" y="300359"/>
                    <a:pt x="1645264" y="306945"/>
                  </a:cubicBezTo>
                  <a:cubicBezTo>
                    <a:pt x="1621703" y="325186"/>
                    <a:pt x="1653877" y="333040"/>
                    <a:pt x="1638424" y="338107"/>
                  </a:cubicBezTo>
                  <a:cubicBezTo>
                    <a:pt x="1631583" y="340640"/>
                    <a:pt x="1610556" y="333800"/>
                    <a:pt x="1605489" y="327720"/>
                  </a:cubicBezTo>
                  <a:cubicBezTo>
                    <a:pt x="1599409" y="306692"/>
                    <a:pt x="1599409" y="322146"/>
                    <a:pt x="1586488" y="312266"/>
                  </a:cubicBezTo>
                  <a:cubicBezTo>
                    <a:pt x="1577875" y="309732"/>
                    <a:pt x="1594342" y="304412"/>
                    <a:pt x="1573568" y="310492"/>
                  </a:cubicBezTo>
                  <a:cubicBezTo>
                    <a:pt x="1552794" y="316572"/>
                    <a:pt x="1551020" y="318346"/>
                    <a:pt x="1544940" y="319106"/>
                  </a:cubicBezTo>
                  <a:cubicBezTo>
                    <a:pt x="1538100" y="320119"/>
                    <a:pt x="1526953" y="317079"/>
                    <a:pt x="1516312" y="319106"/>
                  </a:cubicBezTo>
                  <a:cubicBezTo>
                    <a:pt x="1493512" y="323666"/>
                    <a:pt x="1502379" y="322146"/>
                    <a:pt x="1492245" y="322653"/>
                  </a:cubicBezTo>
                  <a:cubicBezTo>
                    <a:pt x="1476791" y="324679"/>
                    <a:pt x="1413455" y="315812"/>
                    <a:pt x="1448163" y="297572"/>
                  </a:cubicBezTo>
                  <a:cubicBezTo>
                    <a:pt x="1455510" y="299345"/>
                    <a:pt x="1473751" y="293012"/>
                    <a:pt x="1469697" y="284651"/>
                  </a:cubicBezTo>
                  <a:cubicBezTo>
                    <a:pt x="1454750" y="278318"/>
                    <a:pt x="1457284" y="266917"/>
                    <a:pt x="1441070" y="266411"/>
                  </a:cubicBezTo>
                  <a:cubicBezTo>
                    <a:pt x="1390148" y="277811"/>
                    <a:pt x="1365574" y="262104"/>
                    <a:pt x="1323519" y="248170"/>
                  </a:cubicBezTo>
                  <a:cubicBezTo>
                    <a:pt x="1310345" y="247663"/>
                    <a:pt x="1292104" y="231956"/>
                    <a:pt x="1279437" y="227396"/>
                  </a:cubicBezTo>
                  <a:cubicBezTo>
                    <a:pt x="1260943" y="225876"/>
                    <a:pt x="1228769" y="209915"/>
                    <a:pt x="1219902" y="230943"/>
                  </a:cubicBezTo>
                  <a:cubicBezTo>
                    <a:pt x="1171006" y="274518"/>
                    <a:pt x="1211541" y="165074"/>
                    <a:pt x="1152513" y="225876"/>
                  </a:cubicBezTo>
                  <a:cubicBezTo>
                    <a:pt x="1161126" y="269704"/>
                    <a:pt x="1115271" y="213969"/>
                    <a:pt x="1111978" y="209409"/>
                  </a:cubicBezTo>
                  <a:cubicBezTo>
                    <a:pt x="1110204" y="201555"/>
                    <a:pt x="1090697" y="169380"/>
                    <a:pt x="1086137" y="192181"/>
                  </a:cubicBezTo>
                  <a:cubicBezTo>
                    <a:pt x="1092217" y="190915"/>
                    <a:pt x="1085123" y="202062"/>
                    <a:pt x="1080057" y="203328"/>
                  </a:cubicBezTo>
                  <a:cubicBezTo>
                    <a:pt x="1074990" y="206875"/>
                    <a:pt x="1075750" y="199781"/>
                    <a:pt x="1074990" y="206875"/>
                  </a:cubicBezTo>
                  <a:cubicBezTo>
                    <a:pt x="1074230" y="213715"/>
                    <a:pt x="1084617" y="206115"/>
                    <a:pt x="1074230" y="213715"/>
                  </a:cubicBezTo>
                  <a:cubicBezTo>
                    <a:pt x="1063843" y="221569"/>
                    <a:pt x="1063843" y="221569"/>
                    <a:pt x="1063843" y="221569"/>
                  </a:cubicBezTo>
                  <a:cubicBezTo>
                    <a:pt x="1067136" y="212955"/>
                    <a:pt x="1041548" y="220049"/>
                    <a:pt x="1040535" y="223342"/>
                  </a:cubicBezTo>
                  <a:cubicBezTo>
                    <a:pt x="1013427" y="233223"/>
                    <a:pt x="996200" y="247917"/>
                    <a:pt x="972386" y="260584"/>
                  </a:cubicBezTo>
                  <a:cubicBezTo>
                    <a:pt x="961999" y="264131"/>
                    <a:pt x="968839" y="263117"/>
                    <a:pt x="961999" y="264131"/>
                  </a:cubicBezTo>
                  <a:cubicBezTo>
                    <a:pt x="935651" y="265904"/>
                    <a:pt x="966559" y="248170"/>
                    <a:pt x="971626" y="248677"/>
                  </a:cubicBezTo>
                  <a:cubicBezTo>
                    <a:pt x="974159" y="247917"/>
                    <a:pt x="969092" y="253744"/>
                    <a:pt x="974159" y="247917"/>
                  </a:cubicBezTo>
                  <a:cubicBezTo>
                    <a:pt x="979226" y="241836"/>
                    <a:pt x="968079" y="247917"/>
                    <a:pt x="979226" y="241836"/>
                  </a:cubicBezTo>
                  <a:cubicBezTo>
                    <a:pt x="990373" y="235756"/>
                    <a:pt x="985306" y="239303"/>
                    <a:pt x="990373" y="235756"/>
                  </a:cubicBezTo>
                  <a:cubicBezTo>
                    <a:pt x="995440" y="232209"/>
                    <a:pt x="983533" y="237530"/>
                    <a:pt x="995440" y="232209"/>
                  </a:cubicBezTo>
                  <a:cubicBezTo>
                    <a:pt x="1011654" y="224102"/>
                    <a:pt x="1024068" y="222582"/>
                    <a:pt x="1036988" y="214982"/>
                  </a:cubicBezTo>
                  <a:cubicBezTo>
                    <a:pt x="1066376" y="201808"/>
                    <a:pt x="1016721" y="204342"/>
                    <a:pt x="1012921" y="207128"/>
                  </a:cubicBezTo>
                  <a:cubicBezTo>
                    <a:pt x="996960" y="219289"/>
                    <a:pt x="963012" y="229169"/>
                    <a:pt x="950852" y="233983"/>
                  </a:cubicBezTo>
                  <a:cubicBezTo>
                    <a:pt x="949078" y="236516"/>
                    <a:pt x="960479" y="235756"/>
                    <a:pt x="949078" y="236516"/>
                  </a:cubicBezTo>
                  <a:cubicBezTo>
                    <a:pt x="937931" y="237276"/>
                    <a:pt x="939451" y="240823"/>
                    <a:pt x="937931" y="237276"/>
                  </a:cubicBezTo>
                  <a:cubicBezTo>
                    <a:pt x="933624" y="223342"/>
                    <a:pt x="907784" y="243103"/>
                    <a:pt x="898156" y="240823"/>
                  </a:cubicBezTo>
                  <a:cubicBezTo>
                    <a:pt x="893850" y="239050"/>
                    <a:pt x="899930" y="236516"/>
                    <a:pt x="893850" y="239050"/>
                  </a:cubicBezTo>
                  <a:cubicBezTo>
                    <a:pt x="887769" y="241583"/>
                    <a:pt x="887769" y="235503"/>
                    <a:pt x="887769" y="241583"/>
                  </a:cubicBezTo>
                  <a:cubicBezTo>
                    <a:pt x="885996" y="250450"/>
                    <a:pt x="892330" y="250957"/>
                    <a:pt x="887769" y="254504"/>
                  </a:cubicBezTo>
                  <a:cubicBezTo>
                    <a:pt x="881689" y="260584"/>
                    <a:pt x="894610" y="258050"/>
                    <a:pt x="881689" y="260584"/>
                  </a:cubicBezTo>
                  <a:cubicBezTo>
                    <a:pt x="868769" y="263117"/>
                    <a:pt x="876622" y="266664"/>
                    <a:pt x="864462" y="264891"/>
                  </a:cubicBezTo>
                  <a:cubicBezTo>
                    <a:pt x="852302" y="263117"/>
                    <a:pt x="854835" y="262357"/>
                    <a:pt x="841154" y="263117"/>
                  </a:cubicBezTo>
                  <a:cubicBezTo>
                    <a:pt x="827221" y="263877"/>
                    <a:pt x="837608" y="273504"/>
                    <a:pt x="827221" y="263877"/>
                  </a:cubicBezTo>
                  <a:cubicBezTo>
                    <a:pt x="813793" y="252477"/>
                    <a:pt x="802140" y="238796"/>
                    <a:pt x="789979" y="233729"/>
                  </a:cubicBezTo>
                  <a:cubicBezTo>
                    <a:pt x="778072" y="223342"/>
                    <a:pt x="752484" y="228916"/>
                    <a:pt x="739057" y="228663"/>
                  </a:cubicBezTo>
                  <a:cubicBezTo>
                    <a:pt x="726390" y="222836"/>
                    <a:pt x="739564" y="220556"/>
                    <a:pt x="715750" y="219036"/>
                  </a:cubicBezTo>
                  <a:cubicBezTo>
                    <a:pt x="695989" y="218276"/>
                    <a:pt x="702829" y="223342"/>
                    <a:pt x="695989" y="218276"/>
                  </a:cubicBezTo>
                  <a:cubicBezTo>
                    <a:pt x="680029" y="212195"/>
                    <a:pt x="697002" y="205355"/>
                    <a:pt x="684842" y="206115"/>
                  </a:cubicBezTo>
                  <a:cubicBezTo>
                    <a:pt x="673948" y="203075"/>
                    <a:pt x="642280" y="209409"/>
                    <a:pt x="631387" y="210422"/>
                  </a:cubicBezTo>
                  <a:cubicBezTo>
                    <a:pt x="592372" y="212955"/>
                    <a:pt x="603266" y="188888"/>
                    <a:pt x="563238" y="201808"/>
                  </a:cubicBezTo>
                  <a:cubicBezTo>
                    <a:pt x="549557" y="193448"/>
                    <a:pt x="530810" y="185594"/>
                    <a:pt x="514089" y="182808"/>
                  </a:cubicBezTo>
                  <a:cubicBezTo>
                    <a:pt x="477861" y="189901"/>
                    <a:pt x="452780" y="191421"/>
                    <a:pt x="426939" y="181034"/>
                  </a:cubicBezTo>
                  <a:cubicBezTo>
                    <a:pt x="425166" y="177487"/>
                    <a:pt x="426939" y="184581"/>
                    <a:pt x="425166" y="177487"/>
                  </a:cubicBezTo>
                  <a:cubicBezTo>
                    <a:pt x="423392" y="170647"/>
                    <a:pt x="435553" y="171407"/>
                    <a:pt x="423392" y="170647"/>
                  </a:cubicBezTo>
                  <a:cubicBezTo>
                    <a:pt x="403125" y="170900"/>
                    <a:pt x="410472" y="170647"/>
                    <a:pt x="394765" y="168874"/>
                  </a:cubicBezTo>
                  <a:cubicBezTo>
                    <a:pt x="332696" y="171914"/>
                    <a:pt x="388178" y="146580"/>
                    <a:pt x="347136" y="160260"/>
                  </a:cubicBezTo>
                  <a:cubicBezTo>
                    <a:pt x="320535" y="175207"/>
                    <a:pt x="341563" y="144806"/>
                    <a:pt x="307362" y="141259"/>
                  </a:cubicBezTo>
                  <a:cubicBezTo>
                    <a:pt x="297481" y="162540"/>
                    <a:pt x="248333" y="173181"/>
                    <a:pt x="232119" y="168114"/>
                  </a:cubicBezTo>
                  <a:cubicBezTo>
                    <a:pt x="210331" y="169887"/>
                    <a:pt x="199944" y="190155"/>
                    <a:pt x="179424" y="193955"/>
                  </a:cubicBezTo>
                  <a:cubicBezTo>
                    <a:pt x="170557" y="196235"/>
                    <a:pt x="167263" y="191928"/>
                    <a:pt x="158649" y="199021"/>
                  </a:cubicBezTo>
                  <a:cubicBezTo>
                    <a:pt x="140915" y="208395"/>
                    <a:pt x="129768" y="225622"/>
                    <a:pt x="119888" y="240570"/>
                  </a:cubicBezTo>
                  <a:cubicBezTo>
                    <a:pt x="116341" y="244877"/>
                    <a:pt x="132048" y="234489"/>
                    <a:pt x="116341" y="244877"/>
                  </a:cubicBezTo>
                  <a:cubicBezTo>
                    <a:pt x="90500" y="262611"/>
                    <a:pt x="75553" y="268691"/>
                    <a:pt x="48952" y="263117"/>
                  </a:cubicBezTo>
                  <a:cubicBezTo>
                    <a:pt x="25391" y="280851"/>
                    <a:pt x="58326" y="306945"/>
                    <a:pt x="76566" y="312266"/>
                  </a:cubicBezTo>
                  <a:cubicBezTo>
                    <a:pt x="94047" y="317332"/>
                    <a:pt x="89234" y="313279"/>
                    <a:pt x="99114" y="320879"/>
                  </a:cubicBezTo>
                  <a:cubicBezTo>
                    <a:pt x="114314" y="332786"/>
                    <a:pt x="102407" y="341147"/>
                    <a:pt x="118875" y="346720"/>
                  </a:cubicBezTo>
                  <a:cubicBezTo>
                    <a:pt x="121155" y="353054"/>
                    <a:pt x="156623" y="345200"/>
                    <a:pt x="162956" y="348494"/>
                  </a:cubicBezTo>
                  <a:cubicBezTo>
                    <a:pt x="143956" y="370028"/>
                    <a:pt x="206278" y="371548"/>
                    <a:pt x="146489" y="396882"/>
                  </a:cubicBezTo>
                  <a:cubicBezTo>
                    <a:pt x="142942" y="396882"/>
                    <a:pt x="147249" y="397642"/>
                    <a:pt x="137875" y="396882"/>
                  </a:cubicBezTo>
                  <a:cubicBezTo>
                    <a:pt x="128248" y="396122"/>
                    <a:pt x="132808" y="399416"/>
                    <a:pt x="128248" y="396122"/>
                  </a:cubicBezTo>
                  <a:cubicBezTo>
                    <a:pt x="123941" y="392575"/>
                    <a:pt x="130782" y="393589"/>
                    <a:pt x="123941" y="392575"/>
                  </a:cubicBezTo>
                  <a:cubicBezTo>
                    <a:pt x="117101" y="391815"/>
                    <a:pt x="112794" y="386495"/>
                    <a:pt x="112794" y="386495"/>
                  </a:cubicBezTo>
                  <a:cubicBezTo>
                    <a:pt x="114568" y="378641"/>
                    <a:pt x="126728" y="384722"/>
                    <a:pt x="114568" y="378641"/>
                  </a:cubicBezTo>
                  <a:cubicBezTo>
                    <a:pt x="102407" y="372561"/>
                    <a:pt x="122421" y="365721"/>
                    <a:pt x="102407" y="372561"/>
                  </a:cubicBezTo>
                  <a:cubicBezTo>
                    <a:pt x="74540" y="378895"/>
                    <a:pt x="87207" y="381428"/>
                    <a:pt x="64406" y="389028"/>
                  </a:cubicBezTo>
                  <a:cubicBezTo>
                    <a:pt x="43125" y="396122"/>
                    <a:pt x="39578" y="387508"/>
                    <a:pt x="22858" y="399416"/>
                  </a:cubicBezTo>
                  <a:cubicBezTo>
                    <a:pt x="16018" y="403722"/>
                    <a:pt x="28938" y="391562"/>
                    <a:pt x="16018" y="403722"/>
                  </a:cubicBezTo>
                  <a:cubicBezTo>
                    <a:pt x="3097" y="415883"/>
                    <a:pt x="2084" y="412336"/>
                    <a:pt x="3097" y="415883"/>
                  </a:cubicBezTo>
                  <a:cubicBezTo>
                    <a:pt x="3857" y="419430"/>
                    <a:pt x="-4757" y="415123"/>
                    <a:pt x="3857" y="419430"/>
                  </a:cubicBezTo>
                  <a:cubicBezTo>
                    <a:pt x="8924" y="427283"/>
                    <a:pt x="39325" y="421456"/>
                    <a:pt x="41098" y="425510"/>
                  </a:cubicBezTo>
                  <a:cubicBezTo>
                    <a:pt x="25645" y="473645"/>
                    <a:pt x="83660" y="463004"/>
                    <a:pt x="115328" y="464271"/>
                  </a:cubicBezTo>
                  <a:cubicBezTo>
                    <a:pt x="129008" y="469085"/>
                    <a:pt x="124701" y="464018"/>
                    <a:pt x="135089" y="465031"/>
                  </a:cubicBezTo>
                  <a:cubicBezTo>
                    <a:pt x="144716" y="468578"/>
                    <a:pt x="138635" y="474658"/>
                    <a:pt x="144716" y="468578"/>
                  </a:cubicBezTo>
                  <a:cubicBezTo>
                    <a:pt x="150289" y="460978"/>
                    <a:pt x="171317" y="450084"/>
                    <a:pt x="180184" y="453884"/>
                  </a:cubicBezTo>
                  <a:cubicBezTo>
                    <a:pt x="178917" y="459964"/>
                    <a:pt x="181197" y="469591"/>
                    <a:pt x="188037" y="474658"/>
                  </a:cubicBezTo>
                  <a:cubicBezTo>
                    <a:pt x="189811" y="477192"/>
                    <a:pt x="188037" y="459204"/>
                    <a:pt x="189811" y="477192"/>
                  </a:cubicBezTo>
                  <a:cubicBezTo>
                    <a:pt x="193357" y="501766"/>
                    <a:pt x="198424" y="490365"/>
                    <a:pt x="181197" y="502273"/>
                  </a:cubicBezTo>
                  <a:cubicBezTo>
                    <a:pt x="161690" y="513673"/>
                    <a:pt x="151809" y="501513"/>
                    <a:pt x="137115" y="517726"/>
                  </a:cubicBezTo>
                  <a:cubicBezTo>
                    <a:pt x="131795" y="535460"/>
                    <a:pt x="123688" y="516206"/>
                    <a:pt x="107728" y="519500"/>
                  </a:cubicBezTo>
                  <a:cubicBezTo>
                    <a:pt x="72513" y="519753"/>
                    <a:pt x="86700" y="535207"/>
                    <a:pt x="75806" y="553955"/>
                  </a:cubicBezTo>
                  <a:cubicBezTo>
                    <a:pt x="49459" y="581569"/>
                    <a:pt x="30205" y="583596"/>
                    <a:pt x="69726" y="607410"/>
                  </a:cubicBezTo>
                  <a:cubicBezTo>
                    <a:pt x="78340" y="614250"/>
                    <a:pt x="69219" y="618050"/>
                    <a:pt x="68966" y="626410"/>
                  </a:cubicBezTo>
                  <a:cubicBezTo>
                    <a:pt x="69726" y="634264"/>
                    <a:pt x="62126" y="628944"/>
                    <a:pt x="69726" y="634264"/>
                  </a:cubicBezTo>
                  <a:cubicBezTo>
                    <a:pt x="75553" y="635531"/>
                    <a:pt x="90754" y="656052"/>
                    <a:pt x="93794" y="659345"/>
                  </a:cubicBezTo>
                  <a:cubicBezTo>
                    <a:pt x="125715" y="676572"/>
                    <a:pt x="137115" y="635784"/>
                    <a:pt x="161943" y="658585"/>
                  </a:cubicBezTo>
                  <a:cubicBezTo>
                    <a:pt x="181704" y="663399"/>
                    <a:pt x="147502" y="695066"/>
                    <a:pt x="161943" y="703427"/>
                  </a:cubicBezTo>
                  <a:cubicBezTo>
                    <a:pt x="149022" y="728761"/>
                    <a:pt x="216412" y="685186"/>
                    <a:pt x="216412" y="701653"/>
                  </a:cubicBezTo>
                  <a:cubicBezTo>
                    <a:pt x="223252" y="709507"/>
                    <a:pt x="212105" y="702413"/>
                    <a:pt x="223252" y="709507"/>
                  </a:cubicBezTo>
                  <a:cubicBezTo>
                    <a:pt x="234399" y="716347"/>
                    <a:pt x="222492" y="708747"/>
                    <a:pt x="234399" y="716347"/>
                  </a:cubicBezTo>
                  <a:cubicBezTo>
                    <a:pt x="246559" y="724201"/>
                    <a:pt x="246559" y="724201"/>
                    <a:pt x="246559" y="724201"/>
                  </a:cubicBezTo>
                  <a:cubicBezTo>
                    <a:pt x="246559" y="724201"/>
                    <a:pt x="245799" y="725974"/>
                    <a:pt x="250106" y="718120"/>
                  </a:cubicBezTo>
                  <a:cubicBezTo>
                    <a:pt x="254413" y="710267"/>
                    <a:pt x="237946" y="707734"/>
                    <a:pt x="254413" y="710267"/>
                  </a:cubicBezTo>
                  <a:cubicBezTo>
                    <a:pt x="270880" y="712800"/>
                    <a:pt x="285574" y="709507"/>
                    <a:pt x="288107" y="706720"/>
                  </a:cubicBezTo>
                  <a:cubicBezTo>
                    <a:pt x="296721" y="701400"/>
                    <a:pt x="275694" y="739401"/>
                    <a:pt x="277720" y="746495"/>
                  </a:cubicBezTo>
                  <a:cubicBezTo>
                    <a:pt x="265813" y="775123"/>
                    <a:pt x="230092" y="777909"/>
                    <a:pt x="214638" y="796657"/>
                  </a:cubicBezTo>
                  <a:cubicBezTo>
                    <a:pt x="195384" y="797670"/>
                    <a:pt x="202984" y="819964"/>
                    <a:pt x="193104" y="819204"/>
                  </a:cubicBezTo>
                  <a:cubicBezTo>
                    <a:pt x="181704" y="813884"/>
                    <a:pt x="153076" y="815151"/>
                    <a:pt x="149022" y="829591"/>
                  </a:cubicBezTo>
                  <a:cubicBezTo>
                    <a:pt x="144716" y="833138"/>
                    <a:pt x="151556" y="825284"/>
                    <a:pt x="144716" y="833138"/>
                  </a:cubicBezTo>
                  <a:cubicBezTo>
                    <a:pt x="137875" y="840992"/>
                    <a:pt x="154343" y="833138"/>
                    <a:pt x="137875" y="840992"/>
                  </a:cubicBezTo>
                  <a:cubicBezTo>
                    <a:pt x="117608" y="855432"/>
                    <a:pt x="123181" y="843272"/>
                    <a:pt x="108488" y="851379"/>
                  </a:cubicBezTo>
                  <a:cubicBezTo>
                    <a:pt x="72513" y="867339"/>
                    <a:pt x="88727" y="881020"/>
                    <a:pt x="118875" y="864299"/>
                  </a:cubicBezTo>
                  <a:cubicBezTo>
                    <a:pt x="138129" y="861259"/>
                    <a:pt x="169543" y="841498"/>
                    <a:pt x="171570" y="841752"/>
                  </a:cubicBezTo>
                  <a:cubicBezTo>
                    <a:pt x="201971" y="842005"/>
                    <a:pt x="224265" y="814391"/>
                    <a:pt x="250106" y="809831"/>
                  </a:cubicBezTo>
                  <a:cubicBezTo>
                    <a:pt x="257706" y="810591"/>
                    <a:pt x="262013" y="796150"/>
                    <a:pt x="270880" y="794377"/>
                  </a:cubicBezTo>
                  <a:cubicBezTo>
                    <a:pt x="292161" y="790576"/>
                    <a:pt x="292414" y="778923"/>
                    <a:pt x="311415" y="768536"/>
                  </a:cubicBezTo>
                  <a:cubicBezTo>
                    <a:pt x="340296" y="755869"/>
                    <a:pt x="332696" y="756122"/>
                    <a:pt x="353723" y="740921"/>
                  </a:cubicBezTo>
                  <a:cubicBezTo>
                    <a:pt x="372471" y="728001"/>
                    <a:pt x="383111" y="725467"/>
                    <a:pt x="393498" y="707987"/>
                  </a:cubicBezTo>
                  <a:cubicBezTo>
                    <a:pt x="398565" y="698360"/>
                    <a:pt x="416046" y="700133"/>
                    <a:pt x="398565" y="698360"/>
                  </a:cubicBezTo>
                  <a:cubicBezTo>
                    <a:pt x="381338" y="696586"/>
                    <a:pt x="385644" y="703427"/>
                    <a:pt x="381338" y="696586"/>
                  </a:cubicBezTo>
                  <a:cubicBezTo>
                    <a:pt x="377031" y="689746"/>
                    <a:pt x="366644" y="698360"/>
                    <a:pt x="381338" y="685439"/>
                  </a:cubicBezTo>
                  <a:cubicBezTo>
                    <a:pt x="405658" y="664919"/>
                    <a:pt x="386911" y="678346"/>
                    <a:pt x="404645" y="667199"/>
                  </a:cubicBezTo>
                  <a:cubicBezTo>
                    <a:pt x="410725" y="663652"/>
                    <a:pt x="396031" y="682653"/>
                    <a:pt x="410725" y="663652"/>
                  </a:cubicBezTo>
                  <a:cubicBezTo>
                    <a:pt x="443660" y="631731"/>
                    <a:pt x="425673" y="613237"/>
                    <a:pt x="475581" y="609183"/>
                  </a:cubicBezTo>
                  <a:cubicBezTo>
                    <a:pt x="531316" y="600316"/>
                    <a:pt x="473554" y="622864"/>
                    <a:pt x="468741" y="629957"/>
                  </a:cubicBezTo>
                  <a:cubicBezTo>
                    <a:pt x="442900" y="656558"/>
                    <a:pt x="453540" y="652505"/>
                    <a:pt x="444420" y="665425"/>
                  </a:cubicBezTo>
                  <a:cubicBezTo>
                    <a:pt x="434033" y="685186"/>
                    <a:pt x="440113" y="699627"/>
                    <a:pt x="461647" y="686959"/>
                  </a:cubicBezTo>
                  <a:cubicBezTo>
                    <a:pt x="489768" y="675559"/>
                    <a:pt x="472288" y="670999"/>
                    <a:pt x="497115" y="670492"/>
                  </a:cubicBezTo>
                  <a:cubicBezTo>
                    <a:pt x="501422" y="668719"/>
                    <a:pt x="476341" y="679106"/>
                    <a:pt x="501422" y="668719"/>
                  </a:cubicBezTo>
                  <a:cubicBezTo>
                    <a:pt x="534863" y="652251"/>
                    <a:pt x="551584" y="664412"/>
                    <a:pt x="552344" y="637558"/>
                  </a:cubicBezTo>
                  <a:cubicBezTo>
                    <a:pt x="549810" y="635024"/>
                    <a:pt x="554877" y="645411"/>
                    <a:pt x="549810" y="635024"/>
                  </a:cubicBezTo>
                  <a:cubicBezTo>
                    <a:pt x="544744" y="624637"/>
                    <a:pt x="543730" y="630717"/>
                    <a:pt x="544744" y="624637"/>
                  </a:cubicBezTo>
                  <a:cubicBezTo>
                    <a:pt x="535117" y="612477"/>
                    <a:pt x="555384" y="620837"/>
                    <a:pt x="561971" y="622104"/>
                  </a:cubicBezTo>
                  <a:cubicBezTo>
                    <a:pt x="570585" y="623877"/>
                    <a:pt x="556904" y="617797"/>
                    <a:pt x="576665" y="623877"/>
                  </a:cubicBezTo>
                  <a:cubicBezTo>
                    <a:pt x="596425" y="629957"/>
                    <a:pt x="589585" y="620330"/>
                    <a:pt x="596425" y="629957"/>
                  </a:cubicBezTo>
                  <a:cubicBezTo>
                    <a:pt x="603266" y="639584"/>
                    <a:pt x="603266" y="639584"/>
                    <a:pt x="603266" y="639584"/>
                  </a:cubicBezTo>
                  <a:cubicBezTo>
                    <a:pt x="613399" y="642118"/>
                    <a:pt x="634174" y="656812"/>
                    <a:pt x="646334" y="651745"/>
                  </a:cubicBezTo>
                  <a:cubicBezTo>
                    <a:pt x="646334" y="651745"/>
                    <a:pt x="636707" y="649211"/>
                    <a:pt x="653174" y="655292"/>
                  </a:cubicBezTo>
                  <a:cubicBezTo>
                    <a:pt x="681042" y="669985"/>
                    <a:pt x="678508" y="654278"/>
                    <a:pt x="705869" y="663905"/>
                  </a:cubicBezTo>
                  <a:cubicBezTo>
                    <a:pt x="729177" y="665679"/>
                    <a:pt x="739311" y="678599"/>
                    <a:pt x="756031" y="678599"/>
                  </a:cubicBezTo>
                  <a:cubicBezTo>
                    <a:pt x="778325" y="666945"/>
                    <a:pt x="825701" y="717107"/>
                    <a:pt x="846728" y="725974"/>
                  </a:cubicBezTo>
                  <a:cubicBezTo>
                    <a:pt x="856102" y="724961"/>
                    <a:pt x="900943" y="715587"/>
                    <a:pt x="901957" y="730281"/>
                  </a:cubicBezTo>
                  <a:cubicBezTo>
                    <a:pt x="896130" y="744721"/>
                    <a:pt x="873836" y="720654"/>
                    <a:pt x="864715" y="731041"/>
                  </a:cubicBezTo>
                  <a:cubicBezTo>
                    <a:pt x="851288" y="741175"/>
                    <a:pt x="865982" y="755869"/>
                    <a:pt x="875102" y="764736"/>
                  </a:cubicBezTo>
                  <a:cubicBezTo>
                    <a:pt x="888023" y="770056"/>
                    <a:pt x="907784" y="821484"/>
                    <a:pt x="913864" y="793363"/>
                  </a:cubicBezTo>
                  <a:cubicBezTo>
                    <a:pt x="913864" y="793363"/>
                    <a:pt x="922477" y="793363"/>
                    <a:pt x="921717" y="798430"/>
                  </a:cubicBezTo>
                  <a:cubicBezTo>
                    <a:pt x="914370" y="815911"/>
                    <a:pt x="931598" y="820978"/>
                    <a:pt x="938185" y="832125"/>
                  </a:cubicBezTo>
                  <a:cubicBezTo>
                    <a:pt x="938691" y="853152"/>
                    <a:pt x="956932" y="871899"/>
                    <a:pt x="981253" y="862272"/>
                  </a:cubicBezTo>
                  <a:cubicBezTo>
                    <a:pt x="1009374" y="842005"/>
                    <a:pt x="1020014" y="894700"/>
                    <a:pt x="1027108" y="910914"/>
                  </a:cubicBezTo>
                  <a:cubicBezTo>
                    <a:pt x="1045855" y="930928"/>
                    <a:pt x="1077523" y="948916"/>
                    <a:pt x="1090190" y="973743"/>
                  </a:cubicBezTo>
                  <a:cubicBezTo>
                    <a:pt x="1086137" y="977290"/>
                    <a:pt x="1095004" y="991477"/>
                    <a:pt x="1090190" y="995277"/>
                  </a:cubicBezTo>
                  <a:cubicBezTo>
                    <a:pt x="1086137" y="1001357"/>
                    <a:pt x="1081070" y="1006424"/>
                    <a:pt x="1089430" y="1012505"/>
                  </a:cubicBezTo>
                  <a:cubicBezTo>
                    <a:pt x="1105897" y="1018838"/>
                    <a:pt x="1119071" y="1019091"/>
                    <a:pt x="1130978" y="1013265"/>
                  </a:cubicBezTo>
                  <a:cubicBezTo>
                    <a:pt x="1134525" y="1013265"/>
                    <a:pt x="1114511" y="1004651"/>
                    <a:pt x="1134525" y="1013265"/>
                  </a:cubicBezTo>
                  <a:cubicBezTo>
                    <a:pt x="1169740" y="1027198"/>
                    <a:pt x="1188740" y="1036065"/>
                    <a:pt x="1209768" y="1059120"/>
                  </a:cubicBezTo>
                  <a:cubicBezTo>
                    <a:pt x="1218888" y="1061400"/>
                    <a:pt x="1243969" y="1086734"/>
                    <a:pt x="1232315" y="1095348"/>
                  </a:cubicBezTo>
                  <a:cubicBezTo>
                    <a:pt x="1223702" y="1100415"/>
                    <a:pt x="1234849" y="1103201"/>
                    <a:pt x="1223702" y="1100415"/>
                  </a:cubicBezTo>
                  <a:cubicBezTo>
                    <a:pt x="1205714" y="1097628"/>
                    <a:pt x="1193301" y="1089267"/>
                    <a:pt x="1179367" y="1098134"/>
                  </a:cubicBezTo>
                  <a:cubicBezTo>
                    <a:pt x="1177340" y="1114855"/>
                    <a:pt x="1164926" y="1114855"/>
                    <a:pt x="1179367" y="1125242"/>
                  </a:cubicBezTo>
                  <a:cubicBezTo>
                    <a:pt x="1193807" y="1135629"/>
                    <a:pt x="1198114" y="1125242"/>
                    <a:pt x="1200141" y="1146016"/>
                  </a:cubicBezTo>
                  <a:cubicBezTo>
                    <a:pt x="1201661" y="1173884"/>
                    <a:pt x="1201914" y="1208338"/>
                    <a:pt x="1203434" y="1229113"/>
                  </a:cubicBezTo>
                  <a:cubicBezTo>
                    <a:pt x="1185954" y="1236966"/>
                    <a:pt x="1188740" y="1264074"/>
                    <a:pt x="1188994" y="1276994"/>
                  </a:cubicBezTo>
                  <a:cubicBezTo>
                    <a:pt x="1185700" y="1285355"/>
                    <a:pt x="1185954" y="1281048"/>
                    <a:pt x="1188994" y="1295742"/>
                  </a:cubicBezTo>
                  <a:cubicBezTo>
                    <a:pt x="1192034" y="1310182"/>
                    <a:pt x="1179873" y="1314489"/>
                    <a:pt x="1188994" y="1322849"/>
                  </a:cubicBezTo>
                  <a:cubicBezTo>
                    <a:pt x="1198114" y="1331210"/>
                    <a:pt x="1200141" y="1314489"/>
                    <a:pt x="1198114" y="1331210"/>
                  </a:cubicBezTo>
                  <a:cubicBezTo>
                    <a:pt x="1199888" y="1370224"/>
                    <a:pt x="1174300" y="1336783"/>
                    <a:pt x="1198114" y="1379091"/>
                  </a:cubicBezTo>
                  <a:cubicBezTo>
                    <a:pt x="1200901" y="1418360"/>
                    <a:pt x="1232062" y="1425706"/>
                    <a:pt x="1248023" y="1455854"/>
                  </a:cubicBezTo>
                  <a:cubicBezTo>
                    <a:pt x="1240676" y="1516150"/>
                    <a:pt x="1306798" y="1550858"/>
                    <a:pt x="1340746" y="157517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0" name="Freeform 265">
              <a:extLst>
                <a:ext uri="{FF2B5EF4-FFF2-40B4-BE49-F238E27FC236}">
                  <a16:creationId xmlns:a16="http://schemas.microsoft.com/office/drawing/2014/main" id="{ED4A7246-1968-AC6D-ADD8-49A3BA249633}"/>
                </a:ext>
              </a:extLst>
            </p:cNvPr>
            <p:cNvSpPr/>
            <p:nvPr/>
          </p:nvSpPr>
          <p:spPr>
            <a:xfrm>
              <a:off x="3476815" y="3877358"/>
              <a:ext cx="279803" cy="96866"/>
            </a:xfrm>
            <a:custGeom>
              <a:avLst/>
              <a:gdLst>
                <a:gd name="connsiteX0" fmla="*/ 149838 w 279803"/>
                <a:gd name="connsiteY0" fmla="*/ 20104 h 96866"/>
                <a:gd name="connsiteX1" fmla="*/ 155159 w 279803"/>
                <a:gd name="connsiteY1" fmla="*/ 20104 h 96866"/>
                <a:gd name="connsiteX2" fmla="*/ 211147 w 279803"/>
                <a:gd name="connsiteY2" fmla="*/ 43664 h 96866"/>
                <a:gd name="connsiteX3" fmla="*/ 268909 w 279803"/>
                <a:gd name="connsiteY3" fmla="*/ 72546 h 96866"/>
                <a:gd name="connsiteX4" fmla="*/ 279803 w 279803"/>
                <a:gd name="connsiteY4" fmla="*/ 76092 h 96866"/>
                <a:gd name="connsiteX5" fmla="*/ 270683 w 279803"/>
                <a:gd name="connsiteY5" fmla="*/ 86986 h 96866"/>
                <a:gd name="connsiteX6" fmla="*/ 261563 w 279803"/>
                <a:gd name="connsiteY6" fmla="*/ 94333 h 96866"/>
                <a:gd name="connsiteX7" fmla="*/ 227108 w 279803"/>
                <a:gd name="connsiteY7" fmla="*/ 96866 h 96866"/>
                <a:gd name="connsiteX8" fmla="*/ 179986 w 279803"/>
                <a:gd name="connsiteY8" fmla="*/ 70772 h 96866"/>
                <a:gd name="connsiteX9" fmla="*/ 123998 w 279803"/>
                <a:gd name="connsiteY9" fmla="*/ 41891 h 96866"/>
                <a:gd name="connsiteX10" fmla="*/ 123998 w 279803"/>
                <a:gd name="connsiteY10" fmla="*/ 41891 h 96866"/>
                <a:gd name="connsiteX11" fmla="*/ 111330 w 279803"/>
                <a:gd name="connsiteY11" fmla="*/ 36571 h 96866"/>
                <a:gd name="connsiteX12" fmla="*/ 75102 w 279803"/>
                <a:gd name="connsiteY12" fmla="*/ 29224 h 96866"/>
                <a:gd name="connsiteX13" fmla="*/ 47995 w 279803"/>
                <a:gd name="connsiteY13" fmla="*/ 20104 h 96866"/>
                <a:gd name="connsiteX14" fmla="*/ 20887 w 279803"/>
                <a:gd name="connsiteY14" fmla="*/ 41891 h 96866"/>
                <a:gd name="connsiteX15" fmla="*/ 6447 w 279803"/>
                <a:gd name="connsiteY15" fmla="*/ 30997 h 96866"/>
                <a:gd name="connsiteX16" fmla="*/ 20887 w 279803"/>
                <a:gd name="connsiteY16" fmla="*/ 14784 h 96866"/>
                <a:gd name="connsiteX17" fmla="*/ 33554 w 279803"/>
                <a:gd name="connsiteY17" fmla="*/ 7437 h 96866"/>
                <a:gd name="connsiteX18" fmla="*/ 47995 w 279803"/>
                <a:gd name="connsiteY18" fmla="*/ 2116 h 96866"/>
                <a:gd name="connsiteX19" fmla="*/ 103983 w 279803"/>
                <a:gd name="connsiteY19" fmla="*/ 7437 h 96866"/>
                <a:gd name="connsiteX20" fmla="*/ 149838 w 279803"/>
                <a:gd name="connsiteY20" fmla="*/ 20104 h 96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803" h="96866">
                  <a:moveTo>
                    <a:pt x="149838" y="20104"/>
                  </a:moveTo>
                  <a:cubicBezTo>
                    <a:pt x="155159" y="20104"/>
                    <a:pt x="155159" y="20104"/>
                    <a:pt x="155159" y="20104"/>
                  </a:cubicBezTo>
                  <a:cubicBezTo>
                    <a:pt x="172893" y="14024"/>
                    <a:pt x="194933" y="37585"/>
                    <a:pt x="211147" y="43664"/>
                  </a:cubicBezTo>
                  <a:cubicBezTo>
                    <a:pt x="230655" y="41638"/>
                    <a:pt x="246362" y="68239"/>
                    <a:pt x="268909" y="72546"/>
                  </a:cubicBezTo>
                  <a:cubicBezTo>
                    <a:pt x="279803" y="76092"/>
                    <a:pt x="279803" y="65199"/>
                    <a:pt x="279803" y="76092"/>
                  </a:cubicBezTo>
                  <a:cubicBezTo>
                    <a:pt x="279803" y="86986"/>
                    <a:pt x="279803" y="79639"/>
                    <a:pt x="270683" y="86986"/>
                  </a:cubicBezTo>
                  <a:cubicBezTo>
                    <a:pt x="261563" y="94333"/>
                    <a:pt x="279803" y="92306"/>
                    <a:pt x="261563" y="94333"/>
                  </a:cubicBezTo>
                  <a:cubicBezTo>
                    <a:pt x="236735" y="98387"/>
                    <a:pt x="247122" y="94587"/>
                    <a:pt x="227108" y="96866"/>
                  </a:cubicBezTo>
                  <a:cubicBezTo>
                    <a:pt x="180493" y="96866"/>
                    <a:pt x="226601" y="89266"/>
                    <a:pt x="179986" y="70772"/>
                  </a:cubicBezTo>
                  <a:cubicBezTo>
                    <a:pt x="161999" y="54052"/>
                    <a:pt x="128304" y="53038"/>
                    <a:pt x="123998" y="41891"/>
                  </a:cubicBezTo>
                  <a:cubicBezTo>
                    <a:pt x="123998" y="41891"/>
                    <a:pt x="136665" y="47211"/>
                    <a:pt x="123998" y="41891"/>
                  </a:cubicBezTo>
                  <a:cubicBezTo>
                    <a:pt x="111330" y="36571"/>
                    <a:pt x="122224" y="34544"/>
                    <a:pt x="111330" y="36571"/>
                  </a:cubicBezTo>
                  <a:cubicBezTo>
                    <a:pt x="94103" y="41385"/>
                    <a:pt x="102210" y="25171"/>
                    <a:pt x="75102" y="29224"/>
                  </a:cubicBezTo>
                  <a:cubicBezTo>
                    <a:pt x="75102" y="29224"/>
                    <a:pt x="47995" y="20104"/>
                    <a:pt x="47995" y="20104"/>
                  </a:cubicBezTo>
                  <a:cubicBezTo>
                    <a:pt x="20887" y="41891"/>
                    <a:pt x="31781" y="45438"/>
                    <a:pt x="20887" y="41891"/>
                  </a:cubicBezTo>
                  <a:cubicBezTo>
                    <a:pt x="8220" y="41638"/>
                    <a:pt x="9233" y="35811"/>
                    <a:pt x="6447" y="30997"/>
                  </a:cubicBezTo>
                  <a:cubicBezTo>
                    <a:pt x="-11287" y="22891"/>
                    <a:pt x="12274" y="19597"/>
                    <a:pt x="20887" y="14784"/>
                  </a:cubicBezTo>
                  <a:cubicBezTo>
                    <a:pt x="33554" y="7437"/>
                    <a:pt x="19114" y="13010"/>
                    <a:pt x="33554" y="7437"/>
                  </a:cubicBezTo>
                  <a:cubicBezTo>
                    <a:pt x="47995" y="2116"/>
                    <a:pt x="30007" y="3890"/>
                    <a:pt x="47995" y="2116"/>
                  </a:cubicBezTo>
                  <a:cubicBezTo>
                    <a:pt x="66235" y="-4724"/>
                    <a:pt x="86503" y="7183"/>
                    <a:pt x="103983" y="7437"/>
                  </a:cubicBezTo>
                  <a:cubicBezTo>
                    <a:pt x="125011" y="5410"/>
                    <a:pt x="136665" y="9717"/>
                    <a:pt x="149838" y="2010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1" name="Freeform 266">
              <a:extLst>
                <a:ext uri="{FF2B5EF4-FFF2-40B4-BE49-F238E27FC236}">
                  <a16:creationId xmlns:a16="http://schemas.microsoft.com/office/drawing/2014/main" id="{A9D1113D-630B-3A95-FFC0-9DCADF2FC463}"/>
                </a:ext>
              </a:extLst>
            </p:cNvPr>
            <p:cNvSpPr/>
            <p:nvPr/>
          </p:nvSpPr>
          <p:spPr>
            <a:xfrm>
              <a:off x="3358065" y="4086699"/>
              <a:ext cx="326275" cy="235772"/>
            </a:xfrm>
            <a:custGeom>
              <a:avLst/>
              <a:gdLst>
                <a:gd name="connsiteX0" fmla="*/ 299496 w 326275"/>
                <a:gd name="connsiteY0" fmla="*/ 232072 h 235772"/>
                <a:gd name="connsiteX1" fmla="*/ 252374 w 326275"/>
                <a:gd name="connsiteY1" fmla="*/ 199137 h 235772"/>
                <a:gd name="connsiteX2" fmla="*/ 241987 w 326275"/>
                <a:gd name="connsiteY2" fmla="*/ 222192 h 235772"/>
                <a:gd name="connsiteX3" fmla="*/ 246040 w 326275"/>
                <a:gd name="connsiteY3" fmla="*/ 225485 h 235772"/>
                <a:gd name="connsiteX4" fmla="*/ 246040 w 326275"/>
                <a:gd name="connsiteY4" fmla="*/ 229538 h 235772"/>
                <a:gd name="connsiteX5" fmla="*/ 230080 w 326275"/>
                <a:gd name="connsiteY5" fmla="*/ 235112 h 235772"/>
                <a:gd name="connsiteX6" fmla="*/ 201452 w 326275"/>
                <a:gd name="connsiteY6" fmla="*/ 214845 h 235772"/>
                <a:gd name="connsiteX7" fmla="*/ 199172 w 326275"/>
                <a:gd name="connsiteY7" fmla="*/ 215351 h 235772"/>
                <a:gd name="connsiteX8" fmla="*/ 194358 w 326275"/>
                <a:gd name="connsiteY8" fmla="*/ 212058 h 235772"/>
                <a:gd name="connsiteX9" fmla="*/ 160917 w 326275"/>
                <a:gd name="connsiteY9" fmla="*/ 207244 h 235772"/>
                <a:gd name="connsiteX10" fmla="*/ 151290 w 326275"/>
                <a:gd name="connsiteY10" fmla="*/ 198631 h 235772"/>
                <a:gd name="connsiteX11" fmla="*/ 149770 w 326275"/>
                <a:gd name="connsiteY11" fmla="*/ 194577 h 235772"/>
                <a:gd name="connsiteX12" fmla="*/ 137103 w 326275"/>
                <a:gd name="connsiteY12" fmla="*/ 187484 h 235772"/>
                <a:gd name="connsiteX13" fmla="*/ 131529 w 326275"/>
                <a:gd name="connsiteY13" fmla="*/ 179630 h 235772"/>
                <a:gd name="connsiteX14" fmla="*/ 113289 w 326275"/>
                <a:gd name="connsiteY14" fmla="*/ 178870 h 235772"/>
                <a:gd name="connsiteX15" fmla="*/ 106955 w 326275"/>
                <a:gd name="connsiteY15" fmla="*/ 171016 h 235772"/>
                <a:gd name="connsiteX16" fmla="*/ 90995 w 326275"/>
                <a:gd name="connsiteY16" fmla="*/ 156829 h 235772"/>
                <a:gd name="connsiteX17" fmla="*/ 107715 w 326275"/>
                <a:gd name="connsiteY17" fmla="*/ 133015 h 235772"/>
                <a:gd name="connsiteX18" fmla="*/ 103662 w 326275"/>
                <a:gd name="connsiteY18" fmla="*/ 124401 h 235772"/>
                <a:gd name="connsiteX19" fmla="*/ 100368 w 326275"/>
                <a:gd name="connsiteY19" fmla="*/ 117308 h 235772"/>
                <a:gd name="connsiteX20" fmla="*/ 94795 w 326275"/>
                <a:gd name="connsiteY20" fmla="*/ 109454 h 235772"/>
                <a:gd name="connsiteX21" fmla="*/ 70981 w 326275"/>
                <a:gd name="connsiteY21" fmla="*/ 103121 h 235772"/>
                <a:gd name="connsiteX22" fmla="*/ 55780 w 326275"/>
                <a:gd name="connsiteY22" fmla="*/ 91213 h 235772"/>
                <a:gd name="connsiteX23" fmla="*/ 49446 w 326275"/>
                <a:gd name="connsiteY23" fmla="*/ 80826 h 235772"/>
                <a:gd name="connsiteX24" fmla="*/ 32726 w 326275"/>
                <a:gd name="connsiteY24" fmla="*/ 57012 h 235772"/>
                <a:gd name="connsiteX25" fmla="*/ 16765 w 326275"/>
                <a:gd name="connsiteY25" fmla="*/ 48398 h 235772"/>
                <a:gd name="connsiteX26" fmla="*/ 12712 w 326275"/>
                <a:gd name="connsiteY26" fmla="*/ 48398 h 235772"/>
                <a:gd name="connsiteX27" fmla="*/ 5618 w 326275"/>
                <a:gd name="connsiteY27" fmla="*/ 39785 h 235772"/>
                <a:gd name="connsiteX28" fmla="*/ 5618 w 326275"/>
                <a:gd name="connsiteY28" fmla="*/ 37505 h 235772"/>
                <a:gd name="connsiteX29" fmla="*/ 2071 w 326275"/>
                <a:gd name="connsiteY29" fmla="*/ 21291 h 235772"/>
                <a:gd name="connsiteX30" fmla="*/ 12965 w 326275"/>
                <a:gd name="connsiteY30" fmla="*/ 14197 h 235772"/>
                <a:gd name="connsiteX31" fmla="*/ 15752 w 326275"/>
                <a:gd name="connsiteY31" fmla="*/ 20784 h 235772"/>
                <a:gd name="connsiteX32" fmla="*/ 27659 w 326275"/>
                <a:gd name="connsiteY32" fmla="*/ 12930 h 235772"/>
                <a:gd name="connsiteX33" fmla="*/ 27659 w 326275"/>
                <a:gd name="connsiteY33" fmla="*/ 12930 h 235772"/>
                <a:gd name="connsiteX34" fmla="*/ 39566 w 326275"/>
                <a:gd name="connsiteY34" fmla="*/ 1784 h 235772"/>
                <a:gd name="connsiteX35" fmla="*/ 83141 w 326275"/>
                <a:gd name="connsiteY35" fmla="*/ 1023 h 235772"/>
                <a:gd name="connsiteX36" fmla="*/ 157117 w 326275"/>
                <a:gd name="connsiteY36" fmla="*/ 57265 h 235772"/>
                <a:gd name="connsiteX37" fmla="*/ 145210 w 326275"/>
                <a:gd name="connsiteY37" fmla="*/ 120094 h 235772"/>
                <a:gd name="connsiteX38" fmla="*/ 147490 w 326275"/>
                <a:gd name="connsiteY38" fmla="*/ 141629 h 235772"/>
                <a:gd name="connsiteX39" fmla="*/ 183211 w 326275"/>
                <a:gd name="connsiteY39" fmla="*/ 175070 h 235772"/>
                <a:gd name="connsiteX40" fmla="*/ 257947 w 326275"/>
                <a:gd name="connsiteY40" fmla="*/ 179883 h 235772"/>
                <a:gd name="connsiteX41" fmla="*/ 313429 w 326275"/>
                <a:gd name="connsiteY41" fmla="*/ 200658 h 235772"/>
                <a:gd name="connsiteX42" fmla="*/ 299496 w 326275"/>
                <a:gd name="connsiteY42" fmla="*/ 232072 h 2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6275" h="235772">
                  <a:moveTo>
                    <a:pt x="299496" y="232072"/>
                  </a:moveTo>
                  <a:cubicBezTo>
                    <a:pt x="295189" y="208764"/>
                    <a:pt x="261241" y="182163"/>
                    <a:pt x="252374" y="199137"/>
                  </a:cubicBezTo>
                  <a:cubicBezTo>
                    <a:pt x="250094" y="208511"/>
                    <a:pt x="231093" y="212058"/>
                    <a:pt x="241987" y="222192"/>
                  </a:cubicBezTo>
                  <a:cubicBezTo>
                    <a:pt x="246040" y="225485"/>
                    <a:pt x="246040" y="221432"/>
                    <a:pt x="246040" y="225485"/>
                  </a:cubicBezTo>
                  <a:cubicBezTo>
                    <a:pt x="246040" y="229538"/>
                    <a:pt x="250854" y="226245"/>
                    <a:pt x="246040" y="229538"/>
                  </a:cubicBezTo>
                  <a:cubicBezTo>
                    <a:pt x="241227" y="233338"/>
                    <a:pt x="234133" y="237392"/>
                    <a:pt x="230080" y="235112"/>
                  </a:cubicBezTo>
                  <a:cubicBezTo>
                    <a:pt x="204745" y="228272"/>
                    <a:pt x="225773" y="212818"/>
                    <a:pt x="201452" y="214845"/>
                  </a:cubicBezTo>
                  <a:cubicBezTo>
                    <a:pt x="199172" y="215351"/>
                    <a:pt x="203732" y="218392"/>
                    <a:pt x="199172" y="215351"/>
                  </a:cubicBezTo>
                  <a:cubicBezTo>
                    <a:pt x="194358" y="212058"/>
                    <a:pt x="207026" y="211298"/>
                    <a:pt x="194358" y="212058"/>
                  </a:cubicBezTo>
                  <a:cubicBezTo>
                    <a:pt x="175358" y="213071"/>
                    <a:pt x="169784" y="221938"/>
                    <a:pt x="160917" y="207244"/>
                  </a:cubicBezTo>
                  <a:cubicBezTo>
                    <a:pt x="158130" y="206484"/>
                    <a:pt x="152303" y="200911"/>
                    <a:pt x="151290" y="198631"/>
                  </a:cubicBezTo>
                  <a:cubicBezTo>
                    <a:pt x="149770" y="194577"/>
                    <a:pt x="157624" y="199391"/>
                    <a:pt x="149770" y="194577"/>
                  </a:cubicBezTo>
                  <a:cubicBezTo>
                    <a:pt x="141916" y="189764"/>
                    <a:pt x="140143" y="191284"/>
                    <a:pt x="137103" y="187484"/>
                  </a:cubicBezTo>
                  <a:cubicBezTo>
                    <a:pt x="132543" y="184444"/>
                    <a:pt x="134823" y="180390"/>
                    <a:pt x="131529" y="179630"/>
                  </a:cubicBezTo>
                  <a:cubicBezTo>
                    <a:pt x="134063" y="178617"/>
                    <a:pt x="111515" y="178110"/>
                    <a:pt x="113289" y="178870"/>
                  </a:cubicBezTo>
                  <a:cubicBezTo>
                    <a:pt x="106955" y="171016"/>
                    <a:pt x="120382" y="169243"/>
                    <a:pt x="106955" y="171016"/>
                  </a:cubicBezTo>
                  <a:cubicBezTo>
                    <a:pt x="85168" y="177857"/>
                    <a:pt x="90741" y="167723"/>
                    <a:pt x="90995" y="156829"/>
                  </a:cubicBezTo>
                  <a:cubicBezTo>
                    <a:pt x="91755" y="148215"/>
                    <a:pt x="106702" y="141122"/>
                    <a:pt x="107715" y="133015"/>
                  </a:cubicBezTo>
                  <a:cubicBezTo>
                    <a:pt x="107715" y="126428"/>
                    <a:pt x="107462" y="132255"/>
                    <a:pt x="103662" y="124401"/>
                  </a:cubicBezTo>
                  <a:cubicBezTo>
                    <a:pt x="100368" y="117308"/>
                    <a:pt x="105942" y="125161"/>
                    <a:pt x="100368" y="117308"/>
                  </a:cubicBezTo>
                  <a:cubicBezTo>
                    <a:pt x="94795" y="109454"/>
                    <a:pt x="103662" y="111734"/>
                    <a:pt x="94795" y="109454"/>
                  </a:cubicBezTo>
                  <a:cubicBezTo>
                    <a:pt x="86181" y="107681"/>
                    <a:pt x="78074" y="103627"/>
                    <a:pt x="70981" y="103121"/>
                  </a:cubicBezTo>
                  <a:cubicBezTo>
                    <a:pt x="47420" y="104894"/>
                    <a:pt x="60340" y="98054"/>
                    <a:pt x="55780" y="91213"/>
                  </a:cubicBezTo>
                  <a:cubicBezTo>
                    <a:pt x="48686" y="88933"/>
                    <a:pt x="50206" y="83613"/>
                    <a:pt x="49446" y="80826"/>
                  </a:cubicBezTo>
                  <a:cubicBezTo>
                    <a:pt x="43620" y="73986"/>
                    <a:pt x="38553" y="64612"/>
                    <a:pt x="32726" y="57012"/>
                  </a:cubicBezTo>
                  <a:cubicBezTo>
                    <a:pt x="28672" y="67146"/>
                    <a:pt x="17272" y="47132"/>
                    <a:pt x="16765" y="48398"/>
                  </a:cubicBezTo>
                  <a:cubicBezTo>
                    <a:pt x="16765" y="48398"/>
                    <a:pt x="16005" y="51692"/>
                    <a:pt x="12712" y="48398"/>
                  </a:cubicBezTo>
                  <a:cubicBezTo>
                    <a:pt x="7391" y="42318"/>
                    <a:pt x="8658" y="46625"/>
                    <a:pt x="5618" y="39785"/>
                  </a:cubicBezTo>
                  <a:cubicBezTo>
                    <a:pt x="5618" y="37505"/>
                    <a:pt x="12205" y="41812"/>
                    <a:pt x="5618" y="37505"/>
                  </a:cubicBezTo>
                  <a:cubicBezTo>
                    <a:pt x="-969" y="32945"/>
                    <a:pt x="-1222" y="13184"/>
                    <a:pt x="2071" y="21291"/>
                  </a:cubicBezTo>
                  <a:cubicBezTo>
                    <a:pt x="5618" y="29398"/>
                    <a:pt x="10178" y="7610"/>
                    <a:pt x="12965" y="14197"/>
                  </a:cubicBezTo>
                  <a:cubicBezTo>
                    <a:pt x="15752" y="20784"/>
                    <a:pt x="11698" y="22304"/>
                    <a:pt x="15752" y="20784"/>
                  </a:cubicBezTo>
                  <a:cubicBezTo>
                    <a:pt x="26392" y="24078"/>
                    <a:pt x="11698" y="10904"/>
                    <a:pt x="27659" y="12930"/>
                  </a:cubicBezTo>
                  <a:cubicBezTo>
                    <a:pt x="27659" y="12930"/>
                    <a:pt x="24365" y="19264"/>
                    <a:pt x="27659" y="12930"/>
                  </a:cubicBezTo>
                  <a:cubicBezTo>
                    <a:pt x="31966" y="4063"/>
                    <a:pt x="32219" y="5077"/>
                    <a:pt x="39566" y="1784"/>
                  </a:cubicBezTo>
                  <a:cubicBezTo>
                    <a:pt x="55527" y="2037"/>
                    <a:pt x="66674" y="517"/>
                    <a:pt x="83141" y="1023"/>
                  </a:cubicBezTo>
                  <a:cubicBezTo>
                    <a:pt x="126716" y="-4550"/>
                    <a:pt x="165984" y="12424"/>
                    <a:pt x="157117" y="57265"/>
                  </a:cubicBezTo>
                  <a:cubicBezTo>
                    <a:pt x="151797" y="77026"/>
                    <a:pt x="148250" y="99067"/>
                    <a:pt x="145210" y="120094"/>
                  </a:cubicBezTo>
                  <a:cubicBezTo>
                    <a:pt x="140650" y="131495"/>
                    <a:pt x="154077" y="131495"/>
                    <a:pt x="147490" y="141629"/>
                  </a:cubicBezTo>
                  <a:cubicBezTo>
                    <a:pt x="148250" y="155309"/>
                    <a:pt x="173331" y="165949"/>
                    <a:pt x="183211" y="175070"/>
                  </a:cubicBezTo>
                  <a:cubicBezTo>
                    <a:pt x="206012" y="213325"/>
                    <a:pt x="226026" y="194831"/>
                    <a:pt x="257947" y="179883"/>
                  </a:cubicBezTo>
                  <a:cubicBezTo>
                    <a:pt x="280242" y="167723"/>
                    <a:pt x="297215" y="190270"/>
                    <a:pt x="313429" y="200658"/>
                  </a:cubicBezTo>
                  <a:cubicBezTo>
                    <a:pt x="339777" y="211045"/>
                    <a:pt x="320776" y="238659"/>
                    <a:pt x="299496" y="23207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2" name="Freeform 267">
              <a:extLst>
                <a:ext uri="{FF2B5EF4-FFF2-40B4-BE49-F238E27FC236}">
                  <a16:creationId xmlns:a16="http://schemas.microsoft.com/office/drawing/2014/main" id="{DDF63213-9112-AB64-93F5-8DE3B7DBADD7}"/>
                </a:ext>
              </a:extLst>
            </p:cNvPr>
            <p:cNvSpPr/>
            <p:nvPr/>
          </p:nvSpPr>
          <p:spPr>
            <a:xfrm>
              <a:off x="3565091" y="4179686"/>
              <a:ext cx="1273960" cy="2043339"/>
            </a:xfrm>
            <a:custGeom>
              <a:avLst/>
              <a:gdLst>
                <a:gd name="connsiteX0" fmla="*/ 273357 w 1273960"/>
                <a:gd name="connsiteY0" fmla="*/ 0 h 2043339"/>
                <a:gd name="connsiteX1" fmla="*/ 200394 w 1273960"/>
                <a:gd name="connsiteY1" fmla="*/ 30654 h 2043339"/>
                <a:gd name="connsiteX2" fmla="*/ 169740 w 1273960"/>
                <a:gd name="connsiteY2" fmla="*/ 49655 h 2043339"/>
                <a:gd name="connsiteX3" fmla="*/ 160112 w 1273960"/>
                <a:gd name="connsiteY3" fmla="*/ 58015 h 2043339"/>
                <a:gd name="connsiteX4" fmla="*/ 159606 w 1273960"/>
                <a:gd name="connsiteY4" fmla="*/ 72962 h 2043339"/>
                <a:gd name="connsiteX5" fmla="*/ 159099 w 1273960"/>
                <a:gd name="connsiteY5" fmla="*/ 84616 h 2043339"/>
                <a:gd name="connsiteX6" fmla="*/ 149219 w 1273960"/>
                <a:gd name="connsiteY6" fmla="*/ 88923 h 2043339"/>
                <a:gd name="connsiteX7" fmla="*/ 149219 w 1273960"/>
                <a:gd name="connsiteY7" fmla="*/ 88923 h 2043339"/>
                <a:gd name="connsiteX8" fmla="*/ 127938 w 1273960"/>
                <a:gd name="connsiteY8" fmla="*/ 130218 h 2043339"/>
                <a:gd name="connsiteX9" fmla="*/ 102350 w 1273960"/>
                <a:gd name="connsiteY9" fmla="*/ 140352 h 2043339"/>
                <a:gd name="connsiteX10" fmla="*/ 106910 w 1273960"/>
                <a:gd name="connsiteY10" fmla="*/ 213821 h 2043339"/>
                <a:gd name="connsiteX11" fmla="*/ 79296 w 1273960"/>
                <a:gd name="connsiteY11" fmla="*/ 279437 h 2043339"/>
                <a:gd name="connsiteX12" fmla="*/ 57002 w 1273960"/>
                <a:gd name="connsiteY12" fmla="*/ 316425 h 2043339"/>
                <a:gd name="connsiteX13" fmla="*/ 36988 w 1273960"/>
                <a:gd name="connsiteY13" fmla="*/ 345053 h 2043339"/>
                <a:gd name="connsiteX14" fmla="*/ 35975 w 1273960"/>
                <a:gd name="connsiteY14" fmla="*/ 349359 h 2043339"/>
                <a:gd name="connsiteX15" fmla="*/ 15961 w 1273960"/>
                <a:gd name="connsiteY15" fmla="*/ 377987 h 2043339"/>
                <a:gd name="connsiteX16" fmla="*/ 22294 w 1273960"/>
                <a:gd name="connsiteY16" fmla="*/ 406615 h 2043339"/>
                <a:gd name="connsiteX17" fmla="*/ 28628 w 1273960"/>
                <a:gd name="connsiteY17" fmla="*/ 412948 h 2043339"/>
                <a:gd name="connsiteX18" fmla="*/ 33948 w 1273960"/>
                <a:gd name="connsiteY18" fmla="*/ 412948 h 2043339"/>
                <a:gd name="connsiteX19" fmla="*/ 46615 w 1273960"/>
                <a:gd name="connsiteY19" fmla="*/ 422575 h 2043339"/>
                <a:gd name="connsiteX20" fmla="*/ 0 w 1273960"/>
                <a:gd name="connsiteY20" fmla="*/ 474511 h 2043339"/>
                <a:gd name="connsiteX21" fmla="*/ 10640 w 1273960"/>
                <a:gd name="connsiteY21" fmla="*/ 482871 h 2043339"/>
                <a:gd name="connsiteX22" fmla="*/ 10640 w 1273960"/>
                <a:gd name="connsiteY22" fmla="*/ 490218 h 2043339"/>
                <a:gd name="connsiteX23" fmla="*/ 15961 w 1273960"/>
                <a:gd name="connsiteY23" fmla="*/ 499845 h 2043339"/>
                <a:gd name="connsiteX24" fmla="*/ 13934 w 1273960"/>
                <a:gd name="connsiteY24" fmla="*/ 511498 h 2043339"/>
                <a:gd name="connsiteX25" fmla="*/ 20267 w 1273960"/>
                <a:gd name="connsiteY25" fmla="*/ 511498 h 2043339"/>
                <a:gd name="connsiteX26" fmla="*/ 46615 w 1273960"/>
                <a:gd name="connsiteY26" fmla="*/ 542153 h 2043339"/>
                <a:gd name="connsiteX27" fmla="*/ 64602 w 1273960"/>
                <a:gd name="connsiteY27" fmla="*/ 573821 h 2043339"/>
                <a:gd name="connsiteX28" fmla="*/ 74229 w 1273960"/>
                <a:gd name="connsiteY28" fmla="*/ 586488 h 2043339"/>
                <a:gd name="connsiteX29" fmla="*/ 74229 w 1273960"/>
                <a:gd name="connsiteY29" fmla="*/ 586488 h 2043339"/>
                <a:gd name="connsiteX30" fmla="*/ 81576 w 1273960"/>
                <a:gd name="connsiteY30" fmla="*/ 599155 h 2043339"/>
                <a:gd name="connsiteX31" fmla="*/ 98550 w 1273960"/>
                <a:gd name="connsiteY31" fmla="*/ 632090 h 2043339"/>
                <a:gd name="connsiteX32" fmla="*/ 136552 w 1273960"/>
                <a:gd name="connsiteY32" fmla="*/ 689345 h 2043339"/>
                <a:gd name="connsiteX33" fmla="*/ 142885 w 1273960"/>
                <a:gd name="connsiteY33" fmla="*/ 709359 h 2043339"/>
                <a:gd name="connsiteX34" fmla="*/ 153526 w 1273960"/>
                <a:gd name="connsiteY34" fmla="*/ 741027 h 2043339"/>
                <a:gd name="connsiteX35" fmla="*/ 180127 w 1273960"/>
                <a:gd name="connsiteY35" fmla="*/ 771682 h 2043339"/>
                <a:gd name="connsiteX36" fmla="*/ 207741 w 1273960"/>
                <a:gd name="connsiteY36" fmla="*/ 787642 h 2043339"/>
                <a:gd name="connsiteX37" fmla="*/ 225728 w 1273960"/>
                <a:gd name="connsiteY37" fmla="*/ 794989 h 2043339"/>
                <a:gd name="connsiteX38" fmla="*/ 258663 w 1273960"/>
                <a:gd name="connsiteY38" fmla="*/ 812976 h 2043339"/>
                <a:gd name="connsiteX39" fmla="*/ 290331 w 1273960"/>
                <a:gd name="connsiteY39" fmla="*/ 839324 h 2043339"/>
                <a:gd name="connsiteX40" fmla="*/ 305278 w 1273960"/>
                <a:gd name="connsiteY40" fmla="*/ 875299 h 2043339"/>
                <a:gd name="connsiteX41" fmla="*/ 312625 w 1273960"/>
                <a:gd name="connsiteY41" fmla="*/ 893286 h 2043339"/>
                <a:gd name="connsiteX42" fmla="*/ 309331 w 1273960"/>
                <a:gd name="connsiteY42" fmla="*/ 935594 h 2043339"/>
                <a:gd name="connsiteX43" fmla="*/ 305025 w 1273960"/>
                <a:gd name="connsiteY43" fmla="*/ 971569 h 2043339"/>
                <a:gd name="connsiteX44" fmla="*/ 302998 w 1273960"/>
                <a:gd name="connsiteY44" fmla="*/ 977902 h 2043339"/>
                <a:gd name="connsiteX45" fmla="*/ 297678 w 1273960"/>
                <a:gd name="connsiteY45" fmla="*/ 1005517 h 2043339"/>
                <a:gd name="connsiteX46" fmla="*/ 301984 w 1273960"/>
                <a:gd name="connsiteY46" fmla="*/ 1048838 h 2043339"/>
                <a:gd name="connsiteX47" fmla="*/ 285010 w 1273960"/>
                <a:gd name="connsiteY47" fmla="*/ 1120787 h 2043339"/>
                <a:gd name="connsiteX48" fmla="*/ 277663 w 1273960"/>
                <a:gd name="connsiteY48" fmla="*/ 1168416 h 2043339"/>
                <a:gd name="connsiteX49" fmla="*/ 279690 w 1273960"/>
                <a:gd name="connsiteY49" fmla="*/ 1172723 h 2043339"/>
                <a:gd name="connsiteX50" fmla="*/ 280703 w 1273960"/>
                <a:gd name="connsiteY50" fmla="*/ 1183363 h 2043339"/>
                <a:gd name="connsiteX51" fmla="*/ 273357 w 1273960"/>
                <a:gd name="connsiteY51" fmla="*/ 1190710 h 2043339"/>
                <a:gd name="connsiteX52" fmla="*/ 278677 w 1273960"/>
                <a:gd name="connsiteY52" fmla="*/ 1236312 h 2043339"/>
                <a:gd name="connsiteX53" fmla="*/ 263730 w 1273960"/>
                <a:gd name="connsiteY53" fmla="*/ 1296607 h 2043339"/>
                <a:gd name="connsiteX54" fmla="*/ 255369 w 1273960"/>
                <a:gd name="connsiteY54" fmla="*/ 1327262 h 2043339"/>
                <a:gd name="connsiteX55" fmla="*/ 236368 w 1273960"/>
                <a:gd name="connsiteY55" fmla="*/ 1364250 h 2043339"/>
                <a:gd name="connsiteX56" fmla="*/ 223701 w 1273960"/>
                <a:gd name="connsiteY56" fmla="*/ 1405545 h 2043339"/>
                <a:gd name="connsiteX57" fmla="*/ 213061 w 1273960"/>
                <a:gd name="connsiteY57" fmla="*/ 1421505 h 2043339"/>
                <a:gd name="connsiteX58" fmla="*/ 219395 w 1273960"/>
                <a:gd name="connsiteY58" fmla="*/ 1445826 h 2043339"/>
                <a:gd name="connsiteX59" fmla="*/ 217368 w 1273960"/>
                <a:gd name="connsiteY59" fmla="*/ 1451146 h 2043339"/>
                <a:gd name="connsiteX60" fmla="*/ 222688 w 1273960"/>
                <a:gd name="connsiteY60" fmla="*/ 1472427 h 2043339"/>
                <a:gd name="connsiteX61" fmla="*/ 222688 w 1273960"/>
                <a:gd name="connsiteY61" fmla="*/ 1478761 h 2043339"/>
                <a:gd name="connsiteX62" fmla="*/ 219395 w 1273960"/>
                <a:gd name="connsiteY62" fmla="*/ 1489401 h 2043339"/>
                <a:gd name="connsiteX63" fmla="*/ 217368 w 1273960"/>
                <a:gd name="connsiteY63" fmla="*/ 1493708 h 2043339"/>
                <a:gd name="connsiteX64" fmla="*/ 210021 w 1273960"/>
                <a:gd name="connsiteY64" fmla="*/ 1519042 h 2043339"/>
                <a:gd name="connsiteX65" fmla="*/ 206728 w 1273960"/>
                <a:gd name="connsiteY65" fmla="*/ 1555017 h 2043339"/>
                <a:gd name="connsiteX66" fmla="*/ 202421 w 1273960"/>
                <a:gd name="connsiteY66" fmla="*/ 1558310 h 2043339"/>
                <a:gd name="connsiteX67" fmla="*/ 198114 w 1273960"/>
                <a:gd name="connsiteY67" fmla="*/ 1567937 h 2043339"/>
                <a:gd name="connsiteX68" fmla="*/ 193807 w 1273960"/>
                <a:gd name="connsiteY68" fmla="*/ 1578578 h 2043339"/>
                <a:gd name="connsiteX69" fmla="*/ 193807 w 1273960"/>
                <a:gd name="connsiteY69" fmla="*/ 1589218 h 2043339"/>
                <a:gd name="connsiteX70" fmla="*/ 205461 w 1273960"/>
                <a:gd name="connsiteY70" fmla="*/ 1601885 h 2043339"/>
                <a:gd name="connsiteX71" fmla="*/ 205461 w 1273960"/>
                <a:gd name="connsiteY71" fmla="*/ 1601885 h 2043339"/>
                <a:gd name="connsiteX72" fmla="*/ 216101 w 1273960"/>
                <a:gd name="connsiteY72" fmla="*/ 1583898 h 2043339"/>
                <a:gd name="connsiteX73" fmla="*/ 212808 w 1273960"/>
                <a:gd name="connsiteY73" fmla="*/ 1572244 h 2043339"/>
                <a:gd name="connsiteX74" fmla="*/ 217114 w 1273960"/>
                <a:gd name="connsiteY74" fmla="*/ 1553243 h 2043339"/>
                <a:gd name="connsiteX75" fmla="*/ 222435 w 1273960"/>
                <a:gd name="connsiteY75" fmla="*/ 1549950 h 2043339"/>
                <a:gd name="connsiteX76" fmla="*/ 227755 w 1273960"/>
                <a:gd name="connsiteY76" fmla="*/ 1549950 h 2043339"/>
                <a:gd name="connsiteX77" fmla="*/ 238395 w 1273960"/>
                <a:gd name="connsiteY77" fmla="*/ 1565911 h 2043339"/>
                <a:gd name="connsiteX78" fmla="*/ 230035 w 1273960"/>
                <a:gd name="connsiteY78" fmla="*/ 1618859 h 2043339"/>
                <a:gd name="connsiteX79" fmla="*/ 230035 w 1273960"/>
                <a:gd name="connsiteY79" fmla="*/ 1647487 h 2043339"/>
                <a:gd name="connsiteX80" fmla="*/ 213061 w 1273960"/>
                <a:gd name="connsiteY80" fmla="*/ 1640140 h 2043339"/>
                <a:gd name="connsiteX81" fmla="*/ 207741 w 1273960"/>
                <a:gd name="connsiteY81" fmla="*/ 1638113 h 2043339"/>
                <a:gd name="connsiteX82" fmla="*/ 195074 w 1273960"/>
                <a:gd name="connsiteY82" fmla="*/ 1663448 h 2043339"/>
                <a:gd name="connsiteX83" fmla="*/ 182407 w 1273960"/>
                <a:gd name="connsiteY83" fmla="*/ 1686755 h 2043339"/>
                <a:gd name="connsiteX84" fmla="*/ 164419 w 1273960"/>
                <a:gd name="connsiteY84" fmla="*/ 1712089 h 2043339"/>
                <a:gd name="connsiteX85" fmla="*/ 184433 w 1273960"/>
                <a:gd name="connsiteY85" fmla="*/ 1728050 h 2043339"/>
                <a:gd name="connsiteX86" fmla="*/ 184433 w 1273960"/>
                <a:gd name="connsiteY86" fmla="*/ 1728050 h 2043339"/>
                <a:gd name="connsiteX87" fmla="*/ 179113 w 1273960"/>
                <a:gd name="connsiteY87" fmla="*/ 1767318 h 2043339"/>
                <a:gd name="connsiteX88" fmla="*/ 173793 w 1273960"/>
                <a:gd name="connsiteY88" fmla="*/ 1774665 h 2043339"/>
                <a:gd name="connsiteX89" fmla="*/ 180127 w 1273960"/>
                <a:gd name="connsiteY89" fmla="*/ 1791639 h 2043339"/>
                <a:gd name="connsiteX90" fmla="*/ 178100 w 1273960"/>
                <a:gd name="connsiteY90" fmla="*/ 1796959 h 2043339"/>
                <a:gd name="connsiteX91" fmla="*/ 174806 w 1273960"/>
                <a:gd name="connsiteY91" fmla="*/ 1804306 h 2043339"/>
                <a:gd name="connsiteX92" fmla="*/ 174806 w 1273960"/>
                <a:gd name="connsiteY92" fmla="*/ 1815960 h 2043339"/>
                <a:gd name="connsiteX93" fmla="*/ 180127 w 1273960"/>
                <a:gd name="connsiteY93" fmla="*/ 1824320 h 2043339"/>
                <a:gd name="connsiteX94" fmla="*/ 166446 w 1273960"/>
                <a:gd name="connsiteY94" fmla="*/ 1858268 h 2043339"/>
                <a:gd name="connsiteX95" fmla="*/ 172780 w 1273960"/>
                <a:gd name="connsiteY95" fmla="*/ 1889936 h 2043339"/>
                <a:gd name="connsiteX96" fmla="*/ 182407 w 1273960"/>
                <a:gd name="connsiteY96" fmla="*/ 1898296 h 2043339"/>
                <a:gd name="connsiteX97" fmla="*/ 195074 w 1273960"/>
                <a:gd name="connsiteY97" fmla="*/ 1946938 h 2043339"/>
                <a:gd name="connsiteX98" fmla="*/ 353920 w 1273960"/>
                <a:gd name="connsiteY98" fmla="*/ 2039154 h 2043339"/>
                <a:gd name="connsiteX99" fmla="*/ 389894 w 1273960"/>
                <a:gd name="connsiteY99" fmla="*/ 2039661 h 2043339"/>
                <a:gd name="connsiteX100" fmla="*/ 394201 w 1273960"/>
                <a:gd name="connsiteY100" fmla="*/ 2039154 h 2043339"/>
                <a:gd name="connsiteX101" fmla="*/ 411175 w 1273960"/>
                <a:gd name="connsiteY101" fmla="*/ 2024207 h 2043339"/>
                <a:gd name="connsiteX102" fmla="*/ 445123 w 1273960"/>
                <a:gd name="connsiteY102" fmla="*/ 2004193 h 2043339"/>
                <a:gd name="connsiteX103" fmla="*/ 402815 w 1273960"/>
                <a:gd name="connsiteY103" fmla="*/ 1991526 h 2043339"/>
                <a:gd name="connsiteX104" fmla="*/ 384827 w 1273960"/>
                <a:gd name="connsiteY104" fmla="*/ 1973539 h 2043339"/>
                <a:gd name="connsiteX105" fmla="*/ 363547 w 1273960"/>
                <a:gd name="connsiteY105" fmla="*/ 1946938 h 2043339"/>
                <a:gd name="connsiteX106" fmla="*/ 359240 w 1273960"/>
                <a:gd name="connsiteY106" fmla="*/ 1941618 h 2043339"/>
                <a:gd name="connsiteX107" fmla="*/ 358227 w 1273960"/>
                <a:gd name="connsiteY107" fmla="*/ 1931991 h 2043339"/>
                <a:gd name="connsiteX108" fmla="*/ 353920 w 1273960"/>
                <a:gd name="connsiteY108" fmla="*/ 1911977 h 2043339"/>
                <a:gd name="connsiteX109" fmla="*/ 337959 w 1273960"/>
                <a:gd name="connsiteY109" fmla="*/ 1861055 h 2043339"/>
                <a:gd name="connsiteX110" fmla="*/ 381281 w 1273960"/>
                <a:gd name="connsiteY110" fmla="*/ 1825080 h 2043339"/>
                <a:gd name="connsiteX111" fmla="*/ 379254 w 1273960"/>
                <a:gd name="connsiteY111" fmla="*/ 1819760 h 2043339"/>
                <a:gd name="connsiteX112" fmla="*/ 394201 w 1273960"/>
                <a:gd name="connsiteY112" fmla="*/ 1788092 h 2043339"/>
                <a:gd name="connsiteX113" fmla="*/ 428149 w 1273960"/>
                <a:gd name="connsiteY113" fmla="*/ 1766811 h 2043339"/>
                <a:gd name="connsiteX114" fmla="*/ 445123 w 1273960"/>
                <a:gd name="connsiteY114" fmla="*/ 1745531 h 2043339"/>
                <a:gd name="connsiteX115" fmla="*/ 420802 w 1273960"/>
                <a:gd name="connsiteY115" fmla="*/ 1723236 h 2043339"/>
                <a:gd name="connsiteX116" fmla="*/ 399521 w 1273960"/>
                <a:gd name="connsiteY116" fmla="*/ 1675608 h 2043339"/>
                <a:gd name="connsiteX117" fmla="*/ 446136 w 1273960"/>
                <a:gd name="connsiteY117" fmla="*/ 1640647 h 2043339"/>
                <a:gd name="connsiteX118" fmla="*/ 469444 w 1273960"/>
                <a:gd name="connsiteY118" fmla="*/ 1594032 h 2043339"/>
                <a:gd name="connsiteX119" fmla="*/ 458803 w 1273960"/>
                <a:gd name="connsiteY119" fmla="*/ 1563377 h 2043339"/>
                <a:gd name="connsiteX120" fmla="*/ 454497 w 1273960"/>
                <a:gd name="connsiteY120" fmla="*/ 1526389 h 2043339"/>
                <a:gd name="connsiteX121" fmla="*/ 454497 w 1273960"/>
                <a:gd name="connsiteY121" fmla="*/ 1526389 h 2043339"/>
                <a:gd name="connsiteX122" fmla="*/ 482111 w 1273960"/>
                <a:gd name="connsiteY122" fmla="*/ 1531709 h 2043339"/>
                <a:gd name="connsiteX123" fmla="*/ 526699 w 1273960"/>
                <a:gd name="connsiteY123" fmla="*/ 1505108 h 2043339"/>
                <a:gd name="connsiteX124" fmla="*/ 573314 w 1273960"/>
                <a:gd name="connsiteY124" fmla="*/ 1457480 h 2043339"/>
                <a:gd name="connsiteX125" fmla="*/ 590288 w 1273960"/>
                <a:gd name="connsiteY125" fmla="*/ 1457480 h 2043339"/>
                <a:gd name="connsiteX126" fmla="*/ 605236 w 1273960"/>
                <a:gd name="connsiteY126" fmla="*/ 1451146 h 2043339"/>
                <a:gd name="connsiteX127" fmla="*/ 664517 w 1273960"/>
                <a:gd name="connsiteY127" fmla="*/ 1420492 h 2043339"/>
                <a:gd name="connsiteX128" fmla="*/ 666544 w 1273960"/>
                <a:gd name="connsiteY128" fmla="*/ 1359183 h 2043339"/>
                <a:gd name="connsiteX129" fmla="*/ 650584 w 1273960"/>
                <a:gd name="connsiteY129" fmla="*/ 1328528 h 2043339"/>
                <a:gd name="connsiteX130" fmla="*/ 627276 w 1273960"/>
                <a:gd name="connsiteY130" fmla="*/ 1316875 h 2043339"/>
                <a:gd name="connsiteX131" fmla="*/ 626263 w 1273960"/>
                <a:gd name="connsiteY131" fmla="*/ 1312568 h 2043339"/>
                <a:gd name="connsiteX132" fmla="*/ 687572 w 1273960"/>
                <a:gd name="connsiteY132" fmla="*/ 1331569 h 2043339"/>
                <a:gd name="connsiteX133" fmla="*/ 759521 w 1273960"/>
                <a:gd name="connsiteY133" fmla="*/ 1309274 h 2043339"/>
                <a:gd name="connsiteX134" fmla="*/ 795496 w 1273960"/>
                <a:gd name="connsiteY134" fmla="*/ 1275326 h 2043339"/>
                <a:gd name="connsiteX135" fmla="*/ 806136 w 1273960"/>
                <a:gd name="connsiteY135" fmla="*/ 1255313 h 2043339"/>
                <a:gd name="connsiteX136" fmla="*/ 819817 w 1273960"/>
                <a:gd name="connsiteY136" fmla="*/ 1243659 h 2043339"/>
                <a:gd name="connsiteX137" fmla="*/ 851484 w 1273960"/>
                <a:gd name="connsiteY137" fmla="*/ 1205657 h 2043339"/>
                <a:gd name="connsiteX138" fmla="*/ 867445 w 1273960"/>
                <a:gd name="connsiteY138" fmla="*/ 1171710 h 2043339"/>
                <a:gd name="connsiteX139" fmla="*/ 904686 w 1273960"/>
                <a:gd name="connsiteY139" fmla="*/ 1102800 h 2043339"/>
                <a:gd name="connsiteX140" fmla="*/ 906713 w 1273960"/>
                <a:gd name="connsiteY140" fmla="*/ 1098494 h 2043339"/>
                <a:gd name="connsiteX141" fmla="*/ 910007 w 1273960"/>
                <a:gd name="connsiteY141" fmla="*/ 1070879 h 2043339"/>
                <a:gd name="connsiteX142" fmla="*/ 907980 w 1273960"/>
                <a:gd name="connsiteY142" fmla="*/ 1057199 h 2043339"/>
                <a:gd name="connsiteX143" fmla="*/ 988543 w 1273960"/>
                <a:gd name="connsiteY143" fmla="*/ 995890 h 2043339"/>
                <a:gd name="connsiteX144" fmla="*/ 1112427 w 1273960"/>
                <a:gd name="connsiteY144" fmla="*/ 948261 h 2043339"/>
                <a:gd name="connsiteX145" fmla="*/ 1109134 w 1273960"/>
                <a:gd name="connsiteY145" fmla="*/ 938634 h 2043339"/>
                <a:gd name="connsiteX146" fmla="*/ 1116481 w 1273960"/>
                <a:gd name="connsiteY146" fmla="*/ 926980 h 2043339"/>
                <a:gd name="connsiteX147" fmla="*/ 1134468 w 1273960"/>
                <a:gd name="connsiteY147" fmla="*/ 898353 h 2043339"/>
                <a:gd name="connsiteX148" fmla="*/ 1137762 w 1273960"/>
                <a:gd name="connsiteY148" fmla="*/ 883406 h 2043339"/>
                <a:gd name="connsiteX149" fmla="*/ 1138268 w 1273960"/>
                <a:gd name="connsiteY149" fmla="*/ 843124 h 2043339"/>
                <a:gd name="connsiteX150" fmla="*/ 1152709 w 1273960"/>
                <a:gd name="connsiteY150" fmla="*/ 825137 h 2043339"/>
                <a:gd name="connsiteX151" fmla="*/ 1156002 w 1273960"/>
                <a:gd name="connsiteY151" fmla="*/ 818803 h 2043339"/>
                <a:gd name="connsiteX152" fmla="*/ 1163349 w 1273960"/>
                <a:gd name="connsiteY152" fmla="*/ 795496 h 2043339"/>
                <a:gd name="connsiteX153" fmla="*/ 1160056 w 1273960"/>
                <a:gd name="connsiteY153" fmla="*/ 747867 h 2043339"/>
                <a:gd name="connsiteX154" fmla="*/ 1159042 w 1273960"/>
                <a:gd name="connsiteY154" fmla="*/ 707586 h 2043339"/>
                <a:gd name="connsiteX155" fmla="*/ 1177030 w 1273960"/>
                <a:gd name="connsiteY155" fmla="*/ 689598 h 2043339"/>
                <a:gd name="connsiteX156" fmla="*/ 1198311 w 1273960"/>
                <a:gd name="connsiteY156" fmla="*/ 662997 h 2043339"/>
                <a:gd name="connsiteX157" fmla="*/ 1253286 w 1273960"/>
                <a:gd name="connsiteY157" fmla="*/ 602702 h 2043339"/>
                <a:gd name="connsiteX158" fmla="*/ 1262913 w 1273960"/>
                <a:gd name="connsiteY158" fmla="*/ 590035 h 2043339"/>
                <a:gd name="connsiteX159" fmla="*/ 1262913 w 1273960"/>
                <a:gd name="connsiteY159" fmla="*/ 582688 h 2043339"/>
                <a:gd name="connsiteX160" fmla="*/ 1273806 w 1273960"/>
                <a:gd name="connsiteY160" fmla="*/ 568501 h 2043339"/>
                <a:gd name="connsiteX161" fmla="*/ 1266966 w 1273960"/>
                <a:gd name="connsiteY161" fmla="*/ 513779 h 2043339"/>
                <a:gd name="connsiteX162" fmla="*/ 1254046 w 1273960"/>
                <a:gd name="connsiteY162" fmla="*/ 487685 h 2043339"/>
                <a:gd name="connsiteX163" fmla="*/ 1218578 w 1273960"/>
                <a:gd name="connsiteY163" fmla="*/ 479324 h 2043339"/>
                <a:gd name="connsiteX164" fmla="*/ 1137762 w 1273960"/>
                <a:gd name="connsiteY164" fmla="*/ 425616 h 2043339"/>
                <a:gd name="connsiteX165" fmla="*/ 1086840 w 1273960"/>
                <a:gd name="connsiteY165" fmla="*/ 424602 h 2043339"/>
                <a:gd name="connsiteX166" fmla="*/ 1037185 w 1273960"/>
                <a:gd name="connsiteY166" fmla="*/ 410922 h 2043339"/>
                <a:gd name="connsiteX167" fmla="*/ 1018691 w 1273960"/>
                <a:gd name="connsiteY167" fmla="*/ 420042 h 2043339"/>
                <a:gd name="connsiteX168" fmla="*/ 987023 w 1273960"/>
                <a:gd name="connsiteY168" fmla="*/ 381534 h 2043339"/>
                <a:gd name="connsiteX169" fmla="*/ 906713 w 1273960"/>
                <a:gd name="connsiteY169" fmla="*/ 373173 h 2043339"/>
                <a:gd name="connsiteX170" fmla="*/ 879605 w 1273960"/>
                <a:gd name="connsiteY170" fmla="*/ 390654 h 2043339"/>
                <a:gd name="connsiteX171" fmla="*/ 827164 w 1273960"/>
                <a:gd name="connsiteY171" fmla="*/ 368360 h 2043339"/>
                <a:gd name="connsiteX172" fmla="*/ 838311 w 1273960"/>
                <a:gd name="connsiteY172" fmla="*/ 341252 h 2043339"/>
                <a:gd name="connsiteX173" fmla="*/ 831977 w 1273960"/>
                <a:gd name="connsiteY173" fmla="*/ 248276 h 2043339"/>
                <a:gd name="connsiteX174" fmla="*/ 794736 w 1273960"/>
                <a:gd name="connsiteY174" fmla="*/ 205461 h 2043339"/>
                <a:gd name="connsiteX175" fmla="*/ 754201 w 1273960"/>
                <a:gd name="connsiteY175" fmla="*/ 187980 h 2043339"/>
                <a:gd name="connsiteX176" fmla="*/ 674905 w 1273960"/>
                <a:gd name="connsiteY176" fmla="*/ 179113 h 2043339"/>
                <a:gd name="connsiteX177" fmla="*/ 559634 w 1273960"/>
                <a:gd name="connsiteY177" fmla="*/ 109191 h 2043339"/>
                <a:gd name="connsiteX178" fmla="*/ 555580 w 1273960"/>
                <a:gd name="connsiteY178" fmla="*/ 104377 h 2043339"/>
                <a:gd name="connsiteX179" fmla="*/ 555580 w 1273960"/>
                <a:gd name="connsiteY179" fmla="*/ 101083 h 2043339"/>
                <a:gd name="connsiteX180" fmla="*/ 560394 w 1273960"/>
                <a:gd name="connsiteY180" fmla="*/ 96270 h 2043339"/>
                <a:gd name="connsiteX181" fmla="*/ 528726 w 1273960"/>
                <a:gd name="connsiteY181" fmla="*/ 63336 h 2043339"/>
                <a:gd name="connsiteX182" fmla="*/ 507952 w 1273960"/>
                <a:gd name="connsiteY182" fmla="*/ 54215 h 2043339"/>
                <a:gd name="connsiteX183" fmla="*/ 505672 w 1273960"/>
                <a:gd name="connsiteY183" fmla="*/ 50922 h 2043339"/>
                <a:gd name="connsiteX184" fmla="*/ 478564 w 1273960"/>
                <a:gd name="connsiteY184" fmla="*/ 49402 h 2043339"/>
                <a:gd name="connsiteX185" fmla="*/ 468937 w 1273960"/>
                <a:gd name="connsiteY185" fmla="*/ 55735 h 2043339"/>
                <a:gd name="connsiteX186" fmla="*/ 459310 w 1273960"/>
                <a:gd name="connsiteY186" fmla="*/ 59282 h 2043339"/>
                <a:gd name="connsiteX187" fmla="*/ 448923 w 1273960"/>
                <a:gd name="connsiteY187" fmla="*/ 63336 h 2043339"/>
                <a:gd name="connsiteX188" fmla="*/ 384574 w 1273960"/>
                <a:gd name="connsiteY188" fmla="*/ 53455 h 2043339"/>
                <a:gd name="connsiteX189" fmla="*/ 288557 w 1273960"/>
                <a:gd name="connsiteY189" fmla="*/ 38255 h 2043339"/>
                <a:gd name="connsiteX190" fmla="*/ 289317 w 1273960"/>
                <a:gd name="connsiteY190" fmla="*/ 67642 h 2043339"/>
                <a:gd name="connsiteX191" fmla="*/ 262210 w 1273960"/>
                <a:gd name="connsiteY191" fmla="*/ 79549 h 2043339"/>
                <a:gd name="connsiteX192" fmla="*/ 261449 w 1273960"/>
                <a:gd name="connsiteY192" fmla="*/ 28628 h 2043339"/>
                <a:gd name="connsiteX193" fmla="*/ 261449 w 1273960"/>
                <a:gd name="connsiteY193" fmla="*/ 26347 h 2043339"/>
                <a:gd name="connsiteX194" fmla="*/ 273357 w 1273960"/>
                <a:gd name="connsiteY194" fmla="*/ 0 h 204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273960" h="2043339">
                  <a:moveTo>
                    <a:pt x="273357" y="0"/>
                  </a:moveTo>
                  <a:cubicBezTo>
                    <a:pt x="238142" y="11907"/>
                    <a:pt x="251316" y="33188"/>
                    <a:pt x="200394" y="30654"/>
                  </a:cubicBezTo>
                  <a:cubicBezTo>
                    <a:pt x="202674" y="58775"/>
                    <a:pt x="194314" y="27614"/>
                    <a:pt x="169740" y="49655"/>
                  </a:cubicBezTo>
                  <a:cubicBezTo>
                    <a:pt x="167459" y="40028"/>
                    <a:pt x="159099" y="54215"/>
                    <a:pt x="160112" y="58015"/>
                  </a:cubicBezTo>
                  <a:cubicBezTo>
                    <a:pt x="162899" y="70936"/>
                    <a:pt x="158846" y="61309"/>
                    <a:pt x="159606" y="72962"/>
                  </a:cubicBezTo>
                  <a:cubicBezTo>
                    <a:pt x="160112" y="82083"/>
                    <a:pt x="170246" y="76509"/>
                    <a:pt x="159099" y="84616"/>
                  </a:cubicBezTo>
                  <a:cubicBezTo>
                    <a:pt x="149219" y="88923"/>
                    <a:pt x="149219" y="88923"/>
                    <a:pt x="149219" y="88923"/>
                  </a:cubicBezTo>
                  <a:cubicBezTo>
                    <a:pt x="149219" y="88923"/>
                    <a:pt x="155552" y="82590"/>
                    <a:pt x="149219" y="88923"/>
                  </a:cubicBezTo>
                  <a:cubicBezTo>
                    <a:pt x="119831" y="117044"/>
                    <a:pt x="133258" y="98297"/>
                    <a:pt x="127938" y="130218"/>
                  </a:cubicBezTo>
                  <a:cubicBezTo>
                    <a:pt x="103870" y="123884"/>
                    <a:pt x="133258" y="154032"/>
                    <a:pt x="102350" y="140352"/>
                  </a:cubicBezTo>
                  <a:cubicBezTo>
                    <a:pt x="91963" y="174806"/>
                    <a:pt x="123378" y="145165"/>
                    <a:pt x="106910" y="213821"/>
                  </a:cubicBezTo>
                  <a:cubicBezTo>
                    <a:pt x="124898" y="234848"/>
                    <a:pt x="100830" y="258663"/>
                    <a:pt x="79296" y="279437"/>
                  </a:cubicBezTo>
                  <a:cubicBezTo>
                    <a:pt x="70176" y="290837"/>
                    <a:pt x="68149" y="307558"/>
                    <a:pt x="57002" y="316425"/>
                  </a:cubicBezTo>
                  <a:cubicBezTo>
                    <a:pt x="39521" y="312371"/>
                    <a:pt x="35468" y="331625"/>
                    <a:pt x="36988" y="345053"/>
                  </a:cubicBezTo>
                  <a:cubicBezTo>
                    <a:pt x="35975" y="349359"/>
                    <a:pt x="35975" y="349359"/>
                    <a:pt x="35975" y="349359"/>
                  </a:cubicBezTo>
                  <a:cubicBezTo>
                    <a:pt x="48642" y="366587"/>
                    <a:pt x="15961" y="363293"/>
                    <a:pt x="15961" y="377987"/>
                  </a:cubicBezTo>
                  <a:cubicBezTo>
                    <a:pt x="15707" y="393441"/>
                    <a:pt x="16467" y="400028"/>
                    <a:pt x="22294" y="406615"/>
                  </a:cubicBezTo>
                  <a:cubicBezTo>
                    <a:pt x="28628" y="412948"/>
                    <a:pt x="28628" y="412948"/>
                    <a:pt x="28628" y="412948"/>
                  </a:cubicBezTo>
                  <a:cubicBezTo>
                    <a:pt x="28628" y="412948"/>
                    <a:pt x="31921" y="421309"/>
                    <a:pt x="33948" y="412948"/>
                  </a:cubicBezTo>
                  <a:cubicBezTo>
                    <a:pt x="36228" y="385587"/>
                    <a:pt x="55989" y="414215"/>
                    <a:pt x="46615" y="422575"/>
                  </a:cubicBezTo>
                  <a:cubicBezTo>
                    <a:pt x="30148" y="443856"/>
                    <a:pt x="13174" y="442843"/>
                    <a:pt x="0" y="474511"/>
                  </a:cubicBezTo>
                  <a:cubicBezTo>
                    <a:pt x="10640" y="482871"/>
                    <a:pt x="10640" y="475524"/>
                    <a:pt x="10640" y="482871"/>
                  </a:cubicBezTo>
                  <a:cubicBezTo>
                    <a:pt x="10640" y="490218"/>
                    <a:pt x="5320" y="480844"/>
                    <a:pt x="10640" y="490218"/>
                  </a:cubicBezTo>
                  <a:cubicBezTo>
                    <a:pt x="15961" y="499845"/>
                    <a:pt x="20267" y="494525"/>
                    <a:pt x="15961" y="499845"/>
                  </a:cubicBezTo>
                  <a:cubicBezTo>
                    <a:pt x="7854" y="503138"/>
                    <a:pt x="13680" y="508458"/>
                    <a:pt x="13934" y="511498"/>
                  </a:cubicBezTo>
                  <a:cubicBezTo>
                    <a:pt x="13934" y="511498"/>
                    <a:pt x="15961" y="506178"/>
                    <a:pt x="20267" y="511498"/>
                  </a:cubicBezTo>
                  <a:cubicBezTo>
                    <a:pt x="34201" y="528726"/>
                    <a:pt x="33948" y="518086"/>
                    <a:pt x="46615" y="542153"/>
                  </a:cubicBezTo>
                  <a:cubicBezTo>
                    <a:pt x="55735" y="558367"/>
                    <a:pt x="54215" y="563687"/>
                    <a:pt x="64602" y="573821"/>
                  </a:cubicBezTo>
                  <a:cubicBezTo>
                    <a:pt x="65362" y="578634"/>
                    <a:pt x="73723" y="585981"/>
                    <a:pt x="74229" y="586488"/>
                  </a:cubicBezTo>
                  <a:cubicBezTo>
                    <a:pt x="74229" y="586488"/>
                    <a:pt x="66883" y="573821"/>
                    <a:pt x="74229" y="586488"/>
                  </a:cubicBezTo>
                  <a:cubicBezTo>
                    <a:pt x="81576" y="599155"/>
                    <a:pt x="79550" y="589781"/>
                    <a:pt x="81576" y="599155"/>
                  </a:cubicBezTo>
                  <a:cubicBezTo>
                    <a:pt x="85630" y="618663"/>
                    <a:pt x="89176" y="616636"/>
                    <a:pt x="98550" y="632090"/>
                  </a:cubicBezTo>
                  <a:cubicBezTo>
                    <a:pt x="112231" y="657424"/>
                    <a:pt x="119578" y="670851"/>
                    <a:pt x="136552" y="689345"/>
                  </a:cubicBezTo>
                  <a:cubicBezTo>
                    <a:pt x="130218" y="700492"/>
                    <a:pt x="143139" y="700239"/>
                    <a:pt x="142885" y="709359"/>
                  </a:cubicBezTo>
                  <a:cubicBezTo>
                    <a:pt x="130978" y="726586"/>
                    <a:pt x="151245" y="735200"/>
                    <a:pt x="153526" y="741027"/>
                  </a:cubicBezTo>
                  <a:cubicBezTo>
                    <a:pt x="165686" y="757241"/>
                    <a:pt x="167966" y="760788"/>
                    <a:pt x="180127" y="771682"/>
                  </a:cubicBezTo>
                  <a:cubicBezTo>
                    <a:pt x="195074" y="782829"/>
                    <a:pt x="197100" y="787642"/>
                    <a:pt x="207741" y="787642"/>
                  </a:cubicBezTo>
                  <a:cubicBezTo>
                    <a:pt x="216861" y="792709"/>
                    <a:pt x="217368" y="786375"/>
                    <a:pt x="225728" y="794989"/>
                  </a:cubicBezTo>
                  <a:cubicBezTo>
                    <a:pt x="230288" y="806643"/>
                    <a:pt x="249796" y="808163"/>
                    <a:pt x="258663" y="812976"/>
                  </a:cubicBezTo>
                  <a:cubicBezTo>
                    <a:pt x="267023" y="819310"/>
                    <a:pt x="282477" y="833244"/>
                    <a:pt x="290331" y="839324"/>
                  </a:cubicBezTo>
                  <a:cubicBezTo>
                    <a:pt x="307304" y="851738"/>
                    <a:pt x="305278" y="858578"/>
                    <a:pt x="305278" y="875299"/>
                  </a:cubicBezTo>
                  <a:cubicBezTo>
                    <a:pt x="310598" y="889486"/>
                    <a:pt x="312118" y="884419"/>
                    <a:pt x="312625" y="893286"/>
                  </a:cubicBezTo>
                  <a:cubicBezTo>
                    <a:pt x="304518" y="909753"/>
                    <a:pt x="319718" y="921154"/>
                    <a:pt x="309331" y="935594"/>
                  </a:cubicBezTo>
                  <a:cubicBezTo>
                    <a:pt x="306038" y="942435"/>
                    <a:pt x="308065" y="969542"/>
                    <a:pt x="305025" y="971569"/>
                  </a:cubicBezTo>
                  <a:cubicBezTo>
                    <a:pt x="302998" y="977902"/>
                    <a:pt x="302998" y="966248"/>
                    <a:pt x="302998" y="977902"/>
                  </a:cubicBezTo>
                  <a:cubicBezTo>
                    <a:pt x="307304" y="990063"/>
                    <a:pt x="297171" y="994876"/>
                    <a:pt x="297678" y="1005517"/>
                  </a:cubicBezTo>
                  <a:cubicBezTo>
                    <a:pt x="296664" y="1019957"/>
                    <a:pt x="302744" y="1035158"/>
                    <a:pt x="301984" y="1048838"/>
                  </a:cubicBezTo>
                  <a:cubicBezTo>
                    <a:pt x="293877" y="1074426"/>
                    <a:pt x="292611" y="1095453"/>
                    <a:pt x="285010" y="1120787"/>
                  </a:cubicBezTo>
                  <a:cubicBezTo>
                    <a:pt x="282730" y="1137762"/>
                    <a:pt x="268796" y="1150682"/>
                    <a:pt x="277663" y="1168416"/>
                  </a:cubicBezTo>
                  <a:cubicBezTo>
                    <a:pt x="279690" y="1172723"/>
                    <a:pt x="278677" y="1162082"/>
                    <a:pt x="279690" y="1172723"/>
                  </a:cubicBezTo>
                  <a:cubicBezTo>
                    <a:pt x="280703" y="1183363"/>
                    <a:pt x="288050" y="1176016"/>
                    <a:pt x="280703" y="1183363"/>
                  </a:cubicBezTo>
                  <a:cubicBezTo>
                    <a:pt x="265756" y="1199324"/>
                    <a:pt x="279944" y="1181590"/>
                    <a:pt x="273357" y="1190710"/>
                  </a:cubicBezTo>
                  <a:cubicBezTo>
                    <a:pt x="257143" y="1200337"/>
                    <a:pt x="278677" y="1230232"/>
                    <a:pt x="278677" y="1236312"/>
                  </a:cubicBezTo>
                  <a:cubicBezTo>
                    <a:pt x="284504" y="1257339"/>
                    <a:pt x="268796" y="1281914"/>
                    <a:pt x="263730" y="1296607"/>
                  </a:cubicBezTo>
                  <a:cubicBezTo>
                    <a:pt x="268036" y="1308768"/>
                    <a:pt x="259423" y="1316115"/>
                    <a:pt x="255369" y="1327262"/>
                  </a:cubicBezTo>
                  <a:cubicBezTo>
                    <a:pt x="253849" y="1348543"/>
                    <a:pt x="246756" y="1350316"/>
                    <a:pt x="236368" y="1364250"/>
                  </a:cubicBezTo>
                  <a:cubicBezTo>
                    <a:pt x="229528" y="1378690"/>
                    <a:pt x="229782" y="1391104"/>
                    <a:pt x="223701" y="1405545"/>
                  </a:cubicBezTo>
                  <a:cubicBezTo>
                    <a:pt x="217621" y="1398704"/>
                    <a:pt x="211794" y="1416692"/>
                    <a:pt x="213061" y="1421505"/>
                  </a:cubicBezTo>
                  <a:cubicBezTo>
                    <a:pt x="213061" y="1438732"/>
                    <a:pt x="222688" y="1430626"/>
                    <a:pt x="219395" y="1445826"/>
                  </a:cubicBezTo>
                  <a:cubicBezTo>
                    <a:pt x="217368" y="1451146"/>
                    <a:pt x="213061" y="1442533"/>
                    <a:pt x="217368" y="1451146"/>
                  </a:cubicBezTo>
                  <a:cubicBezTo>
                    <a:pt x="224715" y="1468880"/>
                    <a:pt x="224968" y="1454946"/>
                    <a:pt x="222688" y="1472427"/>
                  </a:cubicBezTo>
                  <a:cubicBezTo>
                    <a:pt x="222688" y="1478761"/>
                    <a:pt x="225981" y="1468120"/>
                    <a:pt x="222688" y="1478761"/>
                  </a:cubicBezTo>
                  <a:cubicBezTo>
                    <a:pt x="219395" y="1489401"/>
                    <a:pt x="221675" y="1485094"/>
                    <a:pt x="219395" y="1489401"/>
                  </a:cubicBezTo>
                  <a:cubicBezTo>
                    <a:pt x="217368" y="1493708"/>
                    <a:pt x="219395" y="1485094"/>
                    <a:pt x="217368" y="1493708"/>
                  </a:cubicBezTo>
                  <a:cubicBezTo>
                    <a:pt x="216101" y="1506882"/>
                    <a:pt x="209008" y="1504348"/>
                    <a:pt x="210021" y="1519042"/>
                  </a:cubicBezTo>
                  <a:cubicBezTo>
                    <a:pt x="208501" y="1534243"/>
                    <a:pt x="213821" y="1542350"/>
                    <a:pt x="206728" y="1555017"/>
                  </a:cubicBezTo>
                  <a:cubicBezTo>
                    <a:pt x="202421" y="1558310"/>
                    <a:pt x="206728" y="1548683"/>
                    <a:pt x="202421" y="1558310"/>
                  </a:cubicBezTo>
                  <a:cubicBezTo>
                    <a:pt x="198114" y="1567937"/>
                    <a:pt x="202421" y="1557297"/>
                    <a:pt x="198114" y="1567937"/>
                  </a:cubicBezTo>
                  <a:cubicBezTo>
                    <a:pt x="193807" y="1578578"/>
                    <a:pt x="193807" y="1567937"/>
                    <a:pt x="193807" y="1578578"/>
                  </a:cubicBezTo>
                  <a:cubicBezTo>
                    <a:pt x="193807" y="1589218"/>
                    <a:pt x="187474" y="1581871"/>
                    <a:pt x="193807" y="1589218"/>
                  </a:cubicBezTo>
                  <a:cubicBezTo>
                    <a:pt x="199381" y="1598592"/>
                    <a:pt x="202927" y="1597578"/>
                    <a:pt x="205461" y="1601885"/>
                  </a:cubicBezTo>
                  <a:cubicBezTo>
                    <a:pt x="205461" y="1601885"/>
                    <a:pt x="200141" y="1607205"/>
                    <a:pt x="205461" y="1601885"/>
                  </a:cubicBezTo>
                  <a:cubicBezTo>
                    <a:pt x="210021" y="1604672"/>
                    <a:pt x="215848" y="1582125"/>
                    <a:pt x="216101" y="1583898"/>
                  </a:cubicBezTo>
                  <a:cubicBezTo>
                    <a:pt x="217621" y="1583645"/>
                    <a:pt x="214581" y="1572751"/>
                    <a:pt x="212808" y="1572244"/>
                  </a:cubicBezTo>
                  <a:cubicBezTo>
                    <a:pt x="215088" y="1568951"/>
                    <a:pt x="217875" y="1551217"/>
                    <a:pt x="217114" y="1553243"/>
                  </a:cubicBezTo>
                  <a:cubicBezTo>
                    <a:pt x="217114" y="1553243"/>
                    <a:pt x="217114" y="1549950"/>
                    <a:pt x="222435" y="1549950"/>
                  </a:cubicBezTo>
                  <a:cubicBezTo>
                    <a:pt x="227755" y="1549950"/>
                    <a:pt x="220408" y="1545643"/>
                    <a:pt x="227755" y="1549950"/>
                  </a:cubicBezTo>
                  <a:cubicBezTo>
                    <a:pt x="237382" y="1552737"/>
                    <a:pt x="237889" y="1558564"/>
                    <a:pt x="238395" y="1565911"/>
                  </a:cubicBezTo>
                  <a:cubicBezTo>
                    <a:pt x="235609" y="1584911"/>
                    <a:pt x="236115" y="1602645"/>
                    <a:pt x="230035" y="1618859"/>
                  </a:cubicBezTo>
                  <a:cubicBezTo>
                    <a:pt x="228768" y="1627980"/>
                    <a:pt x="237889" y="1647994"/>
                    <a:pt x="230035" y="1647487"/>
                  </a:cubicBezTo>
                  <a:cubicBezTo>
                    <a:pt x="214328" y="1646473"/>
                    <a:pt x="226742" y="1646473"/>
                    <a:pt x="213061" y="1640140"/>
                  </a:cubicBezTo>
                  <a:cubicBezTo>
                    <a:pt x="207741" y="1638113"/>
                    <a:pt x="212048" y="1630513"/>
                    <a:pt x="207741" y="1638113"/>
                  </a:cubicBezTo>
                  <a:cubicBezTo>
                    <a:pt x="200901" y="1647740"/>
                    <a:pt x="194567" y="1652300"/>
                    <a:pt x="195074" y="1663448"/>
                  </a:cubicBezTo>
                  <a:cubicBezTo>
                    <a:pt x="204447" y="1672315"/>
                    <a:pt x="180633" y="1678395"/>
                    <a:pt x="182407" y="1686755"/>
                  </a:cubicBezTo>
                  <a:cubicBezTo>
                    <a:pt x="181900" y="1702462"/>
                    <a:pt x="166193" y="1705249"/>
                    <a:pt x="164419" y="1712089"/>
                  </a:cubicBezTo>
                  <a:cubicBezTo>
                    <a:pt x="166193" y="1721463"/>
                    <a:pt x="180380" y="1725010"/>
                    <a:pt x="184433" y="1728050"/>
                  </a:cubicBezTo>
                  <a:cubicBezTo>
                    <a:pt x="184433" y="1728050"/>
                    <a:pt x="200394" y="1694102"/>
                    <a:pt x="184433" y="1728050"/>
                  </a:cubicBezTo>
                  <a:cubicBezTo>
                    <a:pt x="163913" y="1772385"/>
                    <a:pt x="177087" y="1740970"/>
                    <a:pt x="179113" y="1767318"/>
                  </a:cubicBezTo>
                  <a:cubicBezTo>
                    <a:pt x="173793" y="1774665"/>
                    <a:pt x="169486" y="1765291"/>
                    <a:pt x="173793" y="1774665"/>
                  </a:cubicBezTo>
                  <a:cubicBezTo>
                    <a:pt x="179113" y="1791892"/>
                    <a:pt x="179620" y="1777705"/>
                    <a:pt x="180127" y="1791639"/>
                  </a:cubicBezTo>
                  <a:cubicBezTo>
                    <a:pt x="178100" y="1796959"/>
                    <a:pt x="181140" y="1789612"/>
                    <a:pt x="178100" y="1796959"/>
                  </a:cubicBezTo>
                  <a:cubicBezTo>
                    <a:pt x="174806" y="1804306"/>
                    <a:pt x="174806" y="1792652"/>
                    <a:pt x="174806" y="1804306"/>
                  </a:cubicBezTo>
                  <a:cubicBezTo>
                    <a:pt x="174806" y="1815960"/>
                    <a:pt x="174806" y="1815960"/>
                    <a:pt x="174806" y="1815960"/>
                  </a:cubicBezTo>
                  <a:cubicBezTo>
                    <a:pt x="174806" y="1815960"/>
                    <a:pt x="183167" y="1816973"/>
                    <a:pt x="180127" y="1824320"/>
                  </a:cubicBezTo>
                  <a:cubicBezTo>
                    <a:pt x="175566" y="1842814"/>
                    <a:pt x="163659" y="1829387"/>
                    <a:pt x="166446" y="1858268"/>
                  </a:cubicBezTo>
                  <a:cubicBezTo>
                    <a:pt x="167459" y="1870428"/>
                    <a:pt x="159859" y="1880309"/>
                    <a:pt x="172780" y="1889936"/>
                  </a:cubicBezTo>
                  <a:cubicBezTo>
                    <a:pt x="182407" y="1898296"/>
                    <a:pt x="178100" y="1887909"/>
                    <a:pt x="182407" y="1898296"/>
                  </a:cubicBezTo>
                  <a:cubicBezTo>
                    <a:pt x="196087" y="1918057"/>
                    <a:pt x="183420" y="1935538"/>
                    <a:pt x="195074" y="1946938"/>
                  </a:cubicBezTo>
                  <a:cubicBezTo>
                    <a:pt x="251823" y="1990259"/>
                    <a:pt x="275890" y="2038648"/>
                    <a:pt x="353920" y="2039154"/>
                  </a:cubicBezTo>
                  <a:cubicBezTo>
                    <a:pt x="368360" y="2040928"/>
                    <a:pt x="379507" y="2039661"/>
                    <a:pt x="389894" y="2039661"/>
                  </a:cubicBezTo>
                  <a:cubicBezTo>
                    <a:pt x="394201" y="2039154"/>
                    <a:pt x="387867" y="2048528"/>
                    <a:pt x="394201" y="2039154"/>
                  </a:cubicBezTo>
                  <a:cubicBezTo>
                    <a:pt x="401295" y="2028261"/>
                    <a:pt x="399774" y="2025981"/>
                    <a:pt x="411175" y="2024207"/>
                  </a:cubicBezTo>
                  <a:cubicBezTo>
                    <a:pt x="425869" y="2021927"/>
                    <a:pt x="446390" y="2018634"/>
                    <a:pt x="445123" y="2004193"/>
                  </a:cubicBezTo>
                  <a:cubicBezTo>
                    <a:pt x="406868" y="1992033"/>
                    <a:pt x="424349" y="2005207"/>
                    <a:pt x="402815" y="1991526"/>
                  </a:cubicBezTo>
                  <a:cubicBezTo>
                    <a:pt x="409908" y="1984686"/>
                    <a:pt x="390907" y="1982912"/>
                    <a:pt x="384827" y="1973539"/>
                  </a:cubicBezTo>
                  <a:cubicBezTo>
                    <a:pt x="383814" y="1967965"/>
                    <a:pt x="365320" y="1962898"/>
                    <a:pt x="363547" y="1946938"/>
                  </a:cubicBezTo>
                  <a:cubicBezTo>
                    <a:pt x="359240" y="1941618"/>
                    <a:pt x="360253" y="1951245"/>
                    <a:pt x="359240" y="1941618"/>
                  </a:cubicBezTo>
                  <a:cubicBezTo>
                    <a:pt x="358227" y="1931991"/>
                    <a:pt x="357213" y="1937311"/>
                    <a:pt x="358227" y="1931991"/>
                  </a:cubicBezTo>
                  <a:cubicBezTo>
                    <a:pt x="361773" y="1923884"/>
                    <a:pt x="354680" y="1918563"/>
                    <a:pt x="353920" y="1911977"/>
                  </a:cubicBezTo>
                  <a:cubicBezTo>
                    <a:pt x="348346" y="1895256"/>
                    <a:pt x="343533" y="1873215"/>
                    <a:pt x="337959" y="1861055"/>
                  </a:cubicBezTo>
                  <a:cubicBezTo>
                    <a:pt x="350626" y="1835720"/>
                    <a:pt x="372160" y="1837240"/>
                    <a:pt x="381281" y="1825080"/>
                  </a:cubicBezTo>
                  <a:cubicBezTo>
                    <a:pt x="379254" y="1819760"/>
                    <a:pt x="373934" y="1843067"/>
                    <a:pt x="379254" y="1819760"/>
                  </a:cubicBezTo>
                  <a:cubicBezTo>
                    <a:pt x="385587" y="1788092"/>
                    <a:pt x="379761" y="1801266"/>
                    <a:pt x="394201" y="1788092"/>
                  </a:cubicBezTo>
                  <a:cubicBezTo>
                    <a:pt x="406868" y="1779985"/>
                    <a:pt x="415735" y="1777705"/>
                    <a:pt x="428149" y="1766811"/>
                  </a:cubicBezTo>
                  <a:cubicBezTo>
                    <a:pt x="432963" y="1756677"/>
                    <a:pt x="449430" y="1753384"/>
                    <a:pt x="445123" y="1745531"/>
                  </a:cubicBezTo>
                  <a:cubicBezTo>
                    <a:pt x="440309" y="1738690"/>
                    <a:pt x="427136" y="1726276"/>
                    <a:pt x="420802" y="1723236"/>
                  </a:cubicBezTo>
                  <a:cubicBezTo>
                    <a:pt x="392934" y="1721970"/>
                    <a:pt x="382040" y="1698662"/>
                    <a:pt x="399521" y="1675608"/>
                  </a:cubicBezTo>
                  <a:cubicBezTo>
                    <a:pt x="420042" y="1663194"/>
                    <a:pt x="434229" y="1656354"/>
                    <a:pt x="446136" y="1640647"/>
                  </a:cubicBezTo>
                  <a:cubicBezTo>
                    <a:pt x="452470" y="1627219"/>
                    <a:pt x="452217" y="1603659"/>
                    <a:pt x="469444" y="1594032"/>
                  </a:cubicBezTo>
                  <a:cubicBezTo>
                    <a:pt x="471977" y="1573004"/>
                    <a:pt x="457790" y="1587191"/>
                    <a:pt x="458803" y="1563377"/>
                  </a:cubicBezTo>
                  <a:cubicBezTo>
                    <a:pt x="447150" y="1561097"/>
                    <a:pt x="461590" y="1527909"/>
                    <a:pt x="454497" y="1526389"/>
                  </a:cubicBezTo>
                  <a:cubicBezTo>
                    <a:pt x="454497" y="1526389"/>
                    <a:pt x="446136" y="1528416"/>
                    <a:pt x="454497" y="1526389"/>
                  </a:cubicBezTo>
                  <a:cubicBezTo>
                    <a:pt x="469697" y="1519549"/>
                    <a:pt x="470964" y="1531963"/>
                    <a:pt x="482111" y="1531709"/>
                  </a:cubicBezTo>
                  <a:cubicBezTo>
                    <a:pt x="503899" y="1532216"/>
                    <a:pt x="518845" y="1524869"/>
                    <a:pt x="526699" y="1505108"/>
                  </a:cubicBezTo>
                  <a:cubicBezTo>
                    <a:pt x="530246" y="1428852"/>
                    <a:pt x="533286" y="1468627"/>
                    <a:pt x="573314" y="1457480"/>
                  </a:cubicBezTo>
                  <a:cubicBezTo>
                    <a:pt x="581928" y="1454187"/>
                    <a:pt x="582941" y="1458747"/>
                    <a:pt x="590288" y="1457480"/>
                  </a:cubicBezTo>
                  <a:cubicBezTo>
                    <a:pt x="598395" y="1457987"/>
                    <a:pt x="598648" y="1451400"/>
                    <a:pt x="605236" y="1451146"/>
                  </a:cubicBezTo>
                  <a:cubicBezTo>
                    <a:pt x="627530" y="1449880"/>
                    <a:pt x="651850" y="1438732"/>
                    <a:pt x="664517" y="1420492"/>
                  </a:cubicBezTo>
                  <a:cubicBezTo>
                    <a:pt x="698719" y="1355129"/>
                    <a:pt x="657171" y="1384771"/>
                    <a:pt x="666544" y="1359183"/>
                  </a:cubicBezTo>
                  <a:cubicBezTo>
                    <a:pt x="676931" y="1346009"/>
                    <a:pt x="661224" y="1332835"/>
                    <a:pt x="650584" y="1328528"/>
                  </a:cubicBezTo>
                  <a:cubicBezTo>
                    <a:pt x="647290" y="1329795"/>
                    <a:pt x="633103" y="1323462"/>
                    <a:pt x="627276" y="1316875"/>
                  </a:cubicBezTo>
                  <a:cubicBezTo>
                    <a:pt x="626263" y="1312568"/>
                    <a:pt x="621956" y="1316875"/>
                    <a:pt x="626263" y="1312568"/>
                  </a:cubicBezTo>
                  <a:cubicBezTo>
                    <a:pt x="653117" y="1300407"/>
                    <a:pt x="664264" y="1332075"/>
                    <a:pt x="687572" y="1331569"/>
                  </a:cubicBezTo>
                  <a:cubicBezTo>
                    <a:pt x="715946" y="1334862"/>
                    <a:pt x="748627" y="1338156"/>
                    <a:pt x="759521" y="1309274"/>
                  </a:cubicBezTo>
                  <a:cubicBezTo>
                    <a:pt x="770668" y="1293060"/>
                    <a:pt x="786629" y="1289767"/>
                    <a:pt x="795496" y="1275326"/>
                  </a:cubicBezTo>
                  <a:cubicBezTo>
                    <a:pt x="804110" y="1268740"/>
                    <a:pt x="797269" y="1263419"/>
                    <a:pt x="806136" y="1255313"/>
                  </a:cubicBezTo>
                  <a:cubicBezTo>
                    <a:pt x="813230" y="1249486"/>
                    <a:pt x="811710" y="1250246"/>
                    <a:pt x="819817" y="1243659"/>
                  </a:cubicBezTo>
                  <a:cubicBezTo>
                    <a:pt x="834257" y="1230738"/>
                    <a:pt x="843631" y="1222125"/>
                    <a:pt x="851484" y="1205657"/>
                  </a:cubicBezTo>
                  <a:cubicBezTo>
                    <a:pt x="841604" y="1206417"/>
                    <a:pt x="870992" y="1176270"/>
                    <a:pt x="867445" y="1171710"/>
                  </a:cubicBezTo>
                  <a:cubicBezTo>
                    <a:pt x="896580" y="1133961"/>
                    <a:pt x="906713" y="1151442"/>
                    <a:pt x="904686" y="1102800"/>
                  </a:cubicBezTo>
                  <a:cubicBezTo>
                    <a:pt x="906713" y="1098494"/>
                    <a:pt x="902406" y="1114454"/>
                    <a:pt x="906713" y="1098494"/>
                  </a:cubicBezTo>
                  <a:cubicBezTo>
                    <a:pt x="913553" y="1087600"/>
                    <a:pt x="910007" y="1075186"/>
                    <a:pt x="910007" y="1070879"/>
                  </a:cubicBezTo>
                  <a:cubicBezTo>
                    <a:pt x="912540" y="1068599"/>
                    <a:pt x="913047" y="1058465"/>
                    <a:pt x="907980" y="1057199"/>
                  </a:cubicBezTo>
                  <a:cubicBezTo>
                    <a:pt x="923687" y="1032878"/>
                    <a:pt x="960422" y="1010330"/>
                    <a:pt x="988543" y="995890"/>
                  </a:cubicBezTo>
                  <a:cubicBezTo>
                    <a:pt x="1042758" y="962702"/>
                    <a:pt x="1056185" y="1003743"/>
                    <a:pt x="1112427" y="948261"/>
                  </a:cubicBezTo>
                  <a:cubicBezTo>
                    <a:pt x="1109134" y="938634"/>
                    <a:pt x="1101787" y="950288"/>
                    <a:pt x="1109134" y="938634"/>
                  </a:cubicBezTo>
                  <a:cubicBezTo>
                    <a:pt x="1116481" y="926980"/>
                    <a:pt x="1111161" y="934327"/>
                    <a:pt x="1116481" y="926980"/>
                  </a:cubicBezTo>
                  <a:cubicBezTo>
                    <a:pt x="1124588" y="911527"/>
                    <a:pt x="1130668" y="912287"/>
                    <a:pt x="1134468" y="898353"/>
                  </a:cubicBezTo>
                  <a:cubicBezTo>
                    <a:pt x="1135735" y="886952"/>
                    <a:pt x="1134215" y="888979"/>
                    <a:pt x="1137762" y="883406"/>
                  </a:cubicBezTo>
                  <a:cubicBezTo>
                    <a:pt x="1140295" y="872765"/>
                    <a:pt x="1132441" y="854271"/>
                    <a:pt x="1138268" y="843124"/>
                  </a:cubicBezTo>
                  <a:cubicBezTo>
                    <a:pt x="1142322" y="834257"/>
                    <a:pt x="1147389" y="833244"/>
                    <a:pt x="1152709" y="825137"/>
                  </a:cubicBezTo>
                  <a:cubicBezTo>
                    <a:pt x="1156002" y="818803"/>
                    <a:pt x="1152709" y="831470"/>
                    <a:pt x="1156002" y="818803"/>
                  </a:cubicBezTo>
                  <a:cubicBezTo>
                    <a:pt x="1159296" y="806136"/>
                    <a:pt x="1163349" y="798789"/>
                    <a:pt x="1163349" y="795496"/>
                  </a:cubicBezTo>
                  <a:cubicBezTo>
                    <a:pt x="1160056" y="788909"/>
                    <a:pt x="1157522" y="762815"/>
                    <a:pt x="1160056" y="747867"/>
                  </a:cubicBezTo>
                  <a:cubicBezTo>
                    <a:pt x="1162843" y="733933"/>
                    <a:pt x="1154482" y="720253"/>
                    <a:pt x="1159042" y="707586"/>
                  </a:cubicBezTo>
                  <a:cubicBezTo>
                    <a:pt x="1159802" y="698972"/>
                    <a:pt x="1168163" y="690105"/>
                    <a:pt x="1177030" y="689598"/>
                  </a:cubicBezTo>
                  <a:cubicBezTo>
                    <a:pt x="1180323" y="675411"/>
                    <a:pt x="1201604" y="673638"/>
                    <a:pt x="1198311" y="662997"/>
                  </a:cubicBezTo>
                  <a:cubicBezTo>
                    <a:pt x="1219338" y="636650"/>
                    <a:pt x="1232005" y="626769"/>
                    <a:pt x="1253286" y="602702"/>
                  </a:cubicBezTo>
                  <a:cubicBezTo>
                    <a:pt x="1250246" y="605235"/>
                    <a:pt x="1265193" y="586741"/>
                    <a:pt x="1262913" y="590035"/>
                  </a:cubicBezTo>
                  <a:cubicBezTo>
                    <a:pt x="1262913" y="590035"/>
                    <a:pt x="1255566" y="586741"/>
                    <a:pt x="1262913" y="582688"/>
                  </a:cubicBezTo>
                  <a:cubicBezTo>
                    <a:pt x="1275833" y="575848"/>
                    <a:pt x="1268993" y="577368"/>
                    <a:pt x="1273806" y="568501"/>
                  </a:cubicBezTo>
                  <a:cubicBezTo>
                    <a:pt x="1274567" y="547727"/>
                    <a:pt x="1272540" y="530753"/>
                    <a:pt x="1266966" y="513779"/>
                  </a:cubicBezTo>
                  <a:cubicBezTo>
                    <a:pt x="1267473" y="498325"/>
                    <a:pt x="1264180" y="497818"/>
                    <a:pt x="1254046" y="487685"/>
                  </a:cubicBezTo>
                  <a:cubicBezTo>
                    <a:pt x="1247459" y="478564"/>
                    <a:pt x="1227192" y="487178"/>
                    <a:pt x="1218578" y="479324"/>
                  </a:cubicBezTo>
                  <a:cubicBezTo>
                    <a:pt x="1188937" y="465390"/>
                    <a:pt x="1173483" y="430682"/>
                    <a:pt x="1137762" y="425616"/>
                  </a:cubicBezTo>
                  <a:cubicBezTo>
                    <a:pt x="1124081" y="420549"/>
                    <a:pt x="1099254" y="424602"/>
                    <a:pt x="1086840" y="424602"/>
                  </a:cubicBezTo>
                  <a:cubicBezTo>
                    <a:pt x="1075186" y="415988"/>
                    <a:pt x="1050358" y="409148"/>
                    <a:pt x="1037185" y="410922"/>
                  </a:cubicBezTo>
                  <a:cubicBezTo>
                    <a:pt x="1027304" y="410922"/>
                    <a:pt x="1026797" y="419282"/>
                    <a:pt x="1018691" y="420042"/>
                  </a:cubicBezTo>
                  <a:cubicBezTo>
                    <a:pt x="991329" y="413455"/>
                    <a:pt x="1016410" y="392174"/>
                    <a:pt x="987023" y="381534"/>
                  </a:cubicBezTo>
                  <a:cubicBezTo>
                    <a:pt x="964222" y="375200"/>
                    <a:pt x="925714" y="348093"/>
                    <a:pt x="906713" y="373173"/>
                  </a:cubicBezTo>
                  <a:cubicBezTo>
                    <a:pt x="892779" y="381534"/>
                    <a:pt x="897846" y="386601"/>
                    <a:pt x="879605" y="390654"/>
                  </a:cubicBezTo>
                  <a:cubicBezTo>
                    <a:pt x="847178" y="398508"/>
                    <a:pt x="843124" y="389134"/>
                    <a:pt x="827164" y="368360"/>
                  </a:cubicBezTo>
                  <a:cubicBezTo>
                    <a:pt x="815510" y="360000"/>
                    <a:pt x="828684" y="351386"/>
                    <a:pt x="838311" y="341252"/>
                  </a:cubicBezTo>
                  <a:cubicBezTo>
                    <a:pt x="892779" y="290837"/>
                    <a:pt x="838817" y="298437"/>
                    <a:pt x="831977" y="248276"/>
                  </a:cubicBezTo>
                  <a:cubicBezTo>
                    <a:pt x="820070" y="230035"/>
                    <a:pt x="813230" y="215341"/>
                    <a:pt x="794736" y="205461"/>
                  </a:cubicBezTo>
                  <a:cubicBezTo>
                    <a:pt x="780295" y="204447"/>
                    <a:pt x="770415" y="185700"/>
                    <a:pt x="754201" y="187980"/>
                  </a:cubicBezTo>
                  <a:cubicBezTo>
                    <a:pt x="730133" y="171260"/>
                    <a:pt x="699226" y="186967"/>
                    <a:pt x="674905" y="179113"/>
                  </a:cubicBezTo>
                  <a:cubicBezTo>
                    <a:pt x="630823" y="169233"/>
                    <a:pt x="610049" y="87403"/>
                    <a:pt x="559634" y="109191"/>
                  </a:cubicBezTo>
                  <a:cubicBezTo>
                    <a:pt x="559634" y="109191"/>
                    <a:pt x="555580" y="107671"/>
                    <a:pt x="555580" y="104377"/>
                  </a:cubicBezTo>
                  <a:cubicBezTo>
                    <a:pt x="555580" y="101083"/>
                    <a:pt x="550767" y="105897"/>
                    <a:pt x="555580" y="101083"/>
                  </a:cubicBezTo>
                  <a:cubicBezTo>
                    <a:pt x="560394" y="96270"/>
                    <a:pt x="560394" y="96270"/>
                    <a:pt x="560394" y="96270"/>
                  </a:cubicBezTo>
                  <a:cubicBezTo>
                    <a:pt x="566221" y="75496"/>
                    <a:pt x="537593" y="76256"/>
                    <a:pt x="528726" y="63336"/>
                  </a:cubicBezTo>
                  <a:cubicBezTo>
                    <a:pt x="517579" y="64349"/>
                    <a:pt x="514539" y="64602"/>
                    <a:pt x="507952" y="54215"/>
                  </a:cubicBezTo>
                  <a:cubicBezTo>
                    <a:pt x="505672" y="50922"/>
                    <a:pt x="519859" y="54215"/>
                    <a:pt x="505672" y="50922"/>
                  </a:cubicBezTo>
                  <a:cubicBezTo>
                    <a:pt x="487938" y="46615"/>
                    <a:pt x="489965" y="45855"/>
                    <a:pt x="478564" y="49402"/>
                  </a:cubicBezTo>
                  <a:cubicBezTo>
                    <a:pt x="472991" y="52695"/>
                    <a:pt x="472991" y="54215"/>
                    <a:pt x="468937" y="55735"/>
                  </a:cubicBezTo>
                  <a:cubicBezTo>
                    <a:pt x="464884" y="57255"/>
                    <a:pt x="476791" y="58015"/>
                    <a:pt x="459310" y="59282"/>
                  </a:cubicBezTo>
                  <a:cubicBezTo>
                    <a:pt x="441830" y="60549"/>
                    <a:pt x="448923" y="63336"/>
                    <a:pt x="448923" y="63336"/>
                  </a:cubicBezTo>
                  <a:cubicBezTo>
                    <a:pt x="414215" y="66629"/>
                    <a:pt x="424855" y="44081"/>
                    <a:pt x="384574" y="53455"/>
                  </a:cubicBezTo>
                  <a:cubicBezTo>
                    <a:pt x="344039" y="63336"/>
                    <a:pt x="381281" y="3800"/>
                    <a:pt x="288557" y="38255"/>
                  </a:cubicBezTo>
                  <a:cubicBezTo>
                    <a:pt x="270063" y="46362"/>
                    <a:pt x="279437" y="59029"/>
                    <a:pt x="289317" y="67642"/>
                  </a:cubicBezTo>
                  <a:cubicBezTo>
                    <a:pt x="286277" y="86643"/>
                    <a:pt x="265250" y="101083"/>
                    <a:pt x="262210" y="79549"/>
                  </a:cubicBezTo>
                  <a:cubicBezTo>
                    <a:pt x="257649" y="60295"/>
                    <a:pt x="281210" y="45095"/>
                    <a:pt x="261449" y="28628"/>
                  </a:cubicBezTo>
                  <a:cubicBezTo>
                    <a:pt x="261449" y="26347"/>
                    <a:pt x="254356" y="30908"/>
                    <a:pt x="261449" y="26347"/>
                  </a:cubicBezTo>
                  <a:cubicBezTo>
                    <a:pt x="274370" y="19507"/>
                    <a:pt x="298691" y="8360"/>
                    <a:pt x="27335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3" name="Freeform 268">
              <a:extLst>
                <a:ext uri="{FF2B5EF4-FFF2-40B4-BE49-F238E27FC236}">
                  <a16:creationId xmlns:a16="http://schemas.microsoft.com/office/drawing/2014/main" id="{B9CE30AA-B0DE-466A-D7D2-4532F81CA7EB}"/>
                </a:ext>
              </a:extLst>
            </p:cNvPr>
            <p:cNvSpPr/>
            <p:nvPr/>
          </p:nvSpPr>
          <p:spPr>
            <a:xfrm>
              <a:off x="4112066" y="6059669"/>
              <a:ext cx="100569" cy="37822"/>
            </a:xfrm>
            <a:custGeom>
              <a:avLst/>
              <a:gdLst>
                <a:gd name="connsiteX0" fmla="*/ 85115 w 100569"/>
                <a:gd name="connsiteY0" fmla="*/ 25913 h 37822"/>
                <a:gd name="connsiteX1" fmla="*/ 78021 w 100569"/>
                <a:gd name="connsiteY1" fmla="*/ 1845 h 37822"/>
                <a:gd name="connsiteX2" fmla="*/ 47620 w 100569"/>
                <a:gd name="connsiteY2" fmla="*/ 26673 h 37822"/>
                <a:gd name="connsiteX3" fmla="*/ 48380 w 100569"/>
                <a:gd name="connsiteY3" fmla="*/ 11726 h 37822"/>
                <a:gd name="connsiteX4" fmla="*/ 22793 w 100569"/>
                <a:gd name="connsiteY4" fmla="*/ 7672 h 37822"/>
                <a:gd name="connsiteX5" fmla="*/ 16459 w 100569"/>
                <a:gd name="connsiteY5" fmla="*/ 18819 h 37822"/>
                <a:gd name="connsiteX6" fmla="*/ 6072 w 100569"/>
                <a:gd name="connsiteY6" fmla="*/ 29713 h 37822"/>
                <a:gd name="connsiteX7" fmla="*/ 12405 w 100569"/>
                <a:gd name="connsiteY7" fmla="*/ 35033 h 37822"/>
                <a:gd name="connsiteX8" fmla="*/ 51673 w 100569"/>
                <a:gd name="connsiteY8" fmla="*/ 35033 h 37822"/>
                <a:gd name="connsiteX9" fmla="*/ 85115 w 100569"/>
                <a:gd name="connsiteY9" fmla="*/ 25913 h 3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569" h="37822">
                  <a:moveTo>
                    <a:pt x="85115" y="25913"/>
                  </a:moveTo>
                  <a:cubicBezTo>
                    <a:pt x="103609" y="18819"/>
                    <a:pt x="110196" y="2605"/>
                    <a:pt x="78021" y="1845"/>
                  </a:cubicBezTo>
                  <a:cubicBezTo>
                    <a:pt x="64847" y="8179"/>
                    <a:pt x="56994" y="16792"/>
                    <a:pt x="47620" y="26673"/>
                  </a:cubicBezTo>
                  <a:cubicBezTo>
                    <a:pt x="29633" y="37313"/>
                    <a:pt x="40527" y="12739"/>
                    <a:pt x="48380" y="11726"/>
                  </a:cubicBezTo>
                  <a:cubicBezTo>
                    <a:pt x="53700" y="-4488"/>
                    <a:pt x="29886" y="-1955"/>
                    <a:pt x="22793" y="7672"/>
                  </a:cubicBezTo>
                  <a:cubicBezTo>
                    <a:pt x="17472" y="12992"/>
                    <a:pt x="27860" y="17553"/>
                    <a:pt x="16459" y="18819"/>
                  </a:cubicBezTo>
                  <a:cubicBezTo>
                    <a:pt x="-8" y="22366"/>
                    <a:pt x="-5329" y="19832"/>
                    <a:pt x="6072" y="29713"/>
                  </a:cubicBezTo>
                  <a:cubicBezTo>
                    <a:pt x="12405" y="35033"/>
                    <a:pt x="12405" y="35033"/>
                    <a:pt x="12405" y="35033"/>
                  </a:cubicBezTo>
                  <a:cubicBezTo>
                    <a:pt x="17219" y="30726"/>
                    <a:pt x="45593" y="39340"/>
                    <a:pt x="51673" y="35033"/>
                  </a:cubicBezTo>
                  <a:cubicBezTo>
                    <a:pt x="64341" y="42380"/>
                    <a:pt x="78021" y="33766"/>
                    <a:pt x="85115" y="259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4" name="Freeform 269">
              <a:extLst>
                <a:ext uri="{FF2B5EF4-FFF2-40B4-BE49-F238E27FC236}">
                  <a16:creationId xmlns:a16="http://schemas.microsoft.com/office/drawing/2014/main" id="{FD04191E-23D3-DAA4-1674-1834860FB4F0}"/>
                </a:ext>
              </a:extLst>
            </p:cNvPr>
            <p:cNvSpPr/>
            <p:nvPr/>
          </p:nvSpPr>
          <p:spPr>
            <a:xfrm>
              <a:off x="4037828" y="5744781"/>
              <a:ext cx="20489" cy="22240"/>
            </a:xfrm>
            <a:custGeom>
              <a:avLst/>
              <a:gdLst>
                <a:gd name="connsiteX0" fmla="*/ 14694 w 20489"/>
                <a:gd name="connsiteY0" fmla="*/ 22096 h 22240"/>
                <a:gd name="connsiteX1" fmla="*/ 0 w 20489"/>
                <a:gd name="connsiteY1" fmla="*/ 816 h 22240"/>
                <a:gd name="connsiteX2" fmla="*/ 6840 w 20489"/>
                <a:gd name="connsiteY2" fmla="*/ 15256 h 22240"/>
                <a:gd name="connsiteX3" fmla="*/ 14694 w 20489"/>
                <a:gd name="connsiteY3" fmla="*/ 22096 h 22240"/>
              </a:gdLst>
              <a:ahLst/>
              <a:cxnLst>
                <a:cxn ang="0">
                  <a:pos x="connsiteX0" y="connsiteY0"/>
                </a:cxn>
                <a:cxn ang="0">
                  <a:pos x="connsiteX1" y="connsiteY1"/>
                </a:cxn>
                <a:cxn ang="0">
                  <a:pos x="connsiteX2" y="connsiteY2"/>
                </a:cxn>
                <a:cxn ang="0">
                  <a:pos x="connsiteX3" y="connsiteY3"/>
                </a:cxn>
              </a:cxnLst>
              <a:rect l="l" t="t" r="r" b="b"/>
              <a:pathLst>
                <a:path w="20489" h="22240">
                  <a:moveTo>
                    <a:pt x="14694" y="22096"/>
                  </a:moveTo>
                  <a:cubicBezTo>
                    <a:pt x="29134" y="6896"/>
                    <a:pt x="13681" y="-2984"/>
                    <a:pt x="0" y="816"/>
                  </a:cubicBezTo>
                  <a:cubicBezTo>
                    <a:pt x="507" y="9176"/>
                    <a:pt x="10640" y="8669"/>
                    <a:pt x="6840" y="15256"/>
                  </a:cubicBezTo>
                  <a:cubicBezTo>
                    <a:pt x="2280" y="22096"/>
                    <a:pt x="10134" y="22603"/>
                    <a:pt x="14694" y="2209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5" name="Freeform 270">
              <a:extLst>
                <a:ext uri="{FF2B5EF4-FFF2-40B4-BE49-F238E27FC236}">
                  <a16:creationId xmlns:a16="http://schemas.microsoft.com/office/drawing/2014/main" id="{AC547E1C-D4E0-2634-ED57-C774EE062CAD}"/>
                </a:ext>
              </a:extLst>
            </p:cNvPr>
            <p:cNvSpPr/>
            <p:nvPr/>
          </p:nvSpPr>
          <p:spPr>
            <a:xfrm>
              <a:off x="4410448" y="4523725"/>
              <a:ext cx="52488" cy="38899"/>
            </a:xfrm>
            <a:custGeom>
              <a:avLst/>
              <a:gdLst>
                <a:gd name="connsiteX0" fmla="*/ 20061 w 52488"/>
                <a:gd name="connsiteY0" fmla="*/ 0 h 38899"/>
                <a:gd name="connsiteX1" fmla="*/ 52489 w 52488"/>
                <a:gd name="connsiteY1" fmla="*/ 14694 h 38899"/>
                <a:gd name="connsiteX2" fmla="*/ 4860 w 52488"/>
                <a:gd name="connsiteY2" fmla="*/ 36481 h 38899"/>
                <a:gd name="connsiteX3" fmla="*/ 20061 w 52488"/>
                <a:gd name="connsiteY3" fmla="*/ 0 h 38899"/>
              </a:gdLst>
              <a:ahLst/>
              <a:cxnLst>
                <a:cxn ang="0">
                  <a:pos x="connsiteX0" y="connsiteY0"/>
                </a:cxn>
                <a:cxn ang="0">
                  <a:pos x="connsiteX1" y="connsiteY1"/>
                </a:cxn>
                <a:cxn ang="0">
                  <a:pos x="connsiteX2" y="connsiteY2"/>
                </a:cxn>
                <a:cxn ang="0">
                  <a:pos x="connsiteX3" y="connsiteY3"/>
                </a:cxn>
              </a:cxnLst>
              <a:rect l="l" t="t" r="r" b="b"/>
              <a:pathLst>
                <a:path w="52488" h="38899">
                  <a:moveTo>
                    <a:pt x="20061" y="0"/>
                  </a:moveTo>
                  <a:cubicBezTo>
                    <a:pt x="29434" y="3547"/>
                    <a:pt x="48182" y="3547"/>
                    <a:pt x="52489" y="14694"/>
                  </a:cubicBezTo>
                  <a:cubicBezTo>
                    <a:pt x="45142" y="32935"/>
                    <a:pt x="23101" y="44082"/>
                    <a:pt x="4860" y="36481"/>
                  </a:cubicBezTo>
                  <a:cubicBezTo>
                    <a:pt x="-8567" y="8614"/>
                    <a:pt x="8914" y="18494"/>
                    <a:pt x="20061"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6" name="Freeform 271">
              <a:extLst>
                <a:ext uri="{FF2B5EF4-FFF2-40B4-BE49-F238E27FC236}">
                  <a16:creationId xmlns:a16="http://schemas.microsoft.com/office/drawing/2014/main" id="{36F750E5-29DB-8578-318B-C516227BDA18}"/>
                </a:ext>
              </a:extLst>
            </p:cNvPr>
            <p:cNvSpPr/>
            <p:nvPr/>
          </p:nvSpPr>
          <p:spPr>
            <a:xfrm>
              <a:off x="3762191" y="3968398"/>
              <a:ext cx="159363" cy="64934"/>
            </a:xfrm>
            <a:custGeom>
              <a:avLst/>
              <a:gdLst>
                <a:gd name="connsiteX0" fmla="*/ 0 w 159363"/>
                <a:gd name="connsiteY0" fmla="*/ 49655 h 64934"/>
                <a:gd name="connsiteX1" fmla="*/ 59282 w 159363"/>
                <a:gd name="connsiteY1" fmla="*/ 45602 h 64934"/>
                <a:gd name="connsiteX2" fmla="*/ 67389 w 159363"/>
                <a:gd name="connsiteY2" fmla="*/ 59536 h 64934"/>
                <a:gd name="connsiteX3" fmla="*/ 68149 w 159363"/>
                <a:gd name="connsiteY3" fmla="*/ 63589 h 64934"/>
                <a:gd name="connsiteX4" fmla="*/ 79550 w 159363"/>
                <a:gd name="connsiteY4" fmla="*/ 60295 h 64934"/>
                <a:gd name="connsiteX5" fmla="*/ 98297 w 159363"/>
                <a:gd name="connsiteY5" fmla="*/ 50669 h 64934"/>
                <a:gd name="connsiteX6" fmla="*/ 158339 w 159363"/>
                <a:gd name="connsiteY6" fmla="*/ 34708 h 64934"/>
                <a:gd name="connsiteX7" fmla="*/ 138072 w 159363"/>
                <a:gd name="connsiteY7" fmla="*/ 21281 h 64934"/>
                <a:gd name="connsiteX8" fmla="*/ 107164 w 159363"/>
                <a:gd name="connsiteY8" fmla="*/ 17227 h 64934"/>
                <a:gd name="connsiteX9" fmla="*/ 79803 w 159363"/>
                <a:gd name="connsiteY9" fmla="*/ 5827 h 64934"/>
                <a:gd name="connsiteX10" fmla="*/ 53456 w 159363"/>
                <a:gd name="connsiteY10" fmla="*/ 0 h 64934"/>
                <a:gd name="connsiteX11" fmla="*/ 36481 w 159363"/>
                <a:gd name="connsiteY11" fmla="*/ 14694 h 64934"/>
                <a:gd name="connsiteX12" fmla="*/ 36481 w 159363"/>
                <a:gd name="connsiteY12" fmla="*/ 32174 h 64934"/>
                <a:gd name="connsiteX13" fmla="*/ 35722 w 159363"/>
                <a:gd name="connsiteY13" fmla="*/ 32428 h 64934"/>
                <a:gd name="connsiteX14" fmla="*/ 0 w 159363"/>
                <a:gd name="connsiteY14" fmla="*/ 49655 h 6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363" h="64934">
                  <a:moveTo>
                    <a:pt x="0" y="49655"/>
                  </a:moveTo>
                  <a:cubicBezTo>
                    <a:pt x="7347" y="50669"/>
                    <a:pt x="49909" y="50415"/>
                    <a:pt x="59282" y="45602"/>
                  </a:cubicBezTo>
                  <a:cubicBezTo>
                    <a:pt x="63336" y="48135"/>
                    <a:pt x="66629" y="55229"/>
                    <a:pt x="67389" y="59536"/>
                  </a:cubicBezTo>
                  <a:cubicBezTo>
                    <a:pt x="68149" y="63589"/>
                    <a:pt x="60802" y="61056"/>
                    <a:pt x="68149" y="63589"/>
                  </a:cubicBezTo>
                  <a:cubicBezTo>
                    <a:pt x="75496" y="66122"/>
                    <a:pt x="74736" y="65109"/>
                    <a:pt x="79550" y="60295"/>
                  </a:cubicBezTo>
                  <a:cubicBezTo>
                    <a:pt x="88924" y="55482"/>
                    <a:pt x="87657" y="50669"/>
                    <a:pt x="98297" y="50669"/>
                  </a:cubicBezTo>
                  <a:cubicBezTo>
                    <a:pt x="109951" y="54215"/>
                    <a:pt x="167713" y="54469"/>
                    <a:pt x="158339" y="34708"/>
                  </a:cubicBezTo>
                  <a:cubicBezTo>
                    <a:pt x="141872" y="26601"/>
                    <a:pt x="157072" y="21027"/>
                    <a:pt x="138072" y="21281"/>
                  </a:cubicBezTo>
                  <a:cubicBezTo>
                    <a:pt x="117804" y="21281"/>
                    <a:pt x="107164" y="17227"/>
                    <a:pt x="107164" y="17227"/>
                  </a:cubicBezTo>
                  <a:cubicBezTo>
                    <a:pt x="106911" y="3293"/>
                    <a:pt x="84616" y="7854"/>
                    <a:pt x="79803" y="5827"/>
                  </a:cubicBezTo>
                  <a:cubicBezTo>
                    <a:pt x="62323" y="8107"/>
                    <a:pt x="64096" y="4814"/>
                    <a:pt x="53456" y="0"/>
                  </a:cubicBezTo>
                  <a:cubicBezTo>
                    <a:pt x="46109" y="9374"/>
                    <a:pt x="27108" y="253"/>
                    <a:pt x="36481" y="14694"/>
                  </a:cubicBezTo>
                  <a:cubicBezTo>
                    <a:pt x="46868" y="15960"/>
                    <a:pt x="37242" y="29641"/>
                    <a:pt x="36481" y="32174"/>
                  </a:cubicBezTo>
                  <a:cubicBezTo>
                    <a:pt x="35722" y="32428"/>
                    <a:pt x="45348" y="29134"/>
                    <a:pt x="35722" y="32428"/>
                  </a:cubicBezTo>
                  <a:cubicBezTo>
                    <a:pt x="18241" y="41041"/>
                    <a:pt x="6840" y="23307"/>
                    <a:pt x="0" y="4965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7" name="Freeform 272">
              <a:extLst>
                <a:ext uri="{FF2B5EF4-FFF2-40B4-BE49-F238E27FC236}">
                  <a16:creationId xmlns:a16="http://schemas.microsoft.com/office/drawing/2014/main" id="{D5FE425D-C0E0-B5C2-AD41-1583ED581A3D}"/>
                </a:ext>
              </a:extLst>
            </p:cNvPr>
            <p:cNvSpPr/>
            <p:nvPr/>
          </p:nvSpPr>
          <p:spPr>
            <a:xfrm>
              <a:off x="3646921" y="4011304"/>
              <a:ext cx="47916" cy="22072"/>
            </a:xfrm>
            <a:custGeom>
              <a:avLst/>
              <a:gdLst>
                <a:gd name="connsiteX0" fmla="*/ 38508 w 47916"/>
                <a:gd name="connsiteY0" fmla="*/ 10043 h 22072"/>
                <a:gd name="connsiteX1" fmla="*/ 20267 w 47916"/>
                <a:gd name="connsiteY1" fmla="*/ 4469 h 22072"/>
                <a:gd name="connsiteX2" fmla="*/ 0 w 47916"/>
                <a:gd name="connsiteY2" fmla="*/ 5229 h 22072"/>
                <a:gd name="connsiteX3" fmla="*/ 38508 w 47916"/>
                <a:gd name="connsiteY3" fmla="*/ 10043 h 22072"/>
              </a:gdLst>
              <a:ahLst/>
              <a:cxnLst>
                <a:cxn ang="0">
                  <a:pos x="connsiteX0" y="connsiteY0"/>
                </a:cxn>
                <a:cxn ang="0">
                  <a:pos x="connsiteX1" y="connsiteY1"/>
                </a:cxn>
                <a:cxn ang="0">
                  <a:pos x="connsiteX2" y="connsiteY2"/>
                </a:cxn>
                <a:cxn ang="0">
                  <a:pos x="connsiteX3" y="connsiteY3"/>
                </a:cxn>
              </a:cxnLst>
              <a:rect l="l" t="t" r="r" b="b"/>
              <a:pathLst>
                <a:path w="47916" h="22072">
                  <a:moveTo>
                    <a:pt x="38508" y="10043"/>
                  </a:moveTo>
                  <a:cubicBezTo>
                    <a:pt x="37242" y="2443"/>
                    <a:pt x="26094" y="4216"/>
                    <a:pt x="20267" y="4469"/>
                  </a:cubicBezTo>
                  <a:cubicBezTo>
                    <a:pt x="11907" y="-851"/>
                    <a:pt x="1267" y="-2371"/>
                    <a:pt x="0" y="5229"/>
                  </a:cubicBezTo>
                  <a:cubicBezTo>
                    <a:pt x="10894" y="19417"/>
                    <a:pt x="70683" y="32337"/>
                    <a:pt x="38508" y="1004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8" name="Freeform 273">
              <a:extLst>
                <a:ext uri="{FF2B5EF4-FFF2-40B4-BE49-F238E27FC236}">
                  <a16:creationId xmlns:a16="http://schemas.microsoft.com/office/drawing/2014/main" id="{B1D346CE-A906-03E4-FD51-BDC077966960}"/>
                </a:ext>
              </a:extLst>
            </p:cNvPr>
            <p:cNvSpPr/>
            <p:nvPr/>
          </p:nvSpPr>
          <p:spPr>
            <a:xfrm>
              <a:off x="5130231" y="2375054"/>
              <a:ext cx="283436" cy="138306"/>
            </a:xfrm>
            <a:custGeom>
              <a:avLst/>
              <a:gdLst>
                <a:gd name="connsiteX0" fmla="*/ 204458 w 283436"/>
                <a:gd name="connsiteY0" fmla="*/ 114077 h 138306"/>
                <a:gd name="connsiteX1" fmla="*/ 242459 w 283436"/>
                <a:gd name="connsiteY1" fmla="*/ 99383 h 138306"/>
                <a:gd name="connsiteX2" fmla="*/ 269820 w 283436"/>
                <a:gd name="connsiteY2" fmla="*/ 34020 h 138306"/>
                <a:gd name="connsiteX3" fmla="*/ 204458 w 283436"/>
                <a:gd name="connsiteY3" fmla="*/ 4633 h 138306"/>
                <a:gd name="connsiteX4" fmla="*/ 156069 w 283436"/>
                <a:gd name="connsiteY4" fmla="*/ 10966 h 138306"/>
                <a:gd name="connsiteX5" fmla="*/ 124655 w 283436"/>
                <a:gd name="connsiteY5" fmla="*/ 4633 h 138306"/>
                <a:gd name="connsiteX6" fmla="*/ 99067 w 283436"/>
                <a:gd name="connsiteY6" fmla="*/ 23633 h 138306"/>
                <a:gd name="connsiteX7" fmla="*/ 52705 w 283436"/>
                <a:gd name="connsiteY7" fmla="*/ 4633 h 138306"/>
                <a:gd name="connsiteX8" fmla="*/ 21038 w 283436"/>
                <a:gd name="connsiteY8" fmla="*/ 38327 h 138306"/>
                <a:gd name="connsiteX9" fmla="*/ 10397 w 283436"/>
                <a:gd name="connsiteY9" fmla="*/ 67715 h 138306"/>
                <a:gd name="connsiteX10" fmla="*/ 35732 w 283436"/>
                <a:gd name="connsiteY10" fmla="*/ 114077 h 138306"/>
                <a:gd name="connsiteX11" fmla="*/ 159109 w 283436"/>
                <a:gd name="connsiteY11" fmla="*/ 129277 h 138306"/>
                <a:gd name="connsiteX12" fmla="*/ 179377 w 283436"/>
                <a:gd name="connsiteY12" fmla="*/ 131557 h 138306"/>
                <a:gd name="connsiteX13" fmla="*/ 204458 w 283436"/>
                <a:gd name="connsiteY13" fmla="*/ 114077 h 13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436" h="138306">
                  <a:moveTo>
                    <a:pt x="204458" y="114077"/>
                  </a:moveTo>
                  <a:cubicBezTo>
                    <a:pt x="212818" y="104956"/>
                    <a:pt x="229792" y="95836"/>
                    <a:pt x="242459" y="99383"/>
                  </a:cubicBezTo>
                  <a:cubicBezTo>
                    <a:pt x="268300" y="81142"/>
                    <a:pt x="303008" y="69742"/>
                    <a:pt x="269820" y="34020"/>
                  </a:cubicBezTo>
                  <a:cubicBezTo>
                    <a:pt x="248539" y="2606"/>
                    <a:pt x="240939" y="4126"/>
                    <a:pt x="204458" y="4633"/>
                  </a:cubicBezTo>
                  <a:cubicBezTo>
                    <a:pt x="191030" y="12233"/>
                    <a:pt x="169243" y="31234"/>
                    <a:pt x="156069" y="10966"/>
                  </a:cubicBezTo>
                  <a:cubicBezTo>
                    <a:pt x="156069" y="10966"/>
                    <a:pt x="124655" y="4633"/>
                    <a:pt x="124655" y="4633"/>
                  </a:cubicBezTo>
                  <a:cubicBezTo>
                    <a:pt x="99067" y="23633"/>
                    <a:pt x="99067" y="23633"/>
                    <a:pt x="99067" y="23633"/>
                  </a:cubicBezTo>
                  <a:cubicBezTo>
                    <a:pt x="83360" y="36807"/>
                    <a:pt x="50425" y="-941"/>
                    <a:pt x="52705" y="4633"/>
                  </a:cubicBezTo>
                  <a:cubicBezTo>
                    <a:pt x="14957" y="-14368"/>
                    <a:pt x="-25831" y="30727"/>
                    <a:pt x="21038" y="38327"/>
                  </a:cubicBezTo>
                  <a:cubicBezTo>
                    <a:pt x="63853" y="32754"/>
                    <a:pt x="15464" y="58341"/>
                    <a:pt x="10397" y="67715"/>
                  </a:cubicBezTo>
                  <a:cubicBezTo>
                    <a:pt x="33451" y="73795"/>
                    <a:pt x="60559" y="88742"/>
                    <a:pt x="35732" y="114077"/>
                  </a:cubicBezTo>
                  <a:cubicBezTo>
                    <a:pt x="78293" y="104703"/>
                    <a:pt x="115788" y="139158"/>
                    <a:pt x="159109" y="129277"/>
                  </a:cubicBezTo>
                  <a:cubicBezTo>
                    <a:pt x="170763" y="126744"/>
                    <a:pt x="154296" y="149038"/>
                    <a:pt x="179377" y="131557"/>
                  </a:cubicBezTo>
                  <a:cubicBezTo>
                    <a:pt x="204458" y="114077"/>
                    <a:pt x="204458" y="114077"/>
                    <a:pt x="204458" y="11407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19" name="Freeform 274">
              <a:extLst>
                <a:ext uri="{FF2B5EF4-FFF2-40B4-BE49-F238E27FC236}">
                  <a16:creationId xmlns:a16="http://schemas.microsoft.com/office/drawing/2014/main" id="{C2CD3693-7CF2-1F46-5461-30169E4AE2E1}"/>
                </a:ext>
              </a:extLst>
            </p:cNvPr>
            <p:cNvSpPr/>
            <p:nvPr/>
          </p:nvSpPr>
          <p:spPr>
            <a:xfrm>
              <a:off x="5507469" y="2832241"/>
              <a:ext cx="124392" cy="139640"/>
            </a:xfrm>
            <a:custGeom>
              <a:avLst/>
              <a:gdLst>
                <a:gd name="connsiteX0" fmla="*/ 101084 w 124392"/>
                <a:gd name="connsiteY0" fmla="*/ 120507 h 139640"/>
                <a:gd name="connsiteX1" fmla="*/ 0 w 124392"/>
                <a:gd name="connsiteY1" fmla="*/ 120507 h 139640"/>
                <a:gd name="connsiteX2" fmla="*/ 23054 w 124392"/>
                <a:gd name="connsiteY2" fmla="*/ 101506 h 139640"/>
                <a:gd name="connsiteX3" fmla="*/ 8360 w 124392"/>
                <a:gd name="connsiteY3" fmla="*/ 46784 h 139640"/>
                <a:gd name="connsiteX4" fmla="*/ 35721 w 124392"/>
                <a:gd name="connsiteY4" fmla="*/ 38424 h 139640"/>
                <a:gd name="connsiteX5" fmla="*/ 48388 w 124392"/>
                <a:gd name="connsiteY5" fmla="*/ 34117 h 139640"/>
                <a:gd name="connsiteX6" fmla="*/ 75750 w 124392"/>
                <a:gd name="connsiteY6" fmla="*/ 4729 h 139640"/>
                <a:gd name="connsiteX7" fmla="*/ 101084 w 124392"/>
                <a:gd name="connsiteY7" fmla="*/ 4729 h 139640"/>
                <a:gd name="connsiteX8" fmla="*/ 124138 w 124392"/>
                <a:gd name="connsiteY8" fmla="*/ 17396 h 139640"/>
                <a:gd name="connsiteX9" fmla="*/ 113498 w 124392"/>
                <a:gd name="connsiteY9" fmla="*/ 55398 h 139640"/>
                <a:gd name="connsiteX10" fmla="*/ 101084 w 124392"/>
                <a:gd name="connsiteY10" fmla="*/ 120507 h 13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392" h="139640">
                  <a:moveTo>
                    <a:pt x="101084" y="120507"/>
                  </a:moveTo>
                  <a:cubicBezTo>
                    <a:pt x="73469" y="125320"/>
                    <a:pt x="13681" y="161041"/>
                    <a:pt x="0" y="120507"/>
                  </a:cubicBezTo>
                  <a:cubicBezTo>
                    <a:pt x="0" y="120507"/>
                    <a:pt x="25334" y="109866"/>
                    <a:pt x="23054" y="101506"/>
                  </a:cubicBezTo>
                  <a:cubicBezTo>
                    <a:pt x="15454" y="69078"/>
                    <a:pt x="-11400" y="81492"/>
                    <a:pt x="8360" y="46784"/>
                  </a:cubicBezTo>
                  <a:cubicBezTo>
                    <a:pt x="12161" y="41464"/>
                    <a:pt x="27361" y="38170"/>
                    <a:pt x="35721" y="38424"/>
                  </a:cubicBezTo>
                  <a:cubicBezTo>
                    <a:pt x="48388" y="34117"/>
                    <a:pt x="40028" y="51091"/>
                    <a:pt x="48388" y="34117"/>
                  </a:cubicBezTo>
                  <a:cubicBezTo>
                    <a:pt x="56749" y="17143"/>
                    <a:pt x="75750" y="4729"/>
                    <a:pt x="75750" y="4729"/>
                  </a:cubicBezTo>
                  <a:cubicBezTo>
                    <a:pt x="75750" y="4729"/>
                    <a:pt x="88417" y="-5911"/>
                    <a:pt x="101084" y="4729"/>
                  </a:cubicBezTo>
                  <a:cubicBezTo>
                    <a:pt x="113751" y="15369"/>
                    <a:pt x="124138" y="-12245"/>
                    <a:pt x="124138" y="17396"/>
                  </a:cubicBezTo>
                  <a:cubicBezTo>
                    <a:pt x="122365" y="59704"/>
                    <a:pt x="129965" y="39690"/>
                    <a:pt x="113498" y="55398"/>
                  </a:cubicBezTo>
                  <a:cubicBezTo>
                    <a:pt x="125658" y="94412"/>
                    <a:pt x="119831" y="92132"/>
                    <a:pt x="101084" y="12050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0" name="Freeform 275">
              <a:extLst>
                <a:ext uri="{FF2B5EF4-FFF2-40B4-BE49-F238E27FC236}">
                  <a16:creationId xmlns:a16="http://schemas.microsoft.com/office/drawing/2014/main" id="{CCCCB2F7-F4DB-550A-3AF5-751405878651}"/>
                </a:ext>
              </a:extLst>
            </p:cNvPr>
            <p:cNvSpPr/>
            <p:nvPr/>
          </p:nvSpPr>
          <p:spPr>
            <a:xfrm>
              <a:off x="5586871" y="2708842"/>
              <a:ext cx="240027" cy="322111"/>
            </a:xfrm>
            <a:custGeom>
              <a:avLst/>
              <a:gdLst>
                <a:gd name="connsiteX0" fmla="*/ 230183 w 240027"/>
                <a:gd name="connsiteY0" fmla="*/ 283934 h 322111"/>
                <a:gd name="connsiteX1" fmla="*/ 230183 w 240027"/>
                <a:gd name="connsiteY1" fmla="*/ 245932 h 322111"/>
                <a:gd name="connsiteX2" fmla="*/ 233223 w 240027"/>
                <a:gd name="connsiteY2" fmla="*/ 214264 h 322111"/>
                <a:gd name="connsiteX3" fmla="*/ 202822 w 240027"/>
                <a:gd name="connsiteY3" fmla="*/ 214264 h 322111"/>
                <a:gd name="connsiteX4" fmla="*/ 177487 w 240027"/>
                <a:gd name="connsiteY4" fmla="*/ 142569 h 322111"/>
                <a:gd name="connsiteX5" fmla="*/ 143793 w 240027"/>
                <a:gd name="connsiteY5" fmla="*/ 110901 h 322111"/>
                <a:gd name="connsiteX6" fmla="*/ 143793 w 240027"/>
                <a:gd name="connsiteY6" fmla="*/ 30845 h 322111"/>
                <a:gd name="connsiteX7" fmla="*/ 101738 w 240027"/>
                <a:gd name="connsiteY7" fmla="*/ 29071 h 322111"/>
                <a:gd name="connsiteX8" fmla="*/ 101738 w 240027"/>
                <a:gd name="connsiteY8" fmla="*/ 9817 h 322111"/>
                <a:gd name="connsiteX9" fmla="*/ 103511 w 240027"/>
                <a:gd name="connsiteY9" fmla="*/ 697 h 322111"/>
                <a:gd name="connsiteX10" fmla="*/ 60190 w 240027"/>
                <a:gd name="connsiteY10" fmla="*/ 10324 h 322111"/>
                <a:gd name="connsiteX11" fmla="*/ 44989 w 240027"/>
                <a:gd name="connsiteY11" fmla="*/ 32618 h 322111"/>
                <a:gd name="connsiteX12" fmla="*/ 30549 w 240027"/>
                <a:gd name="connsiteY12" fmla="*/ 31605 h 322111"/>
                <a:gd name="connsiteX13" fmla="*/ 36882 w 240027"/>
                <a:gd name="connsiteY13" fmla="*/ 11590 h 322111"/>
                <a:gd name="connsiteX14" fmla="*/ 31562 w 240027"/>
                <a:gd name="connsiteY14" fmla="*/ 6270 h 322111"/>
                <a:gd name="connsiteX15" fmla="*/ 8254 w 240027"/>
                <a:gd name="connsiteY15" fmla="*/ 15897 h 322111"/>
                <a:gd name="connsiteX16" fmla="*/ 44989 w 240027"/>
                <a:gd name="connsiteY16" fmla="*/ 61499 h 322111"/>
                <a:gd name="connsiteX17" fmla="*/ 56136 w 240027"/>
                <a:gd name="connsiteY17" fmla="*/ 102794 h 322111"/>
                <a:gd name="connsiteX18" fmla="*/ 60443 w 240027"/>
                <a:gd name="connsiteY18" fmla="*/ 142062 h 322111"/>
                <a:gd name="connsiteX19" fmla="*/ 94391 w 240027"/>
                <a:gd name="connsiteY19" fmla="*/ 148142 h 322111"/>
                <a:gd name="connsiteX20" fmla="*/ 119979 w 240027"/>
                <a:gd name="connsiteY20" fmla="*/ 166129 h 322111"/>
                <a:gd name="connsiteX21" fmla="*/ 79190 w 240027"/>
                <a:gd name="connsiteY21" fmla="*/ 215024 h 322111"/>
                <a:gd name="connsiteX22" fmla="*/ 80711 w 240027"/>
                <a:gd name="connsiteY22" fmla="*/ 237065 h 322111"/>
                <a:gd name="connsiteX23" fmla="*/ 110352 w 240027"/>
                <a:gd name="connsiteY23" fmla="*/ 268733 h 322111"/>
                <a:gd name="connsiteX24" fmla="*/ 86031 w 240027"/>
                <a:gd name="connsiteY24" fmla="*/ 278360 h 322111"/>
                <a:gd name="connsiteX25" fmla="*/ 53096 w 240027"/>
                <a:gd name="connsiteY25" fmla="*/ 315348 h 322111"/>
                <a:gd name="connsiteX26" fmla="*/ 112378 w 240027"/>
                <a:gd name="connsiteY26" fmla="*/ 304708 h 322111"/>
                <a:gd name="connsiteX27" fmla="*/ 132392 w 240027"/>
                <a:gd name="connsiteY27" fmla="*/ 298374 h 322111"/>
                <a:gd name="connsiteX28" fmla="*/ 194968 w 240027"/>
                <a:gd name="connsiteY28" fmla="*/ 292041 h 322111"/>
                <a:gd name="connsiteX29" fmla="*/ 230183 w 240027"/>
                <a:gd name="connsiteY29" fmla="*/ 283934 h 32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0027" h="322111">
                  <a:moveTo>
                    <a:pt x="230183" y="283934"/>
                  </a:moveTo>
                  <a:cubicBezTo>
                    <a:pt x="248677" y="254293"/>
                    <a:pt x="223089" y="264680"/>
                    <a:pt x="230183" y="245932"/>
                  </a:cubicBezTo>
                  <a:cubicBezTo>
                    <a:pt x="246143" y="244412"/>
                    <a:pt x="239303" y="215785"/>
                    <a:pt x="233223" y="214264"/>
                  </a:cubicBezTo>
                  <a:cubicBezTo>
                    <a:pt x="233223" y="214264"/>
                    <a:pt x="204849" y="226932"/>
                    <a:pt x="202822" y="214264"/>
                  </a:cubicBezTo>
                  <a:cubicBezTo>
                    <a:pt x="199275" y="187664"/>
                    <a:pt x="187115" y="165623"/>
                    <a:pt x="177487" y="142569"/>
                  </a:cubicBezTo>
                  <a:cubicBezTo>
                    <a:pt x="144806" y="119261"/>
                    <a:pt x="161273" y="132435"/>
                    <a:pt x="143793" y="110901"/>
                  </a:cubicBezTo>
                  <a:cubicBezTo>
                    <a:pt x="106298" y="72899"/>
                    <a:pt x="174447" y="53645"/>
                    <a:pt x="143793" y="30845"/>
                  </a:cubicBezTo>
                  <a:cubicBezTo>
                    <a:pt x="128846" y="26538"/>
                    <a:pt x="110098" y="35911"/>
                    <a:pt x="101738" y="29071"/>
                  </a:cubicBezTo>
                  <a:cubicBezTo>
                    <a:pt x="101738" y="29071"/>
                    <a:pt x="101738" y="9817"/>
                    <a:pt x="101738" y="9817"/>
                  </a:cubicBezTo>
                  <a:cubicBezTo>
                    <a:pt x="122512" y="13871"/>
                    <a:pt x="125046" y="-1077"/>
                    <a:pt x="103511" y="697"/>
                  </a:cubicBezTo>
                  <a:cubicBezTo>
                    <a:pt x="91098" y="2977"/>
                    <a:pt x="68297" y="-6650"/>
                    <a:pt x="60190" y="10324"/>
                  </a:cubicBezTo>
                  <a:cubicBezTo>
                    <a:pt x="57150" y="10324"/>
                    <a:pt x="47016" y="31098"/>
                    <a:pt x="44989" y="32618"/>
                  </a:cubicBezTo>
                  <a:cubicBezTo>
                    <a:pt x="30549" y="31605"/>
                    <a:pt x="31562" y="40978"/>
                    <a:pt x="30549" y="31605"/>
                  </a:cubicBezTo>
                  <a:cubicBezTo>
                    <a:pt x="27255" y="17924"/>
                    <a:pt x="40176" y="15897"/>
                    <a:pt x="36882" y="11590"/>
                  </a:cubicBezTo>
                  <a:cubicBezTo>
                    <a:pt x="31562" y="6270"/>
                    <a:pt x="42202" y="1963"/>
                    <a:pt x="31562" y="6270"/>
                  </a:cubicBezTo>
                  <a:cubicBezTo>
                    <a:pt x="20922" y="10577"/>
                    <a:pt x="8254" y="15897"/>
                    <a:pt x="8254" y="15897"/>
                  </a:cubicBezTo>
                  <a:cubicBezTo>
                    <a:pt x="-19867" y="42498"/>
                    <a:pt x="31815" y="53139"/>
                    <a:pt x="44989" y="61499"/>
                  </a:cubicBezTo>
                  <a:cubicBezTo>
                    <a:pt x="53096" y="74166"/>
                    <a:pt x="-11759" y="133448"/>
                    <a:pt x="56136" y="102794"/>
                  </a:cubicBezTo>
                  <a:cubicBezTo>
                    <a:pt x="89071" y="115208"/>
                    <a:pt x="47269" y="127115"/>
                    <a:pt x="60443" y="142062"/>
                  </a:cubicBezTo>
                  <a:cubicBezTo>
                    <a:pt x="64750" y="145102"/>
                    <a:pt x="85524" y="155742"/>
                    <a:pt x="94391" y="148142"/>
                  </a:cubicBezTo>
                  <a:cubicBezTo>
                    <a:pt x="115418" y="131421"/>
                    <a:pt x="98951" y="152449"/>
                    <a:pt x="119979" y="166129"/>
                  </a:cubicBezTo>
                  <a:cubicBezTo>
                    <a:pt x="127579" y="210718"/>
                    <a:pt x="97684" y="195517"/>
                    <a:pt x="79190" y="215024"/>
                  </a:cubicBezTo>
                  <a:cubicBezTo>
                    <a:pt x="63736" y="228705"/>
                    <a:pt x="94391" y="217305"/>
                    <a:pt x="80711" y="237065"/>
                  </a:cubicBezTo>
                  <a:cubicBezTo>
                    <a:pt x="35616" y="276080"/>
                    <a:pt x="96924" y="253026"/>
                    <a:pt x="110352" y="268733"/>
                  </a:cubicBezTo>
                  <a:cubicBezTo>
                    <a:pt x="124285" y="281654"/>
                    <a:pt x="84511" y="277347"/>
                    <a:pt x="86031" y="278360"/>
                  </a:cubicBezTo>
                  <a:cubicBezTo>
                    <a:pt x="80964" y="286467"/>
                    <a:pt x="63230" y="311041"/>
                    <a:pt x="53096" y="315348"/>
                  </a:cubicBezTo>
                  <a:cubicBezTo>
                    <a:pt x="76657" y="336122"/>
                    <a:pt x="73870" y="302174"/>
                    <a:pt x="112378" y="304708"/>
                  </a:cubicBezTo>
                  <a:cubicBezTo>
                    <a:pt x="116179" y="304961"/>
                    <a:pt x="129352" y="295588"/>
                    <a:pt x="132392" y="298374"/>
                  </a:cubicBezTo>
                  <a:cubicBezTo>
                    <a:pt x="148606" y="309015"/>
                    <a:pt x="179261" y="292547"/>
                    <a:pt x="194968" y="292041"/>
                  </a:cubicBezTo>
                  <a:cubicBezTo>
                    <a:pt x="207635" y="294574"/>
                    <a:pt x="223089" y="293814"/>
                    <a:pt x="230183" y="28393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1" name="Freeform 276">
              <a:extLst>
                <a:ext uri="{FF2B5EF4-FFF2-40B4-BE49-F238E27FC236}">
                  <a16:creationId xmlns:a16="http://schemas.microsoft.com/office/drawing/2014/main" id="{67B2E012-2206-6846-0D6E-A6C2AA647AF2}"/>
                </a:ext>
              </a:extLst>
            </p:cNvPr>
            <p:cNvSpPr/>
            <p:nvPr/>
          </p:nvSpPr>
          <p:spPr>
            <a:xfrm>
              <a:off x="5698899" y="2676314"/>
              <a:ext cx="27204" cy="30389"/>
            </a:xfrm>
            <a:custGeom>
              <a:avLst/>
              <a:gdLst>
                <a:gd name="connsiteX0" fmla="*/ 27205 w 27204"/>
                <a:gd name="connsiteY0" fmla="*/ 8144 h 30389"/>
                <a:gd name="connsiteX1" fmla="*/ 3644 w 27204"/>
                <a:gd name="connsiteY1" fmla="*/ 17771 h 30389"/>
                <a:gd name="connsiteX2" fmla="*/ 11497 w 27204"/>
                <a:gd name="connsiteY2" fmla="*/ 28665 h 30389"/>
                <a:gd name="connsiteX3" fmla="*/ 27205 w 27204"/>
                <a:gd name="connsiteY3" fmla="*/ 8144 h 30389"/>
              </a:gdLst>
              <a:ahLst/>
              <a:cxnLst>
                <a:cxn ang="0">
                  <a:pos x="connsiteX0" y="connsiteY0"/>
                </a:cxn>
                <a:cxn ang="0">
                  <a:pos x="connsiteX1" y="connsiteY1"/>
                </a:cxn>
                <a:cxn ang="0">
                  <a:pos x="connsiteX2" y="connsiteY2"/>
                </a:cxn>
                <a:cxn ang="0">
                  <a:pos x="connsiteX3" y="connsiteY3"/>
                </a:cxn>
              </a:cxnLst>
              <a:rect l="l" t="t" r="r" b="b"/>
              <a:pathLst>
                <a:path w="27204" h="30389">
                  <a:moveTo>
                    <a:pt x="27205" y="8144"/>
                  </a:moveTo>
                  <a:cubicBezTo>
                    <a:pt x="18591" y="-6043"/>
                    <a:pt x="-10037" y="-976"/>
                    <a:pt x="3644" y="17771"/>
                  </a:cubicBezTo>
                  <a:cubicBezTo>
                    <a:pt x="-2943" y="26891"/>
                    <a:pt x="3644" y="33732"/>
                    <a:pt x="11497" y="28665"/>
                  </a:cubicBezTo>
                  <a:cubicBezTo>
                    <a:pt x="14538" y="22838"/>
                    <a:pt x="22391" y="11438"/>
                    <a:pt x="27205" y="814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2" name="Freeform 277">
              <a:extLst>
                <a:ext uri="{FF2B5EF4-FFF2-40B4-BE49-F238E27FC236}">
                  <a16:creationId xmlns:a16="http://schemas.microsoft.com/office/drawing/2014/main" id="{4C836E58-A154-1CE9-E7F1-83070410CFE3}"/>
                </a:ext>
              </a:extLst>
            </p:cNvPr>
            <p:cNvSpPr/>
            <p:nvPr/>
          </p:nvSpPr>
          <p:spPr>
            <a:xfrm>
              <a:off x="5741247" y="2615153"/>
              <a:ext cx="35525" cy="40678"/>
            </a:xfrm>
            <a:custGeom>
              <a:avLst/>
              <a:gdLst>
                <a:gd name="connsiteX0" fmla="*/ 17031 w 35525"/>
                <a:gd name="connsiteY0" fmla="*/ 40677 h 40678"/>
                <a:gd name="connsiteX1" fmla="*/ 35525 w 35525"/>
                <a:gd name="connsiteY1" fmla="*/ 2929 h 40678"/>
                <a:gd name="connsiteX2" fmla="*/ 4364 w 35525"/>
                <a:gd name="connsiteY2" fmla="*/ 12809 h 40678"/>
                <a:gd name="connsiteX3" fmla="*/ 17031 w 35525"/>
                <a:gd name="connsiteY3" fmla="*/ 40677 h 40678"/>
              </a:gdLst>
              <a:ahLst/>
              <a:cxnLst>
                <a:cxn ang="0">
                  <a:pos x="connsiteX0" y="connsiteY0"/>
                </a:cxn>
                <a:cxn ang="0">
                  <a:pos x="connsiteX1" y="connsiteY1"/>
                </a:cxn>
                <a:cxn ang="0">
                  <a:pos x="connsiteX2" y="connsiteY2"/>
                </a:cxn>
                <a:cxn ang="0">
                  <a:pos x="connsiteX3" y="connsiteY3"/>
                </a:cxn>
              </a:cxnLst>
              <a:rect l="l" t="t" r="r" b="b"/>
              <a:pathLst>
                <a:path w="35525" h="40678">
                  <a:moveTo>
                    <a:pt x="17031" y="40677"/>
                  </a:moveTo>
                  <a:cubicBezTo>
                    <a:pt x="15511" y="21929"/>
                    <a:pt x="34259" y="17623"/>
                    <a:pt x="35525" y="2929"/>
                  </a:cubicBezTo>
                  <a:cubicBezTo>
                    <a:pt x="30965" y="-6698"/>
                    <a:pt x="10698" y="10276"/>
                    <a:pt x="4364" y="12809"/>
                  </a:cubicBezTo>
                  <a:cubicBezTo>
                    <a:pt x="-7796" y="17116"/>
                    <a:pt x="8418" y="40930"/>
                    <a:pt x="17031" y="4067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3" name="Freeform 278">
              <a:extLst>
                <a:ext uri="{FF2B5EF4-FFF2-40B4-BE49-F238E27FC236}">
                  <a16:creationId xmlns:a16="http://schemas.microsoft.com/office/drawing/2014/main" id="{127E9988-A0AB-D0FD-BAA1-E60EF4650D2C}"/>
                </a:ext>
              </a:extLst>
            </p:cNvPr>
            <p:cNvSpPr/>
            <p:nvPr/>
          </p:nvSpPr>
          <p:spPr>
            <a:xfrm>
              <a:off x="5584232" y="2551050"/>
              <a:ext cx="34454" cy="44770"/>
            </a:xfrm>
            <a:custGeom>
              <a:avLst/>
              <a:gdLst>
                <a:gd name="connsiteX0" fmla="*/ 22548 w 34454"/>
                <a:gd name="connsiteY0" fmla="*/ 23963 h 44770"/>
                <a:gd name="connsiteX1" fmla="*/ 34455 w 34454"/>
                <a:gd name="connsiteY1" fmla="*/ 7243 h 44770"/>
                <a:gd name="connsiteX2" fmla="*/ 0 w 34454"/>
                <a:gd name="connsiteY2" fmla="*/ 11550 h 44770"/>
                <a:gd name="connsiteX3" fmla="*/ 9627 w 34454"/>
                <a:gd name="connsiteY3" fmla="*/ 29284 h 44770"/>
                <a:gd name="connsiteX4" fmla="*/ 25334 w 34454"/>
                <a:gd name="connsiteY4" fmla="*/ 41191 h 44770"/>
                <a:gd name="connsiteX5" fmla="*/ 22548 w 34454"/>
                <a:gd name="connsiteY5" fmla="*/ 23963 h 4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54" h="44770">
                  <a:moveTo>
                    <a:pt x="22548" y="23963"/>
                  </a:moveTo>
                  <a:cubicBezTo>
                    <a:pt x="24068" y="17376"/>
                    <a:pt x="32428" y="12816"/>
                    <a:pt x="34455" y="7243"/>
                  </a:cubicBezTo>
                  <a:cubicBezTo>
                    <a:pt x="31415" y="-5931"/>
                    <a:pt x="0" y="909"/>
                    <a:pt x="0" y="11550"/>
                  </a:cubicBezTo>
                  <a:cubicBezTo>
                    <a:pt x="14947" y="21430"/>
                    <a:pt x="12160" y="13830"/>
                    <a:pt x="9627" y="29284"/>
                  </a:cubicBezTo>
                  <a:cubicBezTo>
                    <a:pt x="13934" y="34350"/>
                    <a:pt x="18241" y="52338"/>
                    <a:pt x="25334" y="41191"/>
                  </a:cubicBezTo>
                  <a:cubicBezTo>
                    <a:pt x="24321" y="36124"/>
                    <a:pt x="22548" y="28524"/>
                    <a:pt x="22548" y="2396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4" name="Freeform 279">
              <a:extLst>
                <a:ext uri="{FF2B5EF4-FFF2-40B4-BE49-F238E27FC236}">
                  <a16:creationId xmlns:a16="http://schemas.microsoft.com/office/drawing/2014/main" id="{4C33BAF5-EA54-F1CE-FDD6-1582C4886F00}"/>
                </a:ext>
              </a:extLst>
            </p:cNvPr>
            <p:cNvSpPr/>
            <p:nvPr/>
          </p:nvSpPr>
          <p:spPr>
            <a:xfrm>
              <a:off x="5320645" y="3450312"/>
              <a:ext cx="1864677" cy="2051737"/>
            </a:xfrm>
            <a:custGeom>
              <a:avLst/>
              <a:gdLst>
                <a:gd name="connsiteX0" fmla="*/ 405205 w 1864677"/>
                <a:gd name="connsiteY0" fmla="*/ 72709 h 2051737"/>
                <a:gd name="connsiteX1" fmla="*/ 295761 w 1864677"/>
                <a:gd name="connsiteY1" fmla="*/ 73723 h 2051737"/>
                <a:gd name="connsiteX2" fmla="*/ 257759 w 1864677"/>
                <a:gd name="connsiteY2" fmla="*/ 110711 h 2051737"/>
                <a:gd name="connsiteX3" fmla="*/ 188344 w 1864677"/>
                <a:gd name="connsiteY3" fmla="*/ 232822 h 2051737"/>
                <a:gd name="connsiteX4" fmla="*/ 144009 w 1864677"/>
                <a:gd name="connsiteY4" fmla="*/ 276903 h 2051737"/>
                <a:gd name="connsiteX5" fmla="*/ 118674 w 1864677"/>
                <a:gd name="connsiteY5" fmla="*/ 276903 h 2051737"/>
                <a:gd name="connsiteX6" fmla="*/ 95620 w 1864677"/>
                <a:gd name="connsiteY6" fmla="*/ 318958 h 2051737"/>
                <a:gd name="connsiteX7" fmla="*/ 40898 w 1864677"/>
                <a:gd name="connsiteY7" fmla="*/ 396734 h 2051737"/>
                <a:gd name="connsiteX8" fmla="*/ 2897 w 1864677"/>
                <a:gd name="connsiteY8" fmla="*/ 468431 h 2051737"/>
                <a:gd name="connsiteX9" fmla="*/ 17591 w 1864677"/>
                <a:gd name="connsiteY9" fmla="*/ 594848 h 2051737"/>
                <a:gd name="connsiteX10" fmla="*/ 9230 w 1864677"/>
                <a:gd name="connsiteY10" fmla="*/ 636903 h 2051737"/>
                <a:gd name="connsiteX11" fmla="*/ 870 w 1864677"/>
                <a:gd name="connsiteY11" fmla="*/ 657931 h 2051737"/>
                <a:gd name="connsiteX12" fmla="*/ 2897 w 1864677"/>
                <a:gd name="connsiteY12" fmla="*/ 672625 h 2051737"/>
                <a:gd name="connsiteX13" fmla="*/ 49259 w 1864677"/>
                <a:gd name="connsiteY13" fmla="*/ 786376 h 2051737"/>
                <a:gd name="connsiteX14" fmla="*/ 91314 w 1864677"/>
                <a:gd name="connsiteY14" fmla="*/ 818043 h 2051737"/>
                <a:gd name="connsiteX15" fmla="*/ 154396 w 1864677"/>
                <a:gd name="connsiteY15" fmla="*/ 874792 h 2051737"/>
                <a:gd name="connsiteX16" fmla="*/ 234452 w 1864677"/>
                <a:gd name="connsiteY16" fmla="*/ 948515 h 2051737"/>
                <a:gd name="connsiteX17" fmla="*/ 245092 w 1864677"/>
                <a:gd name="connsiteY17" fmla="*/ 954848 h 2051737"/>
                <a:gd name="connsiteX18" fmla="*/ 291454 w 1864677"/>
                <a:gd name="connsiteY18" fmla="*/ 954848 h 2051737"/>
                <a:gd name="connsiteX19" fmla="*/ 335789 w 1864677"/>
                <a:gd name="connsiteY19" fmla="*/ 929514 h 2051737"/>
                <a:gd name="connsiteX20" fmla="*/ 424206 w 1864677"/>
                <a:gd name="connsiteY20" fmla="*/ 937874 h 2051737"/>
                <a:gd name="connsiteX21" fmla="*/ 464234 w 1864677"/>
                <a:gd name="connsiteY21" fmla="*/ 927234 h 2051737"/>
                <a:gd name="connsiteX22" fmla="*/ 531623 w 1864677"/>
                <a:gd name="connsiteY22" fmla="*/ 912540 h 2051737"/>
                <a:gd name="connsiteX23" fmla="*/ 561011 w 1864677"/>
                <a:gd name="connsiteY23" fmla="*/ 899873 h 2051737"/>
                <a:gd name="connsiteX24" fmla="*/ 647401 w 1864677"/>
                <a:gd name="connsiteY24" fmla="*/ 958902 h 2051737"/>
                <a:gd name="connsiteX25" fmla="*/ 746457 w 1864677"/>
                <a:gd name="connsiteY25" fmla="*/ 986263 h 2051737"/>
                <a:gd name="connsiteX26" fmla="*/ 721123 w 1864677"/>
                <a:gd name="connsiteY26" fmla="*/ 1064039 h 2051737"/>
                <a:gd name="connsiteX27" fmla="*/ 719096 w 1864677"/>
                <a:gd name="connsiteY27" fmla="*/ 1072399 h 2051737"/>
                <a:gd name="connsiteX28" fmla="*/ 714790 w 1864677"/>
                <a:gd name="connsiteY28" fmla="*/ 1108121 h 2051737"/>
                <a:gd name="connsiteX29" fmla="*/ 746457 w 1864677"/>
                <a:gd name="connsiteY29" fmla="*/ 1150175 h 2051737"/>
                <a:gd name="connsiteX30" fmla="*/ 799153 w 1864677"/>
                <a:gd name="connsiteY30" fmla="*/ 1240619 h 2051737"/>
                <a:gd name="connsiteX31" fmla="*/ 830821 w 1864677"/>
                <a:gd name="connsiteY31" fmla="*/ 1343729 h 2051737"/>
                <a:gd name="connsiteX32" fmla="*/ 841461 w 1864677"/>
                <a:gd name="connsiteY32" fmla="*/ 1400478 h 2051737"/>
                <a:gd name="connsiteX33" fmla="*/ 818407 w 1864677"/>
                <a:gd name="connsiteY33" fmla="*/ 1440506 h 2051737"/>
                <a:gd name="connsiteX34" fmla="*/ 789019 w 1864677"/>
                <a:gd name="connsiteY34" fmla="*/ 1528923 h 2051737"/>
                <a:gd name="connsiteX35" fmla="*/ 842474 w 1864677"/>
                <a:gd name="connsiteY35" fmla="*/ 1651034 h 2051737"/>
                <a:gd name="connsiteX36" fmla="*/ 858435 w 1864677"/>
                <a:gd name="connsiteY36" fmla="*/ 1716396 h 2051737"/>
                <a:gd name="connsiteX37" fmla="*/ 871102 w 1864677"/>
                <a:gd name="connsiteY37" fmla="*/ 1758451 h 2051737"/>
                <a:gd name="connsiteX38" fmla="*/ 911130 w 1864677"/>
                <a:gd name="connsiteY38" fmla="*/ 1869922 h 2051737"/>
                <a:gd name="connsiteX39" fmla="*/ 944825 w 1864677"/>
                <a:gd name="connsiteY39" fmla="*/ 1926671 h 2051737"/>
                <a:gd name="connsiteX40" fmla="*/ 972186 w 1864677"/>
                <a:gd name="connsiteY40" fmla="*/ 1987726 h 2051737"/>
                <a:gd name="connsiteX41" fmla="*/ 972186 w 1864677"/>
                <a:gd name="connsiteY41" fmla="*/ 1998366 h 2051737"/>
                <a:gd name="connsiteX42" fmla="*/ 963826 w 1864677"/>
                <a:gd name="connsiteY42" fmla="*/ 2004700 h 2051737"/>
                <a:gd name="connsiteX43" fmla="*/ 1045908 w 1864677"/>
                <a:gd name="connsiteY43" fmla="*/ 2051062 h 2051737"/>
                <a:gd name="connsiteX44" fmla="*/ 1098604 w 1864677"/>
                <a:gd name="connsiteY44" fmla="*/ 2032061 h 2051737"/>
                <a:gd name="connsiteX45" fmla="*/ 1170300 w 1864677"/>
                <a:gd name="connsiteY45" fmla="*/ 2038395 h 2051737"/>
                <a:gd name="connsiteX46" fmla="*/ 1199687 w 1864677"/>
                <a:gd name="connsiteY46" fmla="*/ 2027754 h 2051737"/>
                <a:gd name="connsiteX47" fmla="*/ 1298744 w 1864677"/>
                <a:gd name="connsiteY47" fmla="*/ 1935031 h 2051737"/>
                <a:gd name="connsiteX48" fmla="*/ 1359800 w 1864677"/>
                <a:gd name="connsiteY48" fmla="*/ 1802279 h 2051737"/>
                <a:gd name="connsiteX49" fmla="*/ 1414522 w 1864677"/>
                <a:gd name="connsiteY49" fmla="*/ 1755918 h 2051737"/>
                <a:gd name="connsiteX50" fmla="*/ 1429216 w 1864677"/>
                <a:gd name="connsiteY50" fmla="*/ 1694862 h 2051737"/>
                <a:gd name="connsiteX51" fmla="*/ 1422882 w 1864677"/>
                <a:gd name="connsiteY51" fmla="*/ 1661167 h 2051737"/>
                <a:gd name="connsiteX52" fmla="*/ 1418576 w 1864677"/>
                <a:gd name="connsiteY52" fmla="*/ 1614806 h 2051737"/>
                <a:gd name="connsiteX53" fmla="*/ 1494325 w 1864677"/>
                <a:gd name="connsiteY53" fmla="*/ 1553750 h 2051737"/>
                <a:gd name="connsiteX54" fmla="*/ 1576408 w 1864677"/>
                <a:gd name="connsiteY54" fmla="*/ 1468120 h 2051737"/>
                <a:gd name="connsiteX55" fmla="*/ 1573621 w 1864677"/>
                <a:gd name="connsiteY55" fmla="*/ 1406051 h 2051737"/>
                <a:gd name="connsiteX56" fmla="*/ 1570075 w 1864677"/>
                <a:gd name="connsiteY56" fmla="*/ 1371850 h 2051737"/>
                <a:gd name="connsiteX57" fmla="*/ 1547527 w 1864677"/>
                <a:gd name="connsiteY57" fmla="*/ 1325995 h 2051737"/>
                <a:gd name="connsiteX58" fmla="*/ 1541193 w 1864677"/>
                <a:gd name="connsiteY58" fmla="*/ 1256833 h 2051737"/>
                <a:gd name="connsiteX59" fmla="*/ 1565514 w 1864677"/>
                <a:gd name="connsiteY59" fmla="*/ 1160562 h 2051737"/>
                <a:gd name="connsiteX60" fmla="*/ 1603262 w 1864677"/>
                <a:gd name="connsiteY60" fmla="*/ 1119267 h 2051737"/>
                <a:gd name="connsiteX61" fmla="*/ 1653678 w 1864677"/>
                <a:gd name="connsiteY61" fmla="*/ 1058212 h 2051737"/>
                <a:gd name="connsiteX62" fmla="*/ 1748174 w 1864677"/>
                <a:gd name="connsiteY62" fmla="*/ 987023 h 2051737"/>
                <a:gd name="connsiteX63" fmla="*/ 1796816 w 1864677"/>
                <a:gd name="connsiteY63" fmla="*/ 922167 h 2051737"/>
                <a:gd name="connsiteX64" fmla="*/ 1817590 w 1864677"/>
                <a:gd name="connsiteY64" fmla="*/ 878085 h 2051737"/>
                <a:gd name="connsiteX65" fmla="*/ 1825697 w 1864677"/>
                <a:gd name="connsiteY65" fmla="*/ 858325 h 2051737"/>
                <a:gd name="connsiteX66" fmla="*/ 1857111 w 1864677"/>
                <a:gd name="connsiteY66" fmla="*/ 792709 h 2051737"/>
                <a:gd name="connsiteX67" fmla="*/ 1859898 w 1864677"/>
                <a:gd name="connsiteY67" fmla="*/ 791696 h 2051737"/>
                <a:gd name="connsiteX68" fmla="*/ 1864458 w 1864677"/>
                <a:gd name="connsiteY68" fmla="*/ 758508 h 2051737"/>
                <a:gd name="connsiteX69" fmla="*/ 1841151 w 1864677"/>
                <a:gd name="connsiteY69" fmla="*/ 750401 h 2051737"/>
                <a:gd name="connsiteX70" fmla="*/ 1841151 w 1864677"/>
                <a:gd name="connsiteY70" fmla="*/ 750401 h 2051737"/>
                <a:gd name="connsiteX71" fmla="*/ 1834818 w 1864677"/>
                <a:gd name="connsiteY71" fmla="*/ 753948 h 2051737"/>
                <a:gd name="connsiteX72" fmla="*/ 1803403 w 1864677"/>
                <a:gd name="connsiteY72" fmla="*/ 760281 h 2051737"/>
                <a:gd name="connsiteX73" fmla="*/ 1755774 w 1864677"/>
                <a:gd name="connsiteY73" fmla="*/ 763068 h 2051737"/>
                <a:gd name="connsiteX74" fmla="*/ 1720813 w 1864677"/>
                <a:gd name="connsiteY74" fmla="*/ 773962 h 2051737"/>
                <a:gd name="connsiteX75" fmla="*/ 1662291 w 1864677"/>
                <a:gd name="connsiteY75" fmla="*/ 766868 h 2051737"/>
                <a:gd name="connsiteX76" fmla="*/ 1627330 w 1864677"/>
                <a:gd name="connsiteY76" fmla="*/ 711893 h 2051737"/>
                <a:gd name="connsiteX77" fmla="*/ 1593128 w 1864677"/>
                <a:gd name="connsiteY77" fmla="*/ 677691 h 2051737"/>
                <a:gd name="connsiteX78" fmla="*/ 1590342 w 1864677"/>
                <a:gd name="connsiteY78" fmla="*/ 674905 h 2051737"/>
                <a:gd name="connsiteX79" fmla="*/ 1562474 w 1864677"/>
                <a:gd name="connsiteY79" fmla="*/ 658691 h 2051737"/>
                <a:gd name="connsiteX80" fmla="*/ 1537393 w 1864677"/>
                <a:gd name="connsiteY80" fmla="*/ 614609 h 2051737"/>
                <a:gd name="connsiteX81" fmla="*/ 1526499 w 1864677"/>
                <a:gd name="connsiteY81" fmla="*/ 595608 h 2051737"/>
                <a:gd name="connsiteX82" fmla="*/ 1527513 w 1864677"/>
                <a:gd name="connsiteY82" fmla="*/ 572301 h 2051737"/>
                <a:gd name="connsiteX83" fmla="*/ 1491538 w 1864677"/>
                <a:gd name="connsiteY83" fmla="*/ 543420 h 2051737"/>
                <a:gd name="connsiteX84" fmla="*/ 1486218 w 1864677"/>
                <a:gd name="connsiteY84" fmla="*/ 494778 h 2051737"/>
                <a:gd name="connsiteX85" fmla="*/ 1469244 w 1864677"/>
                <a:gd name="connsiteY85" fmla="*/ 453483 h 2051737"/>
                <a:gd name="connsiteX86" fmla="*/ 1439603 w 1864677"/>
                <a:gd name="connsiteY86" fmla="*/ 426629 h 2051737"/>
                <a:gd name="connsiteX87" fmla="*/ 1431496 w 1864677"/>
                <a:gd name="connsiteY87" fmla="*/ 389641 h 2051737"/>
                <a:gd name="connsiteX88" fmla="*/ 1412495 w 1864677"/>
                <a:gd name="connsiteY88" fmla="*/ 355440 h 2051737"/>
                <a:gd name="connsiteX89" fmla="*/ 1376520 w 1864677"/>
                <a:gd name="connsiteY89" fmla="*/ 281717 h 2051737"/>
                <a:gd name="connsiteX90" fmla="*/ 1353973 w 1864677"/>
                <a:gd name="connsiteY90" fmla="*/ 255623 h 2051737"/>
                <a:gd name="connsiteX91" fmla="*/ 1363093 w 1864677"/>
                <a:gd name="connsiteY91" fmla="*/ 227755 h 2051737"/>
                <a:gd name="connsiteX92" fmla="*/ 1379307 w 1864677"/>
                <a:gd name="connsiteY92" fmla="*/ 254863 h 2051737"/>
                <a:gd name="connsiteX93" fmla="*/ 1395521 w 1864677"/>
                <a:gd name="connsiteY93" fmla="*/ 279944 h 2051737"/>
                <a:gd name="connsiteX94" fmla="*/ 1414522 w 1864677"/>
                <a:gd name="connsiteY94" fmla="*/ 229528 h 2051737"/>
                <a:gd name="connsiteX95" fmla="*/ 1357773 w 1864677"/>
                <a:gd name="connsiteY95" fmla="*/ 197101 h 2051737"/>
                <a:gd name="connsiteX96" fmla="*/ 1275944 w 1864677"/>
                <a:gd name="connsiteY96" fmla="*/ 196087 h 2051737"/>
                <a:gd name="connsiteX97" fmla="*/ 1216662 w 1864677"/>
                <a:gd name="connsiteY97" fmla="*/ 184433 h 2051737"/>
                <a:gd name="connsiteX98" fmla="*/ 1151806 w 1864677"/>
                <a:gd name="connsiteY98" fmla="*/ 171006 h 2051737"/>
                <a:gd name="connsiteX99" fmla="*/ 1115831 w 1864677"/>
                <a:gd name="connsiteY99" fmla="*/ 161886 h 2051737"/>
                <a:gd name="connsiteX100" fmla="*/ 1111271 w 1864677"/>
                <a:gd name="connsiteY100" fmla="*/ 157326 h 2051737"/>
                <a:gd name="connsiteX101" fmla="*/ 1094297 w 1864677"/>
                <a:gd name="connsiteY101" fmla="*/ 147445 h 2051737"/>
                <a:gd name="connsiteX102" fmla="*/ 1086190 w 1864677"/>
                <a:gd name="connsiteY102" fmla="*/ 140352 h 2051737"/>
                <a:gd name="connsiteX103" fmla="*/ 1013227 w 1864677"/>
                <a:gd name="connsiteY103" fmla="*/ 169993 h 2051737"/>
                <a:gd name="connsiteX104" fmla="*/ 970919 w 1864677"/>
                <a:gd name="connsiteY104" fmla="*/ 211288 h 2051737"/>
                <a:gd name="connsiteX105" fmla="*/ 894409 w 1864677"/>
                <a:gd name="connsiteY105" fmla="*/ 178100 h 2051737"/>
                <a:gd name="connsiteX106" fmla="*/ 865528 w 1864677"/>
                <a:gd name="connsiteY106" fmla="*/ 153779 h 2051737"/>
                <a:gd name="connsiteX107" fmla="*/ 837661 w 1864677"/>
                <a:gd name="connsiteY107" fmla="*/ 147445 h 2051737"/>
                <a:gd name="connsiteX108" fmla="*/ 808780 w 1864677"/>
                <a:gd name="connsiteY108" fmla="*/ 145672 h 2051737"/>
                <a:gd name="connsiteX109" fmla="*/ 764698 w 1864677"/>
                <a:gd name="connsiteY109" fmla="*/ 117804 h 2051737"/>
                <a:gd name="connsiteX110" fmla="*/ 745697 w 1864677"/>
                <a:gd name="connsiteY110" fmla="*/ 104377 h 2051737"/>
                <a:gd name="connsiteX111" fmla="*/ 771792 w 1864677"/>
                <a:gd name="connsiteY111" fmla="*/ 67389 h 2051737"/>
                <a:gd name="connsiteX112" fmla="*/ 752031 w 1864677"/>
                <a:gd name="connsiteY112" fmla="*/ 44082 h 2051737"/>
                <a:gd name="connsiteX113" fmla="*/ 759125 w 1864677"/>
                <a:gd name="connsiteY113" fmla="*/ 24321 h 2051737"/>
                <a:gd name="connsiteX114" fmla="*/ 731257 w 1864677"/>
                <a:gd name="connsiteY114" fmla="*/ 0 h 2051737"/>
                <a:gd name="connsiteX115" fmla="*/ 715043 w 1864677"/>
                <a:gd name="connsiteY115" fmla="*/ 4560 h 2051737"/>
                <a:gd name="connsiteX116" fmla="*/ 649427 w 1864677"/>
                <a:gd name="connsiteY116" fmla="*/ 13680 h 2051737"/>
                <a:gd name="connsiteX117" fmla="*/ 631440 w 1864677"/>
                <a:gd name="connsiteY117" fmla="*/ 16467 h 2051737"/>
                <a:gd name="connsiteX118" fmla="*/ 620546 w 1864677"/>
                <a:gd name="connsiteY118" fmla="*/ 22801 h 2051737"/>
                <a:gd name="connsiteX119" fmla="*/ 583558 w 1864677"/>
                <a:gd name="connsiteY119" fmla="*/ 17481 h 2051737"/>
                <a:gd name="connsiteX120" fmla="*/ 556450 w 1864677"/>
                <a:gd name="connsiteY120" fmla="*/ 24574 h 2051737"/>
                <a:gd name="connsiteX121" fmla="*/ 489821 w 1864677"/>
                <a:gd name="connsiteY121" fmla="*/ 35468 h 2051737"/>
                <a:gd name="connsiteX122" fmla="*/ 443966 w 1864677"/>
                <a:gd name="connsiteY122" fmla="*/ 54469 h 2051737"/>
                <a:gd name="connsiteX123" fmla="*/ 405205 w 1864677"/>
                <a:gd name="connsiteY123" fmla="*/ 72709 h 205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864677" h="2051737">
                  <a:moveTo>
                    <a:pt x="405205" y="72709"/>
                  </a:moveTo>
                  <a:cubicBezTo>
                    <a:pt x="348203" y="86136"/>
                    <a:pt x="327429" y="31921"/>
                    <a:pt x="295761" y="73723"/>
                  </a:cubicBezTo>
                  <a:cubicBezTo>
                    <a:pt x="309948" y="85376"/>
                    <a:pt x="266373" y="110457"/>
                    <a:pt x="257759" y="110711"/>
                  </a:cubicBezTo>
                  <a:cubicBezTo>
                    <a:pt x="185810" y="131991"/>
                    <a:pt x="214438" y="188487"/>
                    <a:pt x="188344" y="232822"/>
                  </a:cubicBezTo>
                  <a:cubicBezTo>
                    <a:pt x="177450" y="243715"/>
                    <a:pt x="155156" y="266010"/>
                    <a:pt x="144009" y="276903"/>
                  </a:cubicBezTo>
                  <a:cubicBezTo>
                    <a:pt x="144009" y="276903"/>
                    <a:pt x="125008" y="266263"/>
                    <a:pt x="118674" y="276903"/>
                  </a:cubicBezTo>
                  <a:cubicBezTo>
                    <a:pt x="107274" y="291344"/>
                    <a:pt x="85993" y="302491"/>
                    <a:pt x="95620" y="318958"/>
                  </a:cubicBezTo>
                  <a:cubicBezTo>
                    <a:pt x="70033" y="335679"/>
                    <a:pt x="58886" y="373174"/>
                    <a:pt x="40898" y="396734"/>
                  </a:cubicBezTo>
                  <a:cubicBezTo>
                    <a:pt x="23418" y="409908"/>
                    <a:pt x="-1157" y="437016"/>
                    <a:pt x="2897" y="468431"/>
                  </a:cubicBezTo>
                  <a:cubicBezTo>
                    <a:pt x="-6477" y="520872"/>
                    <a:pt x="36085" y="517072"/>
                    <a:pt x="17591" y="594848"/>
                  </a:cubicBezTo>
                  <a:cubicBezTo>
                    <a:pt x="18351" y="608529"/>
                    <a:pt x="14804" y="623729"/>
                    <a:pt x="9230" y="636903"/>
                  </a:cubicBezTo>
                  <a:cubicBezTo>
                    <a:pt x="870" y="657931"/>
                    <a:pt x="-1410" y="643237"/>
                    <a:pt x="870" y="657931"/>
                  </a:cubicBezTo>
                  <a:cubicBezTo>
                    <a:pt x="2897" y="672625"/>
                    <a:pt x="-3437" y="649571"/>
                    <a:pt x="2897" y="672625"/>
                  </a:cubicBezTo>
                  <a:cubicBezTo>
                    <a:pt x="16071" y="729120"/>
                    <a:pt x="22658" y="749134"/>
                    <a:pt x="49259" y="786376"/>
                  </a:cubicBezTo>
                  <a:cubicBezTo>
                    <a:pt x="57112" y="782322"/>
                    <a:pt x="84980" y="808923"/>
                    <a:pt x="91314" y="818043"/>
                  </a:cubicBezTo>
                  <a:cubicBezTo>
                    <a:pt x="101701" y="849964"/>
                    <a:pt x="137168" y="859338"/>
                    <a:pt x="154396" y="874792"/>
                  </a:cubicBezTo>
                  <a:cubicBezTo>
                    <a:pt x="180743" y="898353"/>
                    <a:pt x="205571" y="942941"/>
                    <a:pt x="234452" y="948515"/>
                  </a:cubicBezTo>
                  <a:cubicBezTo>
                    <a:pt x="245092" y="954848"/>
                    <a:pt x="217732" y="954848"/>
                    <a:pt x="245092" y="954848"/>
                  </a:cubicBezTo>
                  <a:cubicBezTo>
                    <a:pt x="272453" y="954848"/>
                    <a:pt x="291454" y="954848"/>
                    <a:pt x="291454" y="954848"/>
                  </a:cubicBezTo>
                  <a:cubicBezTo>
                    <a:pt x="334269" y="922927"/>
                    <a:pt x="300068" y="930781"/>
                    <a:pt x="335789" y="929514"/>
                  </a:cubicBezTo>
                  <a:cubicBezTo>
                    <a:pt x="371257" y="929007"/>
                    <a:pt x="401911" y="945221"/>
                    <a:pt x="424206" y="937874"/>
                  </a:cubicBezTo>
                  <a:cubicBezTo>
                    <a:pt x="449286" y="925207"/>
                    <a:pt x="438140" y="937621"/>
                    <a:pt x="464234" y="927234"/>
                  </a:cubicBezTo>
                  <a:cubicBezTo>
                    <a:pt x="495142" y="909247"/>
                    <a:pt x="504515" y="915073"/>
                    <a:pt x="531623" y="912540"/>
                  </a:cubicBezTo>
                  <a:cubicBezTo>
                    <a:pt x="550623" y="904180"/>
                    <a:pt x="561011" y="899873"/>
                    <a:pt x="561011" y="899873"/>
                  </a:cubicBezTo>
                  <a:cubicBezTo>
                    <a:pt x="634227" y="891766"/>
                    <a:pt x="597239" y="960675"/>
                    <a:pt x="647401" y="958902"/>
                  </a:cubicBezTo>
                  <a:cubicBezTo>
                    <a:pt x="696549" y="960168"/>
                    <a:pt x="726697" y="951555"/>
                    <a:pt x="746457" y="986263"/>
                  </a:cubicBezTo>
                  <a:cubicBezTo>
                    <a:pt x="730243" y="1012104"/>
                    <a:pt x="734550" y="1035158"/>
                    <a:pt x="721123" y="1064039"/>
                  </a:cubicBezTo>
                  <a:cubicBezTo>
                    <a:pt x="719096" y="1072399"/>
                    <a:pt x="729484" y="1062012"/>
                    <a:pt x="719096" y="1072399"/>
                  </a:cubicBezTo>
                  <a:cubicBezTo>
                    <a:pt x="705416" y="1082533"/>
                    <a:pt x="698069" y="1094440"/>
                    <a:pt x="714790" y="1108121"/>
                  </a:cubicBezTo>
                  <a:cubicBezTo>
                    <a:pt x="730750" y="1111921"/>
                    <a:pt x="746204" y="1146375"/>
                    <a:pt x="746457" y="1150175"/>
                  </a:cubicBezTo>
                  <a:cubicBezTo>
                    <a:pt x="785726" y="1174750"/>
                    <a:pt x="791553" y="1200084"/>
                    <a:pt x="799153" y="1240619"/>
                  </a:cubicBezTo>
                  <a:cubicBezTo>
                    <a:pt x="810807" y="1279887"/>
                    <a:pt x="836647" y="1308515"/>
                    <a:pt x="830821" y="1343729"/>
                  </a:cubicBezTo>
                  <a:cubicBezTo>
                    <a:pt x="841714" y="1343222"/>
                    <a:pt x="843741" y="1397691"/>
                    <a:pt x="841461" y="1400478"/>
                  </a:cubicBezTo>
                  <a:cubicBezTo>
                    <a:pt x="851341" y="1420492"/>
                    <a:pt x="816127" y="1442533"/>
                    <a:pt x="818407" y="1440506"/>
                  </a:cubicBezTo>
                  <a:cubicBezTo>
                    <a:pt x="805486" y="1468374"/>
                    <a:pt x="801433" y="1502068"/>
                    <a:pt x="789019" y="1528923"/>
                  </a:cubicBezTo>
                  <a:cubicBezTo>
                    <a:pt x="784206" y="1582884"/>
                    <a:pt x="816633" y="1611766"/>
                    <a:pt x="842474" y="1651034"/>
                  </a:cubicBezTo>
                  <a:cubicBezTo>
                    <a:pt x="860715" y="1679155"/>
                    <a:pt x="856408" y="1700942"/>
                    <a:pt x="858435" y="1716396"/>
                  </a:cubicBezTo>
                  <a:cubicBezTo>
                    <a:pt x="852101" y="1744011"/>
                    <a:pt x="866289" y="1739704"/>
                    <a:pt x="871102" y="1758451"/>
                  </a:cubicBezTo>
                  <a:cubicBezTo>
                    <a:pt x="863248" y="1823307"/>
                    <a:pt x="887316" y="1819506"/>
                    <a:pt x="911130" y="1869922"/>
                  </a:cubicBezTo>
                  <a:cubicBezTo>
                    <a:pt x="928104" y="1887402"/>
                    <a:pt x="936211" y="1904883"/>
                    <a:pt x="944825" y="1926671"/>
                  </a:cubicBezTo>
                  <a:cubicBezTo>
                    <a:pt x="957492" y="1943644"/>
                    <a:pt x="970666" y="1972525"/>
                    <a:pt x="972186" y="1987726"/>
                  </a:cubicBezTo>
                  <a:cubicBezTo>
                    <a:pt x="972186" y="1987726"/>
                    <a:pt x="980546" y="1992033"/>
                    <a:pt x="972186" y="1998366"/>
                  </a:cubicBezTo>
                  <a:cubicBezTo>
                    <a:pt x="963826" y="2004700"/>
                    <a:pt x="963826" y="2004700"/>
                    <a:pt x="963826" y="2004700"/>
                  </a:cubicBezTo>
                  <a:cubicBezTo>
                    <a:pt x="951919" y="2058662"/>
                    <a:pt x="1014240" y="2051822"/>
                    <a:pt x="1045908" y="2051062"/>
                  </a:cubicBezTo>
                  <a:cubicBezTo>
                    <a:pt x="1067696" y="2048782"/>
                    <a:pt x="1077323" y="2028008"/>
                    <a:pt x="1098604" y="2032061"/>
                  </a:cubicBezTo>
                  <a:cubicBezTo>
                    <a:pt x="1150285" y="2033581"/>
                    <a:pt x="1130018" y="2044475"/>
                    <a:pt x="1170300" y="2038395"/>
                  </a:cubicBezTo>
                  <a:cubicBezTo>
                    <a:pt x="1189300" y="2032061"/>
                    <a:pt x="1168273" y="2053089"/>
                    <a:pt x="1199687" y="2027754"/>
                  </a:cubicBezTo>
                  <a:cubicBezTo>
                    <a:pt x="1262010" y="1975565"/>
                    <a:pt x="1256943" y="1998873"/>
                    <a:pt x="1298744" y="1935031"/>
                  </a:cubicBezTo>
                  <a:cubicBezTo>
                    <a:pt x="1342573" y="1868148"/>
                    <a:pt x="1359800" y="1872455"/>
                    <a:pt x="1359800" y="1802279"/>
                  </a:cubicBezTo>
                  <a:cubicBezTo>
                    <a:pt x="1366893" y="1769851"/>
                    <a:pt x="1391975" y="1771878"/>
                    <a:pt x="1414522" y="1755918"/>
                  </a:cubicBezTo>
                  <a:cubicBezTo>
                    <a:pt x="1432256" y="1728050"/>
                    <a:pt x="1448723" y="1713863"/>
                    <a:pt x="1429216" y="1694862"/>
                  </a:cubicBezTo>
                  <a:cubicBezTo>
                    <a:pt x="1422882" y="1683968"/>
                    <a:pt x="1426429" y="1673581"/>
                    <a:pt x="1422882" y="1661167"/>
                  </a:cubicBezTo>
                  <a:cubicBezTo>
                    <a:pt x="1416802" y="1634060"/>
                    <a:pt x="1412495" y="1628993"/>
                    <a:pt x="1418576" y="1614806"/>
                  </a:cubicBezTo>
                  <a:cubicBezTo>
                    <a:pt x="1437070" y="1587698"/>
                    <a:pt x="1470511" y="1573004"/>
                    <a:pt x="1494325" y="1553750"/>
                  </a:cubicBezTo>
                  <a:cubicBezTo>
                    <a:pt x="1541193" y="1529176"/>
                    <a:pt x="1584515" y="1525123"/>
                    <a:pt x="1576408" y="1468120"/>
                  </a:cubicBezTo>
                  <a:cubicBezTo>
                    <a:pt x="1581221" y="1446079"/>
                    <a:pt x="1572101" y="1421252"/>
                    <a:pt x="1573621" y="1406051"/>
                  </a:cubicBezTo>
                  <a:cubicBezTo>
                    <a:pt x="1579701" y="1388824"/>
                    <a:pt x="1563487" y="1382237"/>
                    <a:pt x="1570075" y="1371850"/>
                  </a:cubicBezTo>
                  <a:cubicBezTo>
                    <a:pt x="1578434" y="1352850"/>
                    <a:pt x="1548793" y="1343729"/>
                    <a:pt x="1547527" y="1325995"/>
                  </a:cubicBezTo>
                  <a:cubicBezTo>
                    <a:pt x="1541193" y="1302941"/>
                    <a:pt x="1541193" y="1281914"/>
                    <a:pt x="1541193" y="1256833"/>
                  </a:cubicBezTo>
                  <a:cubicBezTo>
                    <a:pt x="1507245" y="1209204"/>
                    <a:pt x="1547274" y="1203124"/>
                    <a:pt x="1565514" y="1160562"/>
                  </a:cubicBezTo>
                  <a:cubicBezTo>
                    <a:pt x="1574381" y="1145109"/>
                    <a:pt x="1588061" y="1128641"/>
                    <a:pt x="1603262" y="1119267"/>
                  </a:cubicBezTo>
                  <a:cubicBezTo>
                    <a:pt x="1618210" y="1097480"/>
                    <a:pt x="1636197" y="1071132"/>
                    <a:pt x="1653678" y="1058212"/>
                  </a:cubicBezTo>
                  <a:cubicBezTo>
                    <a:pt x="1675212" y="1027811"/>
                    <a:pt x="1724614" y="1016157"/>
                    <a:pt x="1748174" y="987023"/>
                  </a:cubicBezTo>
                  <a:cubicBezTo>
                    <a:pt x="1776295" y="961942"/>
                    <a:pt x="1773002" y="946488"/>
                    <a:pt x="1796816" y="922167"/>
                  </a:cubicBezTo>
                  <a:cubicBezTo>
                    <a:pt x="1810243" y="907726"/>
                    <a:pt x="1816323" y="894806"/>
                    <a:pt x="1817590" y="878085"/>
                  </a:cubicBezTo>
                  <a:cubicBezTo>
                    <a:pt x="1827724" y="868965"/>
                    <a:pt x="1825443" y="867445"/>
                    <a:pt x="1825697" y="858325"/>
                  </a:cubicBezTo>
                  <a:cubicBezTo>
                    <a:pt x="1842671" y="840844"/>
                    <a:pt x="1860658" y="817283"/>
                    <a:pt x="1857111" y="792709"/>
                  </a:cubicBezTo>
                  <a:cubicBezTo>
                    <a:pt x="1859898" y="791696"/>
                    <a:pt x="1857111" y="802589"/>
                    <a:pt x="1859898" y="791696"/>
                  </a:cubicBezTo>
                  <a:cubicBezTo>
                    <a:pt x="1865978" y="770415"/>
                    <a:pt x="1862685" y="774468"/>
                    <a:pt x="1864458" y="758508"/>
                  </a:cubicBezTo>
                  <a:cubicBezTo>
                    <a:pt x="1867498" y="740520"/>
                    <a:pt x="1837858" y="750908"/>
                    <a:pt x="1841151" y="750401"/>
                  </a:cubicBezTo>
                  <a:cubicBezTo>
                    <a:pt x="1841151" y="750401"/>
                    <a:pt x="1847485" y="746854"/>
                    <a:pt x="1841151" y="750401"/>
                  </a:cubicBezTo>
                  <a:cubicBezTo>
                    <a:pt x="1834818" y="753948"/>
                    <a:pt x="1842924" y="754961"/>
                    <a:pt x="1834818" y="753948"/>
                  </a:cubicBezTo>
                  <a:cubicBezTo>
                    <a:pt x="1819617" y="750654"/>
                    <a:pt x="1819363" y="756988"/>
                    <a:pt x="1803403" y="760281"/>
                  </a:cubicBezTo>
                  <a:cubicBezTo>
                    <a:pt x="1780855" y="765348"/>
                    <a:pt x="1776042" y="761548"/>
                    <a:pt x="1755774" y="763068"/>
                  </a:cubicBezTo>
                  <a:cubicBezTo>
                    <a:pt x="1737787" y="779282"/>
                    <a:pt x="1738040" y="777255"/>
                    <a:pt x="1720813" y="773962"/>
                  </a:cubicBezTo>
                  <a:cubicBezTo>
                    <a:pt x="1701559" y="787642"/>
                    <a:pt x="1676225" y="789162"/>
                    <a:pt x="1662291" y="766868"/>
                  </a:cubicBezTo>
                  <a:cubicBezTo>
                    <a:pt x="1649370" y="744574"/>
                    <a:pt x="1650384" y="722786"/>
                    <a:pt x="1627330" y="711893"/>
                  </a:cubicBezTo>
                  <a:cubicBezTo>
                    <a:pt x="1619223" y="692892"/>
                    <a:pt x="1608835" y="688839"/>
                    <a:pt x="1593128" y="677691"/>
                  </a:cubicBezTo>
                  <a:cubicBezTo>
                    <a:pt x="1590342" y="674905"/>
                    <a:pt x="1598449" y="683012"/>
                    <a:pt x="1590342" y="674905"/>
                  </a:cubicBezTo>
                  <a:cubicBezTo>
                    <a:pt x="1580208" y="662491"/>
                    <a:pt x="1572608" y="664011"/>
                    <a:pt x="1562474" y="658691"/>
                  </a:cubicBezTo>
                  <a:cubicBezTo>
                    <a:pt x="1550314" y="656664"/>
                    <a:pt x="1535113" y="630063"/>
                    <a:pt x="1537393" y="614609"/>
                  </a:cubicBezTo>
                  <a:cubicBezTo>
                    <a:pt x="1541447" y="602702"/>
                    <a:pt x="1527259" y="608022"/>
                    <a:pt x="1526499" y="595608"/>
                  </a:cubicBezTo>
                  <a:cubicBezTo>
                    <a:pt x="1525232" y="580914"/>
                    <a:pt x="1526246" y="579901"/>
                    <a:pt x="1527513" y="572301"/>
                  </a:cubicBezTo>
                  <a:cubicBezTo>
                    <a:pt x="1514339" y="558114"/>
                    <a:pt x="1499645" y="556594"/>
                    <a:pt x="1491538" y="543420"/>
                  </a:cubicBezTo>
                  <a:cubicBezTo>
                    <a:pt x="1480897" y="525939"/>
                    <a:pt x="1491791" y="513019"/>
                    <a:pt x="1486218" y="494778"/>
                  </a:cubicBezTo>
                  <a:cubicBezTo>
                    <a:pt x="1485458" y="477298"/>
                    <a:pt x="1472284" y="468684"/>
                    <a:pt x="1469244" y="453483"/>
                  </a:cubicBezTo>
                  <a:cubicBezTo>
                    <a:pt x="1458350" y="441830"/>
                    <a:pt x="1445937" y="433722"/>
                    <a:pt x="1439603" y="426629"/>
                  </a:cubicBezTo>
                  <a:cubicBezTo>
                    <a:pt x="1433522" y="416495"/>
                    <a:pt x="1436310" y="400028"/>
                    <a:pt x="1431496" y="389641"/>
                  </a:cubicBezTo>
                  <a:cubicBezTo>
                    <a:pt x="1427949" y="385841"/>
                    <a:pt x="1413509" y="362786"/>
                    <a:pt x="1412495" y="355440"/>
                  </a:cubicBezTo>
                  <a:cubicBezTo>
                    <a:pt x="1396281" y="329092"/>
                    <a:pt x="1390454" y="303758"/>
                    <a:pt x="1376520" y="281717"/>
                  </a:cubicBezTo>
                  <a:cubicBezTo>
                    <a:pt x="1371201" y="273103"/>
                    <a:pt x="1358786" y="259676"/>
                    <a:pt x="1353973" y="255623"/>
                  </a:cubicBezTo>
                  <a:cubicBezTo>
                    <a:pt x="1347386" y="249796"/>
                    <a:pt x="1348146" y="217875"/>
                    <a:pt x="1363093" y="227755"/>
                  </a:cubicBezTo>
                  <a:cubicBezTo>
                    <a:pt x="1367400" y="233582"/>
                    <a:pt x="1376014" y="246249"/>
                    <a:pt x="1379307" y="254863"/>
                  </a:cubicBezTo>
                  <a:cubicBezTo>
                    <a:pt x="1382854" y="261449"/>
                    <a:pt x="1381334" y="280450"/>
                    <a:pt x="1395521" y="279944"/>
                  </a:cubicBezTo>
                  <a:cubicBezTo>
                    <a:pt x="1419336" y="274117"/>
                    <a:pt x="1407935" y="245489"/>
                    <a:pt x="1414522" y="229528"/>
                  </a:cubicBezTo>
                  <a:cubicBezTo>
                    <a:pt x="1409709" y="175820"/>
                    <a:pt x="1390201" y="192540"/>
                    <a:pt x="1357773" y="197101"/>
                  </a:cubicBezTo>
                  <a:cubicBezTo>
                    <a:pt x="1341306" y="175313"/>
                    <a:pt x="1292157" y="182913"/>
                    <a:pt x="1275944" y="196087"/>
                  </a:cubicBezTo>
                  <a:cubicBezTo>
                    <a:pt x="1254663" y="205208"/>
                    <a:pt x="1224515" y="189754"/>
                    <a:pt x="1216662" y="184433"/>
                  </a:cubicBezTo>
                  <a:cubicBezTo>
                    <a:pt x="1192594" y="175820"/>
                    <a:pt x="1165993" y="190767"/>
                    <a:pt x="1151806" y="171006"/>
                  </a:cubicBezTo>
                  <a:cubicBezTo>
                    <a:pt x="1144966" y="153526"/>
                    <a:pt x="1127232" y="172273"/>
                    <a:pt x="1115831" y="161886"/>
                  </a:cubicBezTo>
                  <a:cubicBezTo>
                    <a:pt x="1111271" y="157326"/>
                    <a:pt x="1120391" y="158339"/>
                    <a:pt x="1111271" y="157326"/>
                  </a:cubicBezTo>
                  <a:cubicBezTo>
                    <a:pt x="1089737" y="152512"/>
                    <a:pt x="1105444" y="157579"/>
                    <a:pt x="1094297" y="147445"/>
                  </a:cubicBezTo>
                  <a:cubicBezTo>
                    <a:pt x="1086190" y="140352"/>
                    <a:pt x="1097844" y="140352"/>
                    <a:pt x="1086190" y="140352"/>
                  </a:cubicBezTo>
                  <a:cubicBezTo>
                    <a:pt x="1058322" y="142632"/>
                    <a:pt x="1023614" y="143645"/>
                    <a:pt x="1013227" y="169993"/>
                  </a:cubicBezTo>
                  <a:cubicBezTo>
                    <a:pt x="1019054" y="204194"/>
                    <a:pt x="1002080" y="217114"/>
                    <a:pt x="970919" y="211288"/>
                  </a:cubicBezTo>
                  <a:cubicBezTo>
                    <a:pt x="946345" y="175313"/>
                    <a:pt x="900996" y="216101"/>
                    <a:pt x="894409" y="178100"/>
                  </a:cubicBezTo>
                  <a:cubicBezTo>
                    <a:pt x="897956" y="168219"/>
                    <a:pt x="865782" y="151499"/>
                    <a:pt x="865528" y="153779"/>
                  </a:cubicBezTo>
                  <a:cubicBezTo>
                    <a:pt x="855395" y="145419"/>
                    <a:pt x="849314" y="145672"/>
                    <a:pt x="837661" y="147445"/>
                  </a:cubicBezTo>
                  <a:cubicBezTo>
                    <a:pt x="826260" y="144912"/>
                    <a:pt x="814860" y="146685"/>
                    <a:pt x="808780" y="145672"/>
                  </a:cubicBezTo>
                  <a:cubicBezTo>
                    <a:pt x="787499" y="136045"/>
                    <a:pt x="780659" y="133005"/>
                    <a:pt x="764698" y="117804"/>
                  </a:cubicBezTo>
                  <a:cubicBezTo>
                    <a:pt x="755831" y="109697"/>
                    <a:pt x="743417" y="117804"/>
                    <a:pt x="745697" y="104377"/>
                  </a:cubicBezTo>
                  <a:cubicBezTo>
                    <a:pt x="754818" y="86390"/>
                    <a:pt x="766725" y="84110"/>
                    <a:pt x="771792" y="67389"/>
                  </a:cubicBezTo>
                  <a:cubicBezTo>
                    <a:pt x="771032" y="49655"/>
                    <a:pt x="759631" y="58522"/>
                    <a:pt x="752031" y="44082"/>
                  </a:cubicBezTo>
                  <a:cubicBezTo>
                    <a:pt x="746457" y="39015"/>
                    <a:pt x="757858" y="26348"/>
                    <a:pt x="759125" y="24321"/>
                  </a:cubicBezTo>
                  <a:cubicBezTo>
                    <a:pt x="767738" y="17481"/>
                    <a:pt x="729990" y="7600"/>
                    <a:pt x="731257" y="0"/>
                  </a:cubicBezTo>
                  <a:cubicBezTo>
                    <a:pt x="731257" y="0"/>
                    <a:pt x="719603" y="1773"/>
                    <a:pt x="715043" y="4560"/>
                  </a:cubicBezTo>
                  <a:cubicBezTo>
                    <a:pt x="702629" y="20267"/>
                    <a:pt x="664121" y="9627"/>
                    <a:pt x="649427" y="13680"/>
                  </a:cubicBezTo>
                  <a:cubicBezTo>
                    <a:pt x="638787" y="14694"/>
                    <a:pt x="639800" y="15454"/>
                    <a:pt x="631440" y="16467"/>
                  </a:cubicBezTo>
                  <a:cubicBezTo>
                    <a:pt x="620546" y="22801"/>
                    <a:pt x="638534" y="21027"/>
                    <a:pt x="620546" y="22801"/>
                  </a:cubicBezTo>
                  <a:cubicBezTo>
                    <a:pt x="592679" y="26854"/>
                    <a:pt x="597999" y="25081"/>
                    <a:pt x="583558" y="17481"/>
                  </a:cubicBezTo>
                  <a:cubicBezTo>
                    <a:pt x="570384" y="16214"/>
                    <a:pt x="570891" y="20267"/>
                    <a:pt x="556450" y="24574"/>
                  </a:cubicBezTo>
                  <a:cubicBezTo>
                    <a:pt x="538717" y="27614"/>
                    <a:pt x="506795" y="29388"/>
                    <a:pt x="489821" y="35468"/>
                  </a:cubicBezTo>
                  <a:cubicBezTo>
                    <a:pt x="476141" y="42815"/>
                    <a:pt x="457900" y="43322"/>
                    <a:pt x="443966" y="54469"/>
                  </a:cubicBezTo>
                  <a:cubicBezTo>
                    <a:pt x="420406" y="63842"/>
                    <a:pt x="425472" y="73976"/>
                    <a:pt x="405205" y="7270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5" name="Freeform 280">
              <a:extLst>
                <a:ext uri="{FF2B5EF4-FFF2-40B4-BE49-F238E27FC236}">
                  <a16:creationId xmlns:a16="http://schemas.microsoft.com/office/drawing/2014/main" id="{290CB28F-99A7-FC68-3363-F35F98253E15}"/>
                </a:ext>
              </a:extLst>
            </p:cNvPr>
            <p:cNvSpPr/>
            <p:nvPr/>
          </p:nvSpPr>
          <p:spPr>
            <a:xfrm>
              <a:off x="6007710" y="3333766"/>
              <a:ext cx="45580" cy="70903"/>
            </a:xfrm>
            <a:custGeom>
              <a:avLst/>
              <a:gdLst>
                <a:gd name="connsiteX0" fmla="*/ 41911 w 45580"/>
                <a:gd name="connsiteY0" fmla="*/ 59037 h 70903"/>
                <a:gd name="connsiteX1" fmla="*/ 44952 w 45580"/>
                <a:gd name="connsiteY1" fmla="*/ 42063 h 70903"/>
                <a:gd name="connsiteX2" fmla="*/ 27977 w 45580"/>
                <a:gd name="connsiteY2" fmla="*/ 262 h 70903"/>
                <a:gd name="connsiteX3" fmla="*/ 16071 w 45580"/>
                <a:gd name="connsiteY3" fmla="*/ 7102 h 70903"/>
                <a:gd name="connsiteX4" fmla="*/ 3403 w 45580"/>
                <a:gd name="connsiteY4" fmla="*/ 11409 h 70903"/>
                <a:gd name="connsiteX5" fmla="*/ 1630 w 45580"/>
                <a:gd name="connsiteY5" fmla="*/ 13942 h 70903"/>
                <a:gd name="connsiteX6" fmla="*/ 8470 w 45580"/>
                <a:gd name="connsiteY6" fmla="*/ 38010 h 70903"/>
                <a:gd name="connsiteX7" fmla="*/ 8470 w 45580"/>
                <a:gd name="connsiteY7" fmla="*/ 58784 h 70903"/>
                <a:gd name="connsiteX8" fmla="*/ 7963 w 45580"/>
                <a:gd name="connsiteY8" fmla="*/ 61824 h 70903"/>
                <a:gd name="connsiteX9" fmla="*/ 30764 w 45580"/>
                <a:gd name="connsiteY9" fmla="*/ 63090 h 70903"/>
                <a:gd name="connsiteX10" fmla="*/ 41911 w 45580"/>
                <a:gd name="connsiteY10" fmla="*/ 59037 h 7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80" h="70903">
                  <a:moveTo>
                    <a:pt x="41911" y="59037"/>
                  </a:moveTo>
                  <a:cubicBezTo>
                    <a:pt x="36844" y="51183"/>
                    <a:pt x="48245" y="52957"/>
                    <a:pt x="44952" y="42063"/>
                  </a:cubicBezTo>
                  <a:cubicBezTo>
                    <a:pt x="45965" y="35223"/>
                    <a:pt x="48245" y="-3539"/>
                    <a:pt x="27977" y="262"/>
                  </a:cubicBezTo>
                  <a:cubicBezTo>
                    <a:pt x="19364" y="262"/>
                    <a:pt x="21391" y="5835"/>
                    <a:pt x="16071" y="7102"/>
                  </a:cubicBezTo>
                  <a:cubicBezTo>
                    <a:pt x="14297" y="5582"/>
                    <a:pt x="3910" y="10142"/>
                    <a:pt x="3403" y="11409"/>
                  </a:cubicBezTo>
                  <a:cubicBezTo>
                    <a:pt x="1630" y="13942"/>
                    <a:pt x="-2170" y="7609"/>
                    <a:pt x="1630" y="13942"/>
                  </a:cubicBezTo>
                  <a:cubicBezTo>
                    <a:pt x="8470" y="27876"/>
                    <a:pt x="15310" y="22302"/>
                    <a:pt x="8470" y="38010"/>
                  </a:cubicBezTo>
                  <a:cubicBezTo>
                    <a:pt x="2137" y="45356"/>
                    <a:pt x="10497" y="52197"/>
                    <a:pt x="8470" y="58784"/>
                  </a:cubicBezTo>
                  <a:cubicBezTo>
                    <a:pt x="7963" y="61824"/>
                    <a:pt x="2897" y="55744"/>
                    <a:pt x="7963" y="61824"/>
                  </a:cubicBezTo>
                  <a:cubicBezTo>
                    <a:pt x="19617" y="71957"/>
                    <a:pt x="27471" y="75251"/>
                    <a:pt x="30764" y="63090"/>
                  </a:cubicBezTo>
                  <a:cubicBezTo>
                    <a:pt x="35071" y="62330"/>
                    <a:pt x="40645" y="62837"/>
                    <a:pt x="41911" y="5903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6" name="Freeform 281">
              <a:extLst>
                <a:ext uri="{FF2B5EF4-FFF2-40B4-BE49-F238E27FC236}">
                  <a16:creationId xmlns:a16="http://schemas.microsoft.com/office/drawing/2014/main" id="{1E2A93F0-42FD-C87D-4007-7171730EF857}"/>
                </a:ext>
              </a:extLst>
            </p:cNvPr>
            <p:cNvSpPr/>
            <p:nvPr/>
          </p:nvSpPr>
          <p:spPr>
            <a:xfrm>
              <a:off x="5857743" y="3374496"/>
              <a:ext cx="27162" cy="21601"/>
            </a:xfrm>
            <a:custGeom>
              <a:avLst/>
              <a:gdLst>
                <a:gd name="connsiteX0" fmla="*/ 20872 w 27162"/>
                <a:gd name="connsiteY0" fmla="*/ 67 h 21601"/>
                <a:gd name="connsiteX1" fmla="*/ 13019 w 27162"/>
                <a:gd name="connsiteY1" fmla="*/ 21601 h 21601"/>
                <a:gd name="connsiteX2" fmla="*/ 25939 w 27162"/>
                <a:gd name="connsiteY2" fmla="*/ 15268 h 21601"/>
                <a:gd name="connsiteX3" fmla="*/ 20872 w 27162"/>
                <a:gd name="connsiteY3" fmla="*/ 67 h 21601"/>
              </a:gdLst>
              <a:ahLst/>
              <a:cxnLst>
                <a:cxn ang="0">
                  <a:pos x="connsiteX0" y="connsiteY0"/>
                </a:cxn>
                <a:cxn ang="0">
                  <a:pos x="connsiteX1" y="connsiteY1"/>
                </a:cxn>
                <a:cxn ang="0">
                  <a:pos x="connsiteX2" y="connsiteY2"/>
                </a:cxn>
                <a:cxn ang="0">
                  <a:pos x="connsiteX3" y="connsiteY3"/>
                </a:cxn>
              </a:cxnLst>
              <a:rect l="l" t="t" r="r" b="b"/>
              <a:pathLst>
                <a:path w="27162" h="21601">
                  <a:moveTo>
                    <a:pt x="20872" y="67"/>
                  </a:moveTo>
                  <a:cubicBezTo>
                    <a:pt x="-5476" y="-946"/>
                    <a:pt x="-5476" y="9694"/>
                    <a:pt x="13019" y="21601"/>
                  </a:cubicBezTo>
                  <a:cubicBezTo>
                    <a:pt x="16565" y="18814"/>
                    <a:pt x="26699" y="17801"/>
                    <a:pt x="25939" y="15268"/>
                  </a:cubicBezTo>
                  <a:cubicBezTo>
                    <a:pt x="28472" y="6147"/>
                    <a:pt x="27206" y="1587"/>
                    <a:pt x="20872" y="6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7" name="Freeform 282">
              <a:extLst>
                <a:ext uri="{FF2B5EF4-FFF2-40B4-BE49-F238E27FC236}">
                  <a16:creationId xmlns:a16="http://schemas.microsoft.com/office/drawing/2014/main" id="{9F767972-6785-BF36-E1CE-77D5770180B7}"/>
                </a:ext>
              </a:extLst>
            </p:cNvPr>
            <p:cNvSpPr/>
            <p:nvPr/>
          </p:nvSpPr>
          <p:spPr>
            <a:xfrm>
              <a:off x="6430153" y="3512445"/>
              <a:ext cx="67689" cy="16714"/>
            </a:xfrm>
            <a:custGeom>
              <a:avLst/>
              <a:gdLst>
                <a:gd name="connsiteX0" fmla="*/ 3536 w 67689"/>
                <a:gd name="connsiteY0" fmla="*/ 9564 h 16714"/>
                <a:gd name="connsiteX1" fmla="*/ 60792 w 67689"/>
                <a:gd name="connsiteY1" fmla="*/ 13871 h 16714"/>
                <a:gd name="connsiteX2" fmla="*/ 64086 w 67689"/>
                <a:gd name="connsiteY2" fmla="*/ 9564 h 16714"/>
                <a:gd name="connsiteX3" fmla="*/ 21777 w 67689"/>
                <a:gd name="connsiteY3" fmla="*/ 2217 h 16714"/>
                <a:gd name="connsiteX4" fmla="*/ 3536 w 67689"/>
                <a:gd name="connsiteY4" fmla="*/ 9564 h 1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89" h="16714">
                  <a:moveTo>
                    <a:pt x="3536" y="9564"/>
                  </a:moveTo>
                  <a:cubicBezTo>
                    <a:pt x="16964" y="7030"/>
                    <a:pt x="47111" y="22991"/>
                    <a:pt x="60792" y="13871"/>
                  </a:cubicBezTo>
                  <a:cubicBezTo>
                    <a:pt x="64086" y="9564"/>
                    <a:pt x="72445" y="14884"/>
                    <a:pt x="64086" y="9564"/>
                  </a:cubicBezTo>
                  <a:cubicBezTo>
                    <a:pt x="49392" y="-4877"/>
                    <a:pt x="37991" y="4497"/>
                    <a:pt x="21777" y="2217"/>
                  </a:cubicBezTo>
                  <a:cubicBezTo>
                    <a:pt x="10123" y="1710"/>
                    <a:pt x="-7611" y="-5637"/>
                    <a:pt x="3536" y="956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8" name="Freeform 283">
              <a:extLst>
                <a:ext uri="{FF2B5EF4-FFF2-40B4-BE49-F238E27FC236}">
                  <a16:creationId xmlns:a16="http://schemas.microsoft.com/office/drawing/2014/main" id="{15FD6142-26B9-BFF3-9D69-C53D7261429D}"/>
                </a:ext>
              </a:extLst>
            </p:cNvPr>
            <p:cNvSpPr/>
            <p:nvPr/>
          </p:nvSpPr>
          <p:spPr>
            <a:xfrm>
              <a:off x="6969101" y="4856110"/>
              <a:ext cx="199713" cy="375281"/>
            </a:xfrm>
            <a:custGeom>
              <a:avLst/>
              <a:gdLst>
                <a:gd name="connsiteX0" fmla="*/ 110612 w 199713"/>
                <a:gd name="connsiteY0" fmla="*/ 362280 h 375281"/>
                <a:gd name="connsiteX1" fmla="*/ 122266 w 199713"/>
                <a:gd name="connsiteY1" fmla="*/ 318705 h 375281"/>
                <a:gd name="connsiteX2" fmla="*/ 152413 w 199713"/>
                <a:gd name="connsiteY2" fmla="*/ 224715 h 375281"/>
                <a:gd name="connsiteX3" fmla="*/ 167614 w 199713"/>
                <a:gd name="connsiteY3" fmla="*/ 165939 h 375281"/>
                <a:gd name="connsiteX4" fmla="*/ 168880 w 199713"/>
                <a:gd name="connsiteY4" fmla="*/ 100577 h 375281"/>
                <a:gd name="connsiteX5" fmla="*/ 186108 w 199713"/>
                <a:gd name="connsiteY5" fmla="*/ 92216 h 375281"/>
                <a:gd name="connsiteX6" fmla="*/ 182814 w 199713"/>
                <a:gd name="connsiteY6" fmla="*/ 40281 h 375281"/>
                <a:gd name="connsiteX7" fmla="*/ 184587 w 199713"/>
                <a:gd name="connsiteY7" fmla="*/ 33694 h 375281"/>
                <a:gd name="connsiteX8" fmla="*/ 181295 w 199713"/>
                <a:gd name="connsiteY8" fmla="*/ 23561 h 375281"/>
                <a:gd name="connsiteX9" fmla="*/ 156213 w 199713"/>
                <a:gd name="connsiteY9" fmla="*/ 0 h 375281"/>
                <a:gd name="connsiteX10" fmla="*/ 132652 w 199713"/>
                <a:gd name="connsiteY10" fmla="*/ 43575 h 375281"/>
                <a:gd name="connsiteX11" fmla="*/ 80717 w 199713"/>
                <a:gd name="connsiteY11" fmla="*/ 85630 h 375281"/>
                <a:gd name="connsiteX12" fmla="*/ 27008 w 199713"/>
                <a:gd name="connsiteY12" fmla="*/ 124138 h 375281"/>
                <a:gd name="connsiteX13" fmla="*/ 27008 w 199713"/>
                <a:gd name="connsiteY13" fmla="*/ 139338 h 375281"/>
                <a:gd name="connsiteX14" fmla="*/ 20422 w 199713"/>
                <a:gd name="connsiteY14" fmla="*/ 156059 h 375281"/>
                <a:gd name="connsiteX15" fmla="*/ 25489 w 199713"/>
                <a:gd name="connsiteY15" fmla="*/ 176073 h 375281"/>
                <a:gd name="connsiteX16" fmla="*/ 25489 w 199713"/>
                <a:gd name="connsiteY16" fmla="*/ 231555 h 375281"/>
                <a:gd name="connsiteX17" fmla="*/ 20422 w 199713"/>
                <a:gd name="connsiteY17" fmla="*/ 362533 h 375281"/>
                <a:gd name="connsiteX18" fmla="*/ 110612 w 199713"/>
                <a:gd name="connsiteY18" fmla="*/ 362280 h 375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9713" h="375281">
                  <a:moveTo>
                    <a:pt x="110612" y="362280"/>
                  </a:moveTo>
                  <a:cubicBezTo>
                    <a:pt x="108078" y="348853"/>
                    <a:pt x="113652" y="328839"/>
                    <a:pt x="122266" y="318705"/>
                  </a:cubicBezTo>
                  <a:cubicBezTo>
                    <a:pt x="118718" y="286784"/>
                    <a:pt x="143040" y="254356"/>
                    <a:pt x="152413" y="224715"/>
                  </a:cubicBezTo>
                  <a:cubicBezTo>
                    <a:pt x="142279" y="214581"/>
                    <a:pt x="159507" y="175060"/>
                    <a:pt x="167614" y="165939"/>
                  </a:cubicBezTo>
                  <a:cubicBezTo>
                    <a:pt x="163813" y="148712"/>
                    <a:pt x="173441" y="114511"/>
                    <a:pt x="168880" y="100577"/>
                  </a:cubicBezTo>
                  <a:cubicBezTo>
                    <a:pt x="170401" y="88416"/>
                    <a:pt x="175720" y="73469"/>
                    <a:pt x="186108" y="92216"/>
                  </a:cubicBezTo>
                  <a:cubicBezTo>
                    <a:pt x="218536" y="91457"/>
                    <a:pt x="182814" y="59789"/>
                    <a:pt x="182814" y="40281"/>
                  </a:cubicBezTo>
                  <a:cubicBezTo>
                    <a:pt x="184587" y="33694"/>
                    <a:pt x="187881" y="43575"/>
                    <a:pt x="184587" y="33694"/>
                  </a:cubicBezTo>
                  <a:cubicBezTo>
                    <a:pt x="181295" y="23561"/>
                    <a:pt x="194721" y="33694"/>
                    <a:pt x="181295" y="23561"/>
                  </a:cubicBezTo>
                  <a:cubicBezTo>
                    <a:pt x="158240" y="8360"/>
                    <a:pt x="172934" y="11654"/>
                    <a:pt x="156213" y="0"/>
                  </a:cubicBezTo>
                  <a:cubicBezTo>
                    <a:pt x="137213" y="10134"/>
                    <a:pt x="143800" y="26094"/>
                    <a:pt x="132652" y="43575"/>
                  </a:cubicBezTo>
                  <a:cubicBezTo>
                    <a:pt x="99971" y="61309"/>
                    <a:pt x="113905" y="69416"/>
                    <a:pt x="80717" y="85630"/>
                  </a:cubicBezTo>
                  <a:cubicBezTo>
                    <a:pt x="58170" y="98297"/>
                    <a:pt x="33596" y="96270"/>
                    <a:pt x="27008" y="124138"/>
                  </a:cubicBezTo>
                  <a:cubicBezTo>
                    <a:pt x="25235" y="130978"/>
                    <a:pt x="33596" y="122364"/>
                    <a:pt x="27008" y="139338"/>
                  </a:cubicBezTo>
                  <a:cubicBezTo>
                    <a:pt x="20422" y="156059"/>
                    <a:pt x="20422" y="156059"/>
                    <a:pt x="20422" y="156059"/>
                  </a:cubicBezTo>
                  <a:cubicBezTo>
                    <a:pt x="14595" y="157832"/>
                    <a:pt x="22448" y="171006"/>
                    <a:pt x="25489" y="176073"/>
                  </a:cubicBezTo>
                  <a:cubicBezTo>
                    <a:pt x="29542" y="196847"/>
                    <a:pt x="39676" y="213568"/>
                    <a:pt x="25489" y="231555"/>
                  </a:cubicBezTo>
                  <a:cubicBezTo>
                    <a:pt x="-17326" y="269050"/>
                    <a:pt x="2941" y="318452"/>
                    <a:pt x="20422" y="362533"/>
                  </a:cubicBezTo>
                  <a:cubicBezTo>
                    <a:pt x="41449" y="388374"/>
                    <a:pt x="84771" y="367853"/>
                    <a:pt x="110612" y="3622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9" name="Freeform 284">
              <a:extLst>
                <a:ext uri="{FF2B5EF4-FFF2-40B4-BE49-F238E27FC236}">
                  <a16:creationId xmlns:a16="http://schemas.microsoft.com/office/drawing/2014/main" id="{8325DA4D-9C3F-A463-3042-22A06E3C2B7F}"/>
                </a:ext>
              </a:extLst>
            </p:cNvPr>
            <p:cNvSpPr/>
            <p:nvPr/>
          </p:nvSpPr>
          <p:spPr>
            <a:xfrm>
              <a:off x="7297138" y="5103939"/>
              <a:ext cx="15410" cy="10395"/>
            </a:xfrm>
            <a:custGeom>
              <a:avLst/>
              <a:gdLst>
                <a:gd name="connsiteX0" fmla="*/ 12356 w 15410"/>
                <a:gd name="connsiteY0" fmla="*/ 954 h 10395"/>
                <a:gd name="connsiteX1" fmla="*/ 449 w 15410"/>
                <a:gd name="connsiteY1" fmla="*/ 1968 h 10395"/>
                <a:gd name="connsiteX2" fmla="*/ 12356 w 15410"/>
                <a:gd name="connsiteY2" fmla="*/ 954 h 10395"/>
              </a:gdLst>
              <a:ahLst/>
              <a:cxnLst>
                <a:cxn ang="0">
                  <a:pos x="connsiteX0" y="connsiteY0"/>
                </a:cxn>
                <a:cxn ang="0">
                  <a:pos x="connsiteX1" y="connsiteY1"/>
                </a:cxn>
                <a:cxn ang="0">
                  <a:pos x="connsiteX2" y="connsiteY2"/>
                </a:cxn>
              </a:cxnLst>
              <a:rect l="l" t="t" r="r" b="b"/>
              <a:pathLst>
                <a:path w="15410" h="10395">
                  <a:moveTo>
                    <a:pt x="12356" y="954"/>
                  </a:moveTo>
                  <a:cubicBezTo>
                    <a:pt x="24517" y="13368"/>
                    <a:pt x="-3857" y="13368"/>
                    <a:pt x="449" y="1968"/>
                  </a:cubicBezTo>
                  <a:cubicBezTo>
                    <a:pt x="4503" y="-1579"/>
                    <a:pt x="8303" y="701"/>
                    <a:pt x="12356" y="95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0" name="Freeform 285">
              <a:extLst>
                <a:ext uri="{FF2B5EF4-FFF2-40B4-BE49-F238E27FC236}">
                  <a16:creationId xmlns:a16="http://schemas.microsoft.com/office/drawing/2014/main" id="{C739563F-CFF3-DFF9-DB06-6981EAF3238E}"/>
                </a:ext>
              </a:extLst>
            </p:cNvPr>
            <p:cNvSpPr/>
            <p:nvPr/>
          </p:nvSpPr>
          <p:spPr>
            <a:xfrm>
              <a:off x="9649675" y="2870128"/>
              <a:ext cx="78820" cy="307677"/>
            </a:xfrm>
            <a:custGeom>
              <a:avLst/>
              <a:gdLst>
                <a:gd name="connsiteX0" fmla="*/ 32880 w 78820"/>
                <a:gd name="connsiteY0" fmla="*/ 536 h 307677"/>
                <a:gd name="connsiteX1" fmla="*/ 45040 w 78820"/>
                <a:gd name="connsiteY1" fmla="*/ 36764 h 307677"/>
                <a:gd name="connsiteX2" fmla="*/ 50614 w 78820"/>
                <a:gd name="connsiteY2" fmla="*/ 44364 h 307677"/>
                <a:gd name="connsiteX3" fmla="*/ 45040 w 78820"/>
                <a:gd name="connsiteY3" fmla="*/ 70712 h 307677"/>
                <a:gd name="connsiteX4" fmla="*/ 42000 w 78820"/>
                <a:gd name="connsiteY4" fmla="*/ 77299 h 307677"/>
                <a:gd name="connsiteX5" fmla="*/ 42000 w 78820"/>
                <a:gd name="connsiteY5" fmla="*/ 90472 h 307677"/>
                <a:gd name="connsiteX6" fmla="*/ 59481 w 78820"/>
                <a:gd name="connsiteY6" fmla="*/ 125687 h 307677"/>
                <a:gd name="connsiteX7" fmla="*/ 72654 w 78820"/>
                <a:gd name="connsiteY7" fmla="*/ 161915 h 307677"/>
                <a:gd name="connsiteX8" fmla="*/ 46306 w 78820"/>
                <a:gd name="connsiteY8" fmla="*/ 199410 h 307677"/>
                <a:gd name="connsiteX9" fmla="*/ 33133 w 78820"/>
                <a:gd name="connsiteY9" fmla="*/ 239185 h 307677"/>
                <a:gd name="connsiteX10" fmla="*/ 29839 w 78820"/>
                <a:gd name="connsiteY10" fmla="*/ 244758 h 307677"/>
                <a:gd name="connsiteX11" fmla="*/ 45293 w 78820"/>
                <a:gd name="connsiteY11" fmla="*/ 266799 h 307677"/>
                <a:gd name="connsiteX12" fmla="*/ 45293 w 78820"/>
                <a:gd name="connsiteY12" fmla="*/ 272373 h 307677"/>
                <a:gd name="connsiteX13" fmla="*/ 33133 w 78820"/>
                <a:gd name="connsiteY13" fmla="*/ 277946 h 307677"/>
                <a:gd name="connsiteX14" fmla="*/ 7798 w 78820"/>
                <a:gd name="connsiteY14" fmla="*/ 303280 h 307677"/>
                <a:gd name="connsiteX15" fmla="*/ 7798 w 78820"/>
                <a:gd name="connsiteY15" fmla="*/ 271359 h 307677"/>
                <a:gd name="connsiteX16" fmla="*/ 7798 w 78820"/>
                <a:gd name="connsiteY16" fmla="*/ 254892 h 307677"/>
                <a:gd name="connsiteX17" fmla="*/ 7798 w 78820"/>
                <a:gd name="connsiteY17" fmla="*/ 247292 h 307677"/>
                <a:gd name="connsiteX18" fmla="*/ 13372 w 78820"/>
                <a:gd name="connsiteY18" fmla="*/ 236398 h 307677"/>
                <a:gd name="connsiteX19" fmla="*/ 10079 w 78820"/>
                <a:gd name="connsiteY19" fmla="*/ 223224 h 307677"/>
                <a:gd name="connsiteX20" fmla="*/ 10079 w 78820"/>
                <a:gd name="connsiteY20" fmla="*/ 207770 h 307677"/>
                <a:gd name="connsiteX21" fmla="*/ 7798 w 78820"/>
                <a:gd name="connsiteY21" fmla="*/ 202197 h 307677"/>
                <a:gd name="connsiteX22" fmla="*/ 15399 w 78820"/>
                <a:gd name="connsiteY22" fmla="*/ 184463 h 307677"/>
                <a:gd name="connsiteX23" fmla="*/ 17679 w 78820"/>
                <a:gd name="connsiteY23" fmla="*/ 127207 h 307677"/>
                <a:gd name="connsiteX24" fmla="*/ 6532 w 78820"/>
                <a:gd name="connsiteY24" fmla="*/ 77552 h 307677"/>
                <a:gd name="connsiteX25" fmla="*/ 7545 w 78820"/>
                <a:gd name="connsiteY25" fmla="*/ 73245 h 307677"/>
                <a:gd name="connsiteX26" fmla="*/ 8558 w 78820"/>
                <a:gd name="connsiteY26" fmla="*/ 62352 h 307677"/>
                <a:gd name="connsiteX27" fmla="*/ 7545 w 78820"/>
                <a:gd name="connsiteY27" fmla="*/ 56778 h 307677"/>
                <a:gd name="connsiteX28" fmla="*/ 27306 w 78820"/>
                <a:gd name="connsiteY28" fmla="*/ 37017 h 307677"/>
                <a:gd name="connsiteX29" fmla="*/ 22999 w 78820"/>
                <a:gd name="connsiteY29" fmla="*/ 24857 h 307677"/>
                <a:gd name="connsiteX30" fmla="*/ 32880 w 78820"/>
                <a:gd name="connsiteY30" fmla="*/ 536 h 30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8820" h="307677">
                  <a:moveTo>
                    <a:pt x="32880" y="536"/>
                  </a:moveTo>
                  <a:cubicBezTo>
                    <a:pt x="35159" y="8896"/>
                    <a:pt x="40733" y="31697"/>
                    <a:pt x="45040" y="36764"/>
                  </a:cubicBezTo>
                  <a:cubicBezTo>
                    <a:pt x="50614" y="44364"/>
                    <a:pt x="51627" y="33470"/>
                    <a:pt x="50614" y="44364"/>
                  </a:cubicBezTo>
                  <a:cubicBezTo>
                    <a:pt x="50867" y="53738"/>
                    <a:pt x="47320" y="64885"/>
                    <a:pt x="45040" y="70712"/>
                  </a:cubicBezTo>
                  <a:cubicBezTo>
                    <a:pt x="45040" y="70712"/>
                    <a:pt x="38706" y="71725"/>
                    <a:pt x="42000" y="77299"/>
                  </a:cubicBezTo>
                  <a:cubicBezTo>
                    <a:pt x="45040" y="82872"/>
                    <a:pt x="42000" y="90472"/>
                    <a:pt x="42000" y="90472"/>
                  </a:cubicBezTo>
                  <a:cubicBezTo>
                    <a:pt x="49853" y="113527"/>
                    <a:pt x="58973" y="108206"/>
                    <a:pt x="59481" y="125687"/>
                  </a:cubicBezTo>
                  <a:cubicBezTo>
                    <a:pt x="71640" y="154822"/>
                    <a:pt x="48840" y="141648"/>
                    <a:pt x="72654" y="161915"/>
                  </a:cubicBezTo>
                  <a:cubicBezTo>
                    <a:pt x="92922" y="209037"/>
                    <a:pt x="57707" y="176356"/>
                    <a:pt x="46306" y="199410"/>
                  </a:cubicBezTo>
                  <a:cubicBezTo>
                    <a:pt x="46306" y="201690"/>
                    <a:pt x="29332" y="228038"/>
                    <a:pt x="33133" y="239185"/>
                  </a:cubicBezTo>
                  <a:cubicBezTo>
                    <a:pt x="29839" y="244758"/>
                    <a:pt x="25532" y="235891"/>
                    <a:pt x="29839" y="244758"/>
                  </a:cubicBezTo>
                  <a:cubicBezTo>
                    <a:pt x="31866" y="252865"/>
                    <a:pt x="44533" y="261479"/>
                    <a:pt x="45293" y="266799"/>
                  </a:cubicBezTo>
                  <a:cubicBezTo>
                    <a:pt x="45293" y="272373"/>
                    <a:pt x="57454" y="266799"/>
                    <a:pt x="45293" y="272373"/>
                  </a:cubicBezTo>
                  <a:cubicBezTo>
                    <a:pt x="33133" y="277946"/>
                    <a:pt x="33133" y="277946"/>
                    <a:pt x="33133" y="277946"/>
                  </a:cubicBezTo>
                  <a:cubicBezTo>
                    <a:pt x="19199" y="287320"/>
                    <a:pt x="13625" y="319241"/>
                    <a:pt x="7798" y="303280"/>
                  </a:cubicBezTo>
                  <a:cubicBezTo>
                    <a:pt x="-4869" y="281746"/>
                    <a:pt x="-55" y="286560"/>
                    <a:pt x="7798" y="271359"/>
                  </a:cubicBezTo>
                  <a:cubicBezTo>
                    <a:pt x="10585" y="267812"/>
                    <a:pt x="7545" y="260719"/>
                    <a:pt x="7798" y="254892"/>
                  </a:cubicBezTo>
                  <a:cubicBezTo>
                    <a:pt x="7798" y="247292"/>
                    <a:pt x="2225" y="258185"/>
                    <a:pt x="7798" y="247292"/>
                  </a:cubicBezTo>
                  <a:cubicBezTo>
                    <a:pt x="13372" y="236398"/>
                    <a:pt x="13372" y="241718"/>
                    <a:pt x="13372" y="236398"/>
                  </a:cubicBezTo>
                  <a:cubicBezTo>
                    <a:pt x="16412" y="231838"/>
                    <a:pt x="10838" y="229558"/>
                    <a:pt x="10079" y="223224"/>
                  </a:cubicBezTo>
                  <a:cubicBezTo>
                    <a:pt x="6532" y="216131"/>
                    <a:pt x="11598" y="213090"/>
                    <a:pt x="10079" y="207770"/>
                  </a:cubicBezTo>
                  <a:cubicBezTo>
                    <a:pt x="7798" y="202197"/>
                    <a:pt x="3492" y="212077"/>
                    <a:pt x="7798" y="202197"/>
                  </a:cubicBezTo>
                  <a:cubicBezTo>
                    <a:pt x="14892" y="182943"/>
                    <a:pt x="10585" y="201943"/>
                    <a:pt x="15399" y="184463"/>
                  </a:cubicBezTo>
                  <a:cubicBezTo>
                    <a:pt x="18692" y="174076"/>
                    <a:pt x="12612" y="141648"/>
                    <a:pt x="17679" y="127207"/>
                  </a:cubicBezTo>
                  <a:cubicBezTo>
                    <a:pt x="30853" y="92246"/>
                    <a:pt x="705" y="102126"/>
                    <a:pt x="6532" y="77552"/>
                  </a:cubicBezTo>
                  <a:cubicBezTo>
                    <a:pt x="7545" y="73245"/>
                    <a:pt x="6532" y="84139"/>
                    <a:pt x="7545" y="73245"/>
                  </a:cubicBezTo>
                  <a:cubicBezTo>
                    <a:pt x="8558" y="62352"/>
                    <a:pt x="9825" y="67672"/>
                    <a:pt x="8558" y="62352"/>
                  </a:cubicBezTo>
                  <a:cubicBezTo>
                    <a:pt x="7545" y="56778"/>
                    <a:pt x="7545" y="63365"/>
                    <a:pt x="7545" y="56778"/>
                  </a:cubicBezTo>
                  <a:cubicBezTo>
                    <a:pt x="1718" y="38537"/>
                    <a:pt x="21226" y="45631"/>
                    <a:pt x="27306" y="37017"/>
                  </a:cubicBezTo>
                  <a:cubicBezTo>
                    <a:pt x="32880" y="14976"/>
                    <a:pt x="22999" y="24857"/>
                    <a:pt x="22999" y="24857"/>
                  </a:cubicBezTo>
                  <a:cubicBezTo>
                    <a:pt x="22239" y="7630"/>
                    <a:pt x="10079" y="-2504"/>
                    <a:pt x="32880" y="53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1" name="Freeform 286">
              <a:extLst>
                <a:ext uri="{FF2B5EF4-FFF2-40B4-BE49-F238E27FC236}">
                  <a16:creationId xmlns:a16="http://schemas.microsoft.com/office/drawing/2014/main" id="{94972BE6-3645-5D58-53C2-F581A88F63A1}"/>
                </a:ext>
              </a:extLst>
            </p:cNvPr>
            <p:cNvSpPr/>
            <p:nvPr/>
          </p:nvSpPr>
          <p:spPr>
            <a:xfrm>
              <a:off x="9769944" y="1918603"/>
              <a:ext cx="134376" cy="46444"/>
            </a:xfrm>
            <a:custGeom>
              <a:avLst/>
              <a:gdLst>
                <a:gd name="connsiteX0" fmla="*/ 22562 w 134376"/>
                <a:gd name="connsiteY0" fmla="*/ 29134 h 46444"/>
                <a:gd name="connsiteX1" fmla="*/ 34216 w 134376"/>
                <a:gd name="connsiteY1" fmla="*/ 33441 h 46444"/>
                <a:gd name="connsiteX2" fmla="*/ 43842 w 134376"/>
                <a:gd name="connsiteY2" fmla="*/ 33441 h 46444"/>
                <a:gd name="connsiteX3" fmla="*/ 48150 w 134376"/>
                <a:gd name="connsiteY3" fmla="*/ 38761 h 46444"/>
                <a:gd name="connsiteX4" fmla="*/ 74751 w 134376"/>
                <a:gd name="connsiteY4" fmla="*/ 46108 h 46444"/>
                <a:gd name="connsiteX5" fmla="*/ 128966 w 134376"/>
                <a:gd name="connsiteY5" fmla="*/ 37495 h 46444"/>
                <a:gd name="connsiteX6" fmla="*/ 133272 w 134376"/>
                <a:gd name="connsiteY6" fmla="*/ 26854 h 46444"/>
                <a:gd name="connsiteX7" fmla="*/ 128966 w 134376"/>
                <a:gd name="connsiteY7" fmla="*/ 20521 h 46444"/>
                <a:gd name="connsiteX8" fmla="*/ 78804 w 134376"/>
                <a:gd name="connsiteY8" fmla="*/ 10894 h 46444"/>
                <a:gd name="connsiteX9" fmla="*/ 64110 w 134376"/>
                <a:gd name="connsiteY9" fmla="*/ 1267 h 46444"/>
                <a:gd name="connsiteX10" fmla="*/ 16228 w 134376"/>
                <a:gd name="connsiteY10" fmla="*/ 0 h 46444"/>
                <a:gd name="connsiteX11" fmla="*/ 22562 w 134376"/>
                <a:gd name="connsiteY11" fmla="*/ 29134 h 4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376" h="46444">
                  <a:moveTo>
                    <a:pt x="22562" y="29134"/>
                  </a:moveTo>
                  <a:cubicBezTo>
                    <a:pt x="22562" y="29134"/>
                    <a:pt x="31175" y="31161"/>
                    <a:pt x="34216" y="33441"/>
                  </a:cubicBezTo>
                  <a:cubicBezTo>
                    <a:pt x="37509" y="35468"/>
                    <a:pt x="39536" y="28121"/>
                    <a:pt x="43842" y="33441"/>
                  </a:cubicBezTo>
                  <a:cubicBezTo>
                    <a:pt x="48150" y="38761"/>
                    <a:pt x="32189" y="32428"/>
                    <a:pt x="48150" y="38761"/>
                  </a:cubicBezTo>
                  <a:cubicBezTo>
                    <a:pt x="64110" y="45095"/>
                    <a:pt x="54483" y="47375"/>
                    <a:pt x="74751" y="46108"/>
                  </a:cubicBezTo>
                  <a:cubicBezTo>
                    <a:pt x="95778" y="47882"/>
                    <a:pt x="116805" y="38001"/>
                    <a:pt x="128966" y="37495"/>
                  </a:cubicBezTo>
                  <a:cubicBezTo>
                    <a:pt x="121112" y="32428"/>
                    <a:pt x="138846" y="30401"/>
                    <a:pt x="133272" y="26854"/>
                  </a:cubicBezTo>
                  <a:cubicBezTo>
                    <a:pt x="128966" y="20521"/>
                    <a:pt x="137579" y="22548"/>
                    <a:pt x="128966" y="20521"/>
                  </a:cubicBezTo>
                  <a:cubicBezTo>
                    <a:pt x="113765" y="15201"/>
                    <a:pt x="85391" y="20014"/>
                    <a:pt x="78804" y="10894"/>
                  </a:cubicBezTo>
                  <a:cubicBezTo>
                    <a:pt x="64110" y="1267"/>
                    <a:pt x="79057" y="-1773"/>
                    <a:pt x="64110" y="1267"/>
                  </a:cubicBezTo>
                  <a:cubicBezTo>
                    <a:pt x="40802" y="6334"/>
                    <a:pt x="34975" y="5827"/>
                    <a:pt x="16228" y="0"/>
                  </a:cubicBezTo>
                  <a:cubicBezTo>
                    <a:pt x="-16706" y="13680"/>
                    <a:pt x="8374" y="24321"/>
                    <a:pt x="22562" y="2913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2" name="Freeform 287">
              <a:extLst>
                <a:ext uri="{FF2B5EF4-FFF2-40B4-BE49-F238E27FC236}">
                  <a16:creationId xmlns:a16="http://schemas.microsoft.com/office/drawing/2014/main" id="{FC46995F-82C2-FA78-FA46-E42A2D79A0F2}"/>
                </a:ext>
              </a:extLst>
            </p:cNvPr>
            <p:cNvSpPr/>
            <p:nvPr/>
          </p:nvSpPr>
          <p:spPr>
            <a:xfrm>
              <a:off x="9524091" y="1882882"/>
              <a:ext cx="216138" cy="78625"/>
            </a:xfrm>
            <a:custGeom>
              <a:avLst/>
              <a:gdLst>
                <a:gd name="connsiteX0" fmla="*/ 195958 w 216138"/>
                <a:gd name="connsiteY0" fmla="*/ 25588 h 78625"/>
                <a:gd name="connsiteX1" fmla="*/ 168344 w 216138"/>
                <a:gd name="connsiteY1" fmla="*/ 22294 h 78625"/>
                <a:gd name="connsiteX2" fmla="*/ 151370 w 216138"/>
                <a:gd name="connsiteY2" fmla="*/ 22294 h 78625"/>
                <a:gd name="connsiteX3" fmla="*/ 148077 w 216138"/>
                <a:gd name="connsiteY3" fmla="*/ 20267 h 78625"/>
                <a:gd name="connsiteX4" fmla="*/ 137436 w 216138"/>
                <a:gd name="connsiteY4" fmla="*/ 8614 h 78625"/>
                <a:gd name="connsiteX5" fmla="*/ 111848 w 216138"/>
                <a:gd name="connsiteY5" fmla="*/ 8614 h 78625"/>
                <a:gd name="connsiteX6" fmla="*/ 103235 w 216138"/>
                <a:gd name="connsiteY6" fmla="*/ 21281 h 78625"/>
                <a:gd name="connsiteX7" fmla="*/ 76634 w 216138"/>
                <a:gd name="connsiteY7" fmla="*/ 13934 h 78625"/>
                <a:gd name="connsiteX8" fmla="*/ 48006 w 216138"/>
                <a:gd name="connsiteY8" fmla="*/ 0 h 78625"/>
                <a:gd name="connsiteX9" fmla="*/ 125 w 216138"/>
                <a:gd name="connsiteY9" fmla="*/ 35975 h 78625"/>
                <a:gd name="connsiteX10" fmla="*/ 31032 w 216138"/>
                <a:gd name="connsiteY10" fmla="*/ 76509 h 78625"/>
                <a:gd name="connsiteX11" fmla="*/ 63967 w 216138"/>
                <a:gd name="connsiteY11" fmla="*/ 74483 h 78625"/>
                <a:gd name="connsiteX12" fmla="*/ 84234 w 216138"/>
                <a:gd name="connsiteY12" fmla="*/ 70176 h 78625"/>
                <a:gd name="connsiteX13" fmla="*/ 94875 w 216138"/>
                <a:gd name="connsiteY13" fmla="*/ 72203 h 78625"/>
                <a:gd name="connsiteX14" fmla="*/ 122489 w 216138"/>
                <a:gd name="connsiteY14" fmla="*/ 68909 h 78625"/>
                <a:gd name="connsiteX15" fmla="*/ 171384 w 216138"/>
                <a:gd name="connsiteY15" fmla="*/ 74229 h 78625"/>
                <a:gd name="connsiteX16" fmla="*/ 211666 w 216138"/>
                <a:gd name="connsiteY16" fmla="*/ 46615 h 78625"/>
                <a:gd name="connsiteX17" fmla="*/ 213692 w 216138"/>
                <a:gd name="connsiteY17" fmla="*/ 36988 h 78625"/>
                <a:gd name="connsiteX18" fmla="*/ 206345 w 216138"/>
                <a:gd name="connsiteY18" fmla="*/ 35721 h 78625"/>
                <a:gd name="connsiteX19" fmla="*/ 195958 w 216138"/>
                <a:gd name="connsiteY19" fmla="*/ 25588 h 7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138" h="78625">
                  <a:moveTo>
                    <a:pt x="195958" y="25588"/>
                  </a:moveTo>
                  <a:cubicBezTo>
                    <a:pt x="180758" y="19001"/>
                    <a:pt x="185571" y="26094"/>
                    <a:pt x="168344" y="22294"/>
                  </a:cubicBezTo>
                  <a:cubicBezTo>
                    <a:pt x="160997" y="22294"/>
                    <a:pt x="154410" y="24321"/>
                    <a:pt x="151370" y="22294"/>
                  </a:cubicBezTo>
                  <a:cubicBezTo>
                    <a:pt x="148077" y="20267"/>
                    <a:pt x="158717" y="31921"/>
                    <a:pt x="148077" y="20267"/>
                  </a:cubicBezTo>
                  <a:cubicBezTo>
                    <a:pt x="137436" y="8614"/>
                    <a:pt x="157704" y="9627"/>
                    <a:pt x="137436" y="8614"/>
                  </a:cubicBezTo>
                  <a:cubicBezTo>
                    <a:pt x="117169" y="7600"/>
                    <a:pt x="119449" y="3293"/>
                    <a:pt x="111848" y="8614"/>
                  </a:cubicBezTo>
                  <a:cubicBezTo>
                    <a:pt x="88035" y="11907"/>
                    <a:pt x="128063" y="29388"/>
                    <a:pt x="103235" y="21281"/>
                  </a:cubicBezTo>
                  <a:cubicBezTo>
                    <a:pt x="75620" y="13174"/>
                    <a:pt x="93354" y="20521"/>
                    <a:pt x="76634" y="13934"/>
                  </a:cubicBezTo>
                  <a:cubicBezTo>
                    <a:pt x="68020" y="3293"/>
                    <a:pt x="59407" y="507"/>
                    <a:pt x="48006" y="0"/>
                  </a:cubicBezTo>
                  <a:cubicBezTo>
                    <a:pt x="34326" y="10134"/>
                    <a:pt x="-2409" y="27614"/>
                    <a:pt x="125" y="35975"/>
                  </a:cubicBezTo>
                  <a:cubicBezTo>
                    <a:pt x="11272" y="53455"/>
                    <a:pt x="3671" y="66629"/>
                    <a:pt x="31032" y="76509"/>
                  </a:cubicBezTo>
                  <a:cubicBezTo>
                    <a:pt x="51553" y="74989"/>
                    <a:pt x="53833" y="83350"/>
                    <a:pt x="63967" y="74483"/>
                  </a:cubicBezTo>
                  <a:cubicBezTo>
                    <a:pt x="75620" y="58522"/>
                    <a:pt x="72834" y="65362"/>
                    <a:pt x="84234" y="70176"/>
                  </a:cubicBezTo>
                  <a:cubicBezTo>
                    <a:pt x="94875" y="72203"/>
                    <a:pt x="80941" y="77523"/>
                    <a:pt x="94875" y="72203"/>
                  </a:cubicBezTo>
                  <a:cubicBezTo>
                    <a:pt x="112102" y="63589"/>
                    <a:pt x="108808" y="66376"/>
                    <a:pt x="122489" y="68909"/>
                  </a:cubicBezTo>
                  <a:cubicBezTo>
                    <a:pt x="138449" y="60042"/>
                    <a:pt x="155677" y="73469"/>
                    <a:pt x="171384" y="74229"/>
                  </a:cubicBezTo>
                  <a:cubicBezTo>
                    <a:pt x="197478" y="52442"/>
                    <a:pt x="190638" y="76509"/>
                    <a:pt x="211666" y="46615"/>
                  </a:cubicBezTo>
                  <a:cubicBezTo>
                    <a:pt x="220026" y="44082"/>
                    <a:pt x="214199" y="40028"/>
                    <a:pt x="213692" y="36988"/>
                  </a:cubicBezTo>
                  <a:cubicBezTo>
                    <a:pt x="213692" y="36988"/>
                    <a:pt x="216986" y="46362"/>
                    <a:pt x="206345" y="35721"/>
                  </a:cubicBezTo>
                  <a:cubicBezTo>
                    <a:pt x="195958" y="25588"/>
                    <a:pt x="195958" y="25588"/>
                    <a:pt x="195958" y="2558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3" name="Freeform 288">
              <a:extLst>
                <a:ext uri="{FF2B5EF4-FFF2-40B4-BE49-F238E27FC236}">
                  <a16:creationId xmlns:a16="http://schemas.microsoft.com/office/drawing/2014/main" id="{AE090D39-ABD3-A4BE-AF19-9811B18F10A5}"/>
                </a:ext>
              </a:extLst>
            </p:cNvPr>
            <p:cNvSpPr/>
            <p:nvPr/>
          </p:nvSpPr>
          <p:spPr>
            <a:xfrm>
              <a:off x="9627215" y="2008275"/>
              <a:ext cx="71821" cy="29675"/>
            </a:xfrm>
            <a:custGeom>
              <a:avLst/>
              <a:gdLst>
                <a:gd name="connsiteX0" fmla="*/ 61167 w 71821"/>
                <a:gd name="connsiteY0" fmla="*/ 8624 h 29675"/>
                <a:gd name="connsiteX1" fmla="*/ 27219 w 71821"/>
                <a:gd name="connsiteY1" fmla="*/ 11 h 29675"/>
                <a:gd name="connsiteX2" fmla="*/ 2645 w 71821"/>
                <a:gd name="connsiteY2" fmla="*/ 11665 h 29675"/>
                <a:gd name="connsiteX3" fmla="*/ 30259 w 71821"/>
                <a:gd name="connsiteY3" fmla="*/ 26612 h 29675"/>
                <a:gd name="connsiteX4" fmla="*/ 66487 w 71821"/>
                <a:gd name="connsiteY4" fmla="*/ 27625 h 29675"/>
                <a:gd name="connsiteX5" fmla="*/ 68514 w 71821"/>
                <a:gd name="connsiteY5" fmla="*/ 21292 h 29675"/>
                <a:gd name="connsiteX6" fmla="*/ 61167 w 71821"/>
                <a:gd name="connsiteY6" fmla="*/ 8624 h 2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21" h="29675">
                  <a:moveTo>
                    <a:pt x="61167" y="8624"/>
                  </a:moveTo>
                  <a:cubicBezTo>
                    <a:pt x="49260" y="16985"/>
                    <a:pt x="38366" y="-496"/>
                    <a:pt x="27219" y="11"/>
                  </a:cubicBezTo>
                  <a:cubicBezTo>
                    <a:pt x="15819" y="2291"/>
                    <a:pt x="8725" y="3051"/>
                    <a:pt x="2645" y="11665"/>
                  </a:cubicBezTo>
                  <a:cubicBezTo>
                    <a:pt x="-10276" y="36492"/>
                    <a:pt x="28232" y="21038"/>
                    <a:pt x="30259" y="26612"/>
                  </a:cubicBezTo>
                  <a:cubicBezTo>
                    <a:pt x="41660" y="24078"/>
                    <a:pt x="62434" y="33705"/>
                    <a:pt x="66487" y="27625"/>
                  </a:cubicBezTo>
                  <a:cubicBezTo>
                    <a:pt x="68514" y="21292"/>
                    <a:pt x="76114" y="33959"/>
                    <a:pt x="68514" y="21292"/>
                  </a:cubicBezTo>
                  <a:cubicBezTo>
                    <a:pt x="61167" y="8624"/>
                    <a:pt x="61167" y="8624"/>
                    <a:pt x="61167" y="862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4" name="Freeform 289">
              <a:extLst>
                <a:ext uri="{FF2B5EF4-FFF2-40B4-BE49-F238E27FC236}">
                  <a16:creationId xmlns:a16="http://schemas.microsoft.com/office/drawing/2014/main" id="{D1AB2F86-A1A3-043F-B9BF-08177053AD78}"/>
                </a:ext>
              </a:extLst>
            </p:cNvPr>
            <p:cNvSpPr/>
            <p:nvPr/>
          </p:nvSpPr>
          <p:spPr>
            <a:xfrm>
              <a:off x="9603078" y="1985804"/>
              <a:ext cx="35535" cy="22147"/>
            </a:xfrm>
            <a:custGeom>
              <a:avLst/>
              <a:gdLst>
                <a:gd name="connsiteX0" fmla="*/ 29315 w 35535"/>
                <a:gd name="connsiteY0" fmla="*/ 12095 h 22147"/>
                <a:gd name="connsiteX1" fmla="*/ 180 w 35535"/>
                <a:gd name="connsiteY1" fmla="*/ 8802 h 22147"/>
                <a:gd name="connsiteX2" fmla="*/ 29315 w 35535"/>
                <a:gd name="connsiteY2" fmla="*/ 12095 h 22147"/>
              </a:gdLst>
              <a:ahLst/>
              <a:cxnLst>
                <a:cxn ang="0">
                  <a:pos x="connsiteX0" y="connsiteY0"/>
                </a:cxn>
                <a:cxn ang="0">
                  <a:pos x="connsiteX1" y="connsiteY1"/>
                </a:cxn>
                <a:cxn ang="0">
                  <a:pos x="connsiteX2" y="connsiteY2"/>
                </a:cxn>
              </a:cxnLst>
              <a:rect l="l" t="t" r="r" b="b"/>
              <a:pathLst>
                <a:path w="35535" h="22147">
                  <a:moveTo>
                    <a:pt x="29315" y="12095"/>
                  </a:moveTo>
                  <a:cubicBezTo>
                    <a:pt x="54143" y="-7666"/>
                    <a:pt x="-3620" y="948"/>
                    <a:pt x="180" y="8802"/>
                  </a:cubicBezTo>
                  <a:cubicBezTo>
                    <a:pt x="4487" y="30589"/>
                    <a:pt x="21461" y="21216"/>
                    <a:pt x="29315" y="1209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5" name="Freeform 290">
              <a:extLst>
                <a:ext uri="{FF2B5EF4-FFF2-40B4-BE49-F238E27FC236}">
                  <a16:creationId xmlns:a16="http://schemas.microsoft.com/office/drawing/2014/main" id="{BF1A7C40-32BA-FCEC-701F-BC3EBB8FBEE9}"/>
                </a:ext>
              </a:extLst>
            </p:cNvPr>
            <p:cNvSpPr/>
            <p:nvPr/>
          </p:nvSpPr>
          <p:spPr>
            <a:xfrm>
              <a:off x="9479388" y="1910872"/>
              <a:ext cx="23366" cy="21073"/>
            </a:xfrm>
            <a:custGeom>
              <a:avLst/>
              <a:gdLst>
                <a:gd name="connsiteX0" fmla="*/ 1506 w 23366"/>
                <a:gd name="connsiteY0" fmla="*/ 891 h 21073"/>
                <a:gd name="connsiteX1" fmla="*/ 19494 w 23366"/>
                <a:gd name="connsiteY1" fmla="*/ 15838 h 21073"/>
                <a:gd name="connsiteX2" fmla="*/ 21520 w 23366"/>
                <a:gd name="connsiteY2" fmla="*/ 10518 h 21073"/>
                <a:gd name="connsiteX3" fmla="*/ 1506 w 23366"/>
                <a:gd name="connsiteY3" fmla="*/ 891 h 21073"/>
              </a:gdLst>
              <a:ahLst/>
              <a:cxnLst>
                <a:cxn ang="0">
                  <a:pos x="connsiteX0" y="connsiteY0"/>
                </a:cxn>
                <a:cxn ang="0">
                  <a:pos x="connsiteX1" y="connsiteY1"/>
                </a:cxn>
                <a:cxn ang="0">
                  <a:pos x="connsiteX2" y="connsiteY2"/>
                </a:cxn>
                <a:cxn ang="0">
                  <a:pos x="connsiteX3" y="connsiteY3"/>
                </a:cxn>
              </a:cxnLst>
              <a:rect l="l" t="t" r="r" b="b"/>
              <a:pathLst>
                <a:path w="23366" h="21073">
                  <a:moveTo>
                    <a:pt x="1506" y="891"/>
                  </a:moveTo>
                  <a:cubicBezTo>
                    <a:pt x="-4321" y="6718"/>
                    <a:pt x="7840" y="31799"/>
                    <a:pt x="19494" y="15838"/>
                  </a:cubicBezTo>
                  <a:cubicBezTo>
                    <a:pt x="21520" y="10518"/>
                    <a:pt x="25827" y="20145"/>
                    <a:pt x="21520" y="10518"/>
                  </a:cubicBezTo>
                  <a:cubicBezTo>
                    <a:pt x="22534" y="-4683"/>
                    <a:pt x="5306" y="1144"/>
                    <a:pt x="1506" y="89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6" name="Freeform 291">
              <a:extLst>
                <a:ext uri="{FF2B5EF4-FFF2-40B4-BE49-F238E27FC236}">
                  <a16:creationId xmlns:a16="http://schemas.microsoft.com/office/drawing/2014/main" id="{17E19DF9-88D3-10BE-02DE-0195E1814C9D}"/>
                </a:ext>
              </a:extLst>
            </p:cNvPr>
            <p:cNvSpPr/>
            <p:nvPr/>
          </p:nvSpPr>
          <p:spPr>
            <a:xfrm>
              <a:off x="8265547" y="1578313"/>
              <a:ext cx="248008" cy="151107"/>
            </a:xfrm>
            <a:custGeom>
              <a:avLst/>
              <a:gdLst>
                <a:gd name="connsiteX0" fmla="*/ 145987 w 248008"/>
                <a:gd name="connsiteY0" fmla="*/ 5371 h 151107"/>
                <a:gd name="connsiteX1" fmla="*/ 123187 w 248008"/>
                <a:gd name="connsiteY1" fmla="*/ 811 h 151107"/>
                <a:gd name="connsiteX2" fmla="*/ 102666 w 248008"/>
                <a:gd name="connsiteY2" fmla="*/ 8918 h 151107"/>
                <a:gd name="connsiteX3" fmla="*/ 64918 w 248008"/>
                <a:gd name="connsiteY3" fmla="*/ 22598 h 151107"/>
                <a:gd name="connsiteX4" fmla="*/ 59091 w 248008"/>
                <a:gd name="connsiteY4" fmla="*/ 23612 h 151107"/>
                <a:gd name="connsiteX5" fmla="*/ 49971 w 248008"/>
                <a:gd name="connsiteY5" fmla="*/ 32732 h 151107"/>
                <a:gd name="connsiteX6" fmla="*/ 25903 w 248008"/>
                <a:gd name="connsiteY6" fmla="*/ 52240 h 151107"/>
                <a:gd name="connsiteX7" fmla="*/ 22357 w 248008"/>
                <a:gd name="connsiteY7" fmla="*/ 54520 h 151107"/>
                <a:gd name="connsiteX8" fmla="*/ 33757 w 248008"/>
                <a:gd name="connsiteY8" fmla="*/ 62627 h 151107"/>
                <a:gd name="connsiteX9" fmla="*/ 40597 w 248008"/>
                <a:gd name="connsiteY9" fmla="*/ 66173 h 151107"/>
                <a:gd name="connsiteX10" fmla="*/ 8676 w 248008"/>
                <a:gd name="connsiteY10" fmla="*/ 72000 h 151107"/>
                <a:gd name="connsiteX11" fmla="*/ 1836 w 248008"/>
                <a:gd name="connsiteY11" fmla="*/ 77827 h 151107"/>
                <a:gd name="connsiteX12" fmla="*/ 6396 w 248008"/>
                <a:gd name="connsiteY12" fmla="*/ 88214 h 151107"/>
                <a:gd name="connsiteX13" fmla="*/ 29197 w 248008"/>
                <a:gd name="connsiteY13" fmla="*/ 95054 h 151107"/>
                <a:gd name="connsiteX14" fmla="*/ 86199 w 248008"/>
                <a:gd name="connsiteY14" fmla="*/ 85934 h 151107"/>
                <a:gd name="connsiteX15" fmla="*/ 167269 w 248008"/>
                <a:gd name="connsiteY15" fmla="*/ 146483 h 151107"/>
                <a:gd name="connsiteX16" fmla="*/ 237951 w 248008"/>
                <a:gd name="connsiteY16" fmla="*/ 146483 h 151107"/>
                <a:gd name="connsiteX17" fmla="*/ 243778 w 248008"/>
                <a:gd name="connsiteY17" fmla="*/ 142936 h 151107"/>
                <a:gd name="connsiteX18" fmla="*/ 246058 w 248008"/>
                <a:gd name="connsiteY18" fmla="*/ 139389 h 151107"/>
                <a:gd name="connsiteX19" fmla="*/ 241498 w 248008"/>
                <a:gd name="connsiteY19" fmla="*/ 130269 h 151107"/>
                <a:gd name="connsiteX20" fmla="*/ 241498 w 248008"/>
                <a:gd name="connsiteY20" fmla="*/ 116589 h 151107"/>
                <a:gd name="connsiteX21" fmla="*/ 211856 w 248008"/>
                <a:gd name="connsiteY21" fmla="*/ 78841 h 151107"/>
                <a:gd name="connsiteX22" fmla="*/ 195896 w 248008"/>
                <a:gd name="connsiteY22" fmla="*/ 82387 h 151107"/>
                <a:gd name="connsiteX23" fmla="*/ 185509 w 248008"/>
                <a:gd name="connsiteY23" fmla="*/ 74280 h 151107"/>
                <a:gd name="connsiteX24" fmla="*/ 176388 w 248008"/>
                <a:gd name="connsiteY24" fmla="*/ 66173 h 151107"/>
                <a:gd name="connsiteX25" fmla="*/ 177655 w 248008"/>
                <a:gd name="connsiteY25" fmla="*/ 60347 h 151107"/>
                <a:gd name="connsiteX26" fmla="*/ 181202 w 248008"/>
                <a:gd name="connsiteY26" fmla="*/ 38559 h 151107"/>
                <a:gd name="connsiteX27" fmla="*/ 183482 w 248008"/>
                <a:gd name="connsiteY27" fmla="*/ 32732 h 151107"/>
                <a:gd name="connsiteX28" fmla="*/ 168535 w 248008"/>
                <a:gd name="connsiteY28" fmla="*/ 21332 h 151107"/>
                <a:gd name="connsiteX29" fmla="*/ 145987 w 248008"/>
                <a:gd name="connsiteY29" fmla="*/ 5371 h 15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008" h="151107">
                  <a:moveTo>
                    <a:pt x="145987" y="5371"/>
                  </a:moveTo>
                  <a:cubicBezTo>
                    <a:pt x="147254" y="-2229"/>
                    <a:pt x="126480" y="304"/>
                    <a:pt x="123187" y="811"/>
                  </a:cubicBezTo>
                  <a:cubicBezTo>
                    <a:pt x="118627" y="51"/>
                    <a:pt x="111533" y="8665"/>
                    <a:pt x="102666" y="8918"/>
                  </a:cubicBezTo>
                  <a:cubicBezTo>
                    <a:pt x="90759" y="6638"/>
                    <a:pt x="75051" y="18545"/>
                    <a:pt x="64918" y="22598"/>
                  </a:cubicBezTo>
                  <a:cubicBezTo>
                    <a:pt x="59091" y="23612"/>
                    <a:pt x="68465" y="14492"/>
                    <a:pt x="59091" y="23612"/>
                  </a:cubicBezTo>
                  <a:cubicBezTo>
                    <a:pt x="49971" y="32732"/>
                    <a:pt x="68211" y="16772"/>
                    <a:pt x="49971" y="32732"/>
                  </a:cubicBezTo>
                  <a:cubicBezTo>
                    <a:pt x="31730" y="48693"/>
                    <a:pt x="29450" y="49959"/>
                    <a:pt x="25903" y="52240"/>
                  </a:cubicBezTo>
                  <a:cubicBezTo>
                    <a:pt x="22357" y="54520"/>
                    <a:pt x="10956" y="46413"/>
                    <a:pt x="22357" y="54520"/>
                  </a:cubicBezTo>
                  <a:cubicBezTo>
                    <a:pt x="33757" y="62627"/>
                    <a:pt x="26916" y="59080"/>
                    <a:pt x="33757" y="62627"/>
                  </a:cubicBezTo>
                  <a:cubicBezTo>
                    <a:pt x="40597" y="66173"/>
                    <a:pt x="48704" y="61360"/>
                    <a:pt x="40597" y="66173"/>
                  </a:cubicBezTo>
                  <a:cubicBezTo>
                    <a:pt x="30970" y="76814"/>
                    <a:pt x="18303" y="66427"/>
                    <a:pt x="8676" y="72000"/>
                  </a:cubicBezTo>
                  <a:cubicBezTo>
                    <a:pt x="1836" y="77827"/>
                    <a:pt x="-2725" y="67440"/>
                    <a:pt x="1836" y="77827"/>
                  </a:cubicBezTo>
                  <a:cubicBezTo>
                    <a:pt x="6396" y="88214"/>
                    <a:pt x="-3991" y="81374"/>
                    <a:pt x="6396" y="88214"/>
                  </a:cubicBezTo>
                  <a:cubicBezTo>
                    <a:pt x="11716" y="98095"/>
                    <a:pt x="25903" y="94801"/>
                    <a:pt x="29197" y="95054"/>
                  </a:cubicBezTo>
                  <a:cubicBezTo>
                    <a:pt x="49971" y="123936"/>
                    <a:pt x="72265" y="80614"/>
                    <a:pt x="86199" y="85934"/>
                  </a:cubicBezTo>
                  <a:cubicBezTo>
                    <a:pt x="88479" y="138123"/>
                    <a:pt x="122934" y="149016"/>
                    <a:pt x="167269" y="146483"/>
                  </a:cubicBezTo>
                  <a:cubicBezTo>
                    <a:pt x="188803" y="145470"/>
                    <a:pt x="230351" y="157377"/>
                    <a:pt x="237951" y="146483"/>
                  </a:cubicBezTo>
                  <a:cubicBezTo>
                    <a:pt x="237951" y="146483"/>
                    <a:pt x="241498" y="146483"/>
                    <a:pt x="243778" y="142936"/>
                  </a:cubicBezTo>
                  <a:cubicBezTo>
                    <a:pt x="246058" y="139389"/>
                    <a:pt x="250618" y="148763"/>
                    <a:pt x="246058" y="139389"/>
                  </a:cubicBezTo>
                  <a:cubicBezTo>
                    <a:pt x="241498" y="130269"/>
                    <a:pt x="241498" y="130269"/>
                    <a:pt x="241498" y="130269"/>
                  </a:cubicBezTo>
                  <a:cubicBezTo>
                    <a:pt x="232631" y="126469"/>
                    <a:pt x="238457" y="124189"/>
                    <a:pt x="241498" y="116589"/>
                  </a:cubicBezTo>
                  <a:cubicBezTo>
                    <a:pt x="259992" y="93534"/>
                    <a:pt x="227311" y="72000"/>
                    <a:pt x="211856" y="78841"/>
                  </a:cubicBezTo>
                  <a:cubicBezTo>
                    <a:pt x="208056" y="83147"/>
                    <a:pt x="196909" y="82387"/>
                    <a:pt x="195896" y="82387"/>
                  </a:cubicBezTo>
                  <a:cubicBezTo>
                    <a:pt x="192856" y="74787"/>
                    <a:pt x="194630" y="81374"/>
                    <a:pt x="185509" y="74280"/>
                  </a:cubicBezTo>
                  <a:cubicBezTo>
                    <a:pt x="176388" y="66173"/>
                    <a:pt x="175122" y="72000"/>
                    <a:pt x="176388" y="66173"/>
                  </a:cubicBezTo>
                  <a:cubicBezTo>
                    <a:pt x="177655" y="60347"/>
                    <a:pt x="184496" y="74280"/>
                    <a:pt x="177655" y="60347"/>
                  </a:cubicBezTo>
                  <a:cubicBezTo>
                    <a:pt x="167015" y="46159"/>
                    <a:pt x="168535" y="34506"/>
                    <a:pt x="181202" y="38559"/>
                  </a:cubicBezTo>
                  <a:cubicBezTo>
                    <a:pt x="181202" y="38559"/>
                    <a:pt x="189309" y="37292"/>
                    <a:pt x="183482" y="32732"/>
                  </a:cubicBezTo>
                  <a:cubicBezTo>
                    <a:pt x="168535" y="21332"/>
                    <a:pt x="177655" y="23612"/>
                    <a:pt x="168535" y="21332"/>
                  </a:cubicBezTo>
                  <a:cubicBezTo>
                    <a:pt x="154601" y="19052"/>
                    <a:pt x="154601" y="12465"/>
                    <a:pt x="145987" y="537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7" name="Freeform 292">
              <a:extLst>
                <a:ext uri="{FF2B5EF4-FFF2-40B4-BE49-F238E27FC236}">
                  <a16:creationId xmlns:a16="http://schemas.microsoft.com/office/drawing/2014/main" id="{9D10C397-40DC-881B-9A14-C8F4E1C28535}"/>
                </a:ext>
              </a:extLst>
            </p:cNvPr>
            <p:cNvSpPr/>
            <p:nvPr/>
          </p:nvSpPr>
          <p:spPr>
            <a:xfrm>
              <a:off x="8496821" y="1693529"/>
              <a:ext cx="162187" cy="84639"/>
            </a:xfrm>
            <a:custGeom>
              <a:avLst/>
              <a:gdLst>
                <a:gd name="connsiteX0" fmla="*/ 17065 w 162187"/>
                <a:gd name="connsiteY0" fmla="*/ 84215 h 84639"/>
                <a:gd name="connsiteX1" fmla="*/ 74574 w 162187"/>
                <a:gd name="connsiteY1" fmla="*/ 71548 h 84639"/>
                <a:gd name="connsiteX2" fmla="*/ 138416 w 162187"/>
                <a:gd name="connsiteY2" fmla="*/ 65721 h 84639"/>
                <a:gd name="connsiteX3" fmla="*/ 152097 w 162187"/>
                <a:gd name="connsiteY3" fmla="*/ 61161 h 84639"/>
                <a:gd name="connsiteX4" fmla="*/ 158937 w 162187"/>
                <a:gd name="connsiteY4" fmla="*/ 55334 h 84639"/>
                <a:gd name="connsiteX5" fmla="*/ 152097 w 162187"/>
                <a:gd name="connsiteY5" fmla="*/ 34813 h 84639"/>
                <a:gd name="connsiteX6" fmla="*/ 104215 w 162187"/>
                <a:gd name="connsiteY6" fmla="*/ 21133 h 84639"/>
                <a:gd name="connsiteX7" fmla="*/ 92814 w 162187"/>
                <a:gd name="connsiteY7" fmla="*/ 24680 h 84639"/>
                <a:gd name="connsiteX8" fmla="*/ 89268 w 162187"/>
                <a:gd name="connsiteY8" fmla="*/ 18853 h 84639"/>
                <a:gd name="connsiteX9" fmla="*/ 93828 w 162187"/>
                <a:gd name="connsiteY9" fmla="*/ 10746 h 84639"/>
                <a:gd name="connsiteX10" fmla="*/ 93828 w 162187"/>
                <a:gd name="connsiteY10" fmla="*/ 10746 h 84639"/>
                <a:gd name="connsiteX11" fmla="*/ 78880 w 162187"/>
                <a:gd name="connsiteY11" fmla="*/ 1626 h 84639"/>
                <a:gd name="connsiteX12" fmla="*/ 43412 w 162187"/>
                <a:gd name="connsiteY12" fmla="*/ 38107 h 84639"/>
                <a:gd name="connsiteX13" fmla="*/ 10225 w 162187"/>
                <a:gd name="connsiteY13" fmla="*/ 65468 h 84639"/>
                <a:gd name="connsiteX14" fmla="*/ 17065 w 162187"/>
                <a:gd name="connsiteY14" fmla="*/ 84215 h 84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187" h="84639">
                  <a:moveTo>
                    <a:pt x="17065" y="84215"/>
                  </a:moveTo>
                  <a:cubicBezTo>
                    <a:pt x="40626" y="78895"/>
                    <a:pt x="53293" y="74335"/>
                    <a:pt x="74574" y="71548"/>
                  </a:cubicBezTo>
                  <a:cubicBezTo>
                    <a:pt x="107002" y="76615"/>
                    <a:pt x="113335" y="65975"/>
                    <a:pt x="138416" y="65721"/>
                  </a:cubicBezTo>
                  <a:cubicBezTo>
                    <a:pt x="147030" y="55081"/>
                    <a:pt x="146016" y="66481"/>
                    <a:pt x="152097" y="61161"/>
                  </a:cubicBezTo>
                  <a:cubicBezTo>
                    <a:pt x="158937" y="55334"/>
                    <a:pt x="158937" y="64708"/>
                    <a:pt x="158937" y="55334"/>
                  </a:cubicBezTo>
                  <a:cubicBezTo>
                    <a:pt x="159950" y="38360"/>
                    <a:pt x="168817" y="42667"/>
                    <a:pt x="152097" y="34813"/>
                  </a:cubicBezTo>
                  <a:cubicBezTo>
                    <a:pt x="137403" y="28480"/>
                    <a:pt x="116882" y="17080"/>
                    <a:pt x="104215" y="21133"/>
                  </a:cubicBezTo>
                  <a:cubicBezTo>
                    <a:pt x="92814" y="24680"/>
                    <a:pt x="96108" y="30253"/>
                    <a:pt x="92814" y="24680"/>
                  </a:cubicBezTo>
                  <a:cubicBezTo>
                    <a:pt x="89268" y="18853"/>
                    <a:pt x="84707" y="26960"/>
                    <a:pt x="89268" y="18853"/>
                  </a:cubicBezTo>
                  <a:cubicBezTo>
                    <a:pt x="93828" y="10746"/>
                    <a:pt x="93828" y="10746"/>
                    <a:pt x="93828" y="10746"/>
                  </a:cubicBezTo>
                  <a:cubicBezTo>
                    <a:pt x="93828" y="10746"/>
                    <a:pt x="102948" y="18853"/>
                    <a:pt x="93828" y="10746"/>
                  </a:cubicBezTo>
                  <a:cubicBezTo>
                    <a:pt x="84707" y="2639"/>
                    <a:pt x="84707" y="359"/>
                    <a:pt x="78880" y="1626"/>
                  </a:cubicBezTo>
                  <a:cubicBezTo>
                    <a:pt x="59373" y="-7748"/>
                    <a:pt x="45186" y="25947"/>
                    <a:pt x="43412" y="38107"/>
                  </a:cubicBezTo>
                  <a:cubicBezTo>
                    <a:pt x="31252" y="35067"/>
                    <a:pt x="17318" y="57614"/>
                    <a:pt x="10225" y="65468"/>
                  </a:cubicBezTo>
                  <a:cubicBezTo>
                    <a:pt x="-8523" y="83962"/>
                    <a:pt x="1358" y="85735"/>
                    <a:pt x="17065" y="8421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8" name="Freeform 293">
              <a:extLst>
                <a:ext uri="{FF2B5EF4-FFF2-40B4-BE49-F238E27FC236}">
                  <a16:creationId xmlns:a16="http://schemas.microsoft.com/office/drawing/2014/main" id="{D084FBA6-D356-DB5A-FF63-2C9514ED139F}"/>
                </a:ext>
              </a:extLst>
            </p:cNvPr>
            <p:cNvSpPr/>
            <p:nvPr/>
          </p:nvSpPr>
          <p:spPr>
            <a:xfrm>
              <a:off x="8242302" y="1577580"/>
              <a:ext cx="45038" cy="14464"/>
            </a:xfrm>
            <a:custGeom>
              <a:avLst/>
              <a:gdLst>
                <a:gd name="connsiteX0" fmla="*/ 11400 w 45038"/>
                <a:gd name="connsiteY0" fmla="*/ 14464 h 14464"/>
                <a:gd name="connsiteX1" fmla="*/ 39521 w 45038"/>
                <a:gd name="connsiteY1" fmla="*/ 14464 h 14464"/>
                <a:gd name="connsiteX2" fmla="*/ 39521 w 45038"/>
                <a:gd name="connsiteY2" fmla="*/ 6610 h 14464"/>
                <a:gd name="connsiteX3" fmla="*/ 23560 w 45038"/>
                <a:gd name="connsiteY3" fmla="*/ 784 h 14464"/>
                <a:gd name="connsiteX4" fmla="*/ 0 w 45038"/>
                <a:gd name="connsiteY4" fmla="*/ 7370 h 14464"/>
                <a:gd name="connsiteX5" fmla="*/ 11400 w 45038"/>
                <a:gd name="connsiteY5" fmla="*/ 14464 h 1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038" h="14464">
                  <a:moveTo>
                    <a:pt x="11400" y="14464"/>
                  </a:moveTo>
                  <a:cubicBezTo>
                    <a:pt x="12667" y="14464"/>
                    <a:pt x="40788" y="14464"/>
                    <a:pt x="39521" y="14464"/>
                  </a:cubicBezTo>
                  <a:cubicBezTo>
                    <a:pt x="39521" y="6610"/>
                    <a:pt x="51935" y="10917"/>
                    <a:pt x="39521" y="6610"/>
                  </a:cubicBezTo>
                  <a:cubicBezTo>
                    <a:pt x="27108" y="2304"/>
                    <a:pt x="26854" y="-1750"/>
                    <a:pt x="23560" y="784"/>
                  </a:cubicBezTo>
                  <a:cubicBezTo>
                    <a:pt x="25081" y="4584"/>
                    <a:pt x="1773" y="3824"/>
                    <a:pt x="0" y="7370"/>
                  </a:cubicBezTo>
                  <a:cubicBezTo>
                    <a:pt x="11400" y="14464"/>
                    <a:pt x="11400" y="14464"/>
                    <a:pt x="11400" y="1446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39" name="Freeform 294">
              <a:extLst>
                <a:ext uri="{FF2B5EF4-FFF2-40B4-BE49-F238E27FC236}">
                  <a16:creationId xmlns:a16="http://schemas.microsoft.com/office/drawing/2014/main" id="{F0455947-483D-AC43-127A-89943F460242}"/>
                </a:ext>
              </a:extLst>
            </p:cNvPr>
            <p:cNvSpPr/>
            <p:nvPr/>
          </p:nvSpPr>
          <p:spPr>
            <a:xfrm>
              <a:off x="7949432" y="1595329"/>
              <a:ext cx="34207" cy="11741"/>
            </a:xfrm>
            <a:custGeom>
              <a:avLst/>
              <a:gdLst>
                <a:gd name="connsiteX0" fmla="*/ 17740 w 34207"/>
                <a:gd name="connsiteY0" fmla="*/ 10902 h 11741"/>
                <a:gd name="connsiteX1" fmla="*/ 31927 w 34207"/>
                <a:gd name="connsiteY1" fmla="*/ 3048 h 11741"/>
                <a:gd name="connsiteX2" fmla="*/ 26607 w 34207"/>
                <a:gd name="connsiteY2" fmla="*/ 515 h 11741"/>
                <a:gd name="connsiteX3" fmla="*/ 17740 w 34207"/>
                <a:gd name="connsiteY3" fmla="*/ 10902 h 11741"/>
              </a:gdLst>
              <a:ahLst/>
              <a:cxnLst>
                <a:cxn ang="0">
                  <a:pos x="connsiteX0" y="connsiteY0"/>
                </a:cxn>
                <a:cxn ang="0">
                  <a:pos x="connsiteX1" y="connsiteY1"/>
                </a:cxn>
                <a:cxn ang="0">
                  <a:pos x="connsiteX2" y="connsiteY2"/>
                </a:cxn>
                <a:cxn ang="0">
                  <a:pos x="connsiteX3" y="connsiteY3"/>
                </a:cxn>
              </a:cxnLst>
              <a:rect l="l" t="t" r="r" b="b"/>
              <a:pathLst>
                <a:path w="34207" h="11741">
                  <a:moveTo>
                    <a:pt x="17740" y="10902"/>
                  </a:moveTo>
                  <a:cubicBezTo>
                    <a:pt x="22300" y="13182"/>
                    <a:pt x="40540" y="10902"/>
                    <a:pt x="31927" y="3048"/>
                  </a:cubicBezTo>
                  <a:cubicBezTo>
                    <a:pt x="26607" y="515"/>
                    <a:pt x="40794" y="515"/>
                    <a:pt x="26607" y="515"/>
                  </a:cubicBezTo>
                  <a:cubicBezTo>
                    <a:pt x="-4301" y="-2018"/>
                    <a:pt x="-9622" y="5329"/>
                    <a:pt x="17740" y="1090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0" name="Freeform 295">
              <a:extLst>
                <a:ext uri="{FF2B5EF4-FFF2-40B4-BE49-F238E27FC236}">
                  <a16:creationId xmlns:a16="http://schemas.microsoft.com/office/drawing/2014/main" id="{C01C595A-6CB1-F8FE-CA26-913C855E031D}"/>
                </a:ext>
              </a:extLst>
            </p:cNvPr>
            <p:cNvSpPr/>
            <p:nvPr/>
          </p:nvSpPr>
          <p:spPr>
            <a:xfrm>
              <a:off x="7496535" y="1577803"/>
              <a:ext cx="79158" cy="36901"/>
            </a:xfrm>
            <a:custGeom>
              <a:avLst/>
              <a:gdLst>
                <a:gd name="connsiteX0" fmla="*/ 15381 w 79158"/>
                <a:gd name="connsiteY0" fmla="*/ 35775 h 36901"/>
                <a:gd name="connsiteX1" fmla="*/ 29315 w 79158"/>
                <a:gd name="connsiteY1" fmla="*/ 35775 h 36901"/>
                <a:gd name="connsiteX2" fmla="*/ 35648 w 79158"/>
                <a:gd name="connsiteY2" fmla="*/ 33242 h 36901"/>
                <a:gd name="connsiteX3" fmla="*/ 63769 w 79158"/>
                <a:gd name="connsiteY3" fmla="*/ 29442 h 36901"/>
                <a:gd name="connsiteX4" fmla="*/ 76436 w 79158"/>
                <a:gd name="connsiteY4" fmla="*/ 21841 h 36901"/>
                <a:gd name="connsiteX5" fmla="*/ 75169 w 79158"/>
                <a:gd name="connsiteY5" fmla="*/ 15508 h 36901"/>
                <a:gd name="connsiteX6" fmla="*/ 66302 w 79158"/>
                <a:gd name="connsiteY6" fmla="*/ 5374 h 36901"/>
                <a:gd name="connsiteX7" fmla="*/ 58702 w 79158"/>
                <a:gd name="connsiteY7" fmla="*/ 1574 h 36901"/>
                <a:gd name="connsiteX8" fmla="*/ 35901 w 79158"/>
                <a:gd name="connsiteY8" fmla="*/ 18041 h 36901"/>
                <a:gd name="connsiteX9" fmla="*/ 15381 w 79158"/>
                <a:gd name="connsiteY9" fmla="*/ 35775 h 36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158" h="36901">
                  <a:moveTo>
                    <a:pt x="15381" y="35775"/>
                  </a:moveTo>
                  <a:cubicBezTo>
                    <a:pt x="15381" y="35775"/>
                    <a:pt x="22981" y="38309"/>
                    <a:pt x="29315" y="35775"/>
                  </a:cubicBezTo>
                  <a:cubicBezTo>
                    <a:pt x="35648" y="33242"/>
                    <a:pt x="7780" y="37042"/>
                    <a:pt x="35648" y="33242"/>
                  </a:cubicBezTo>
                  <a:cubicBezTo>
                    <a:pt x="63769" y="29442"/>
                    <a:pt x="63769" y="29442"/>
                    <a:pt x="63769" y="29442"/>
                  </a:cubicBezTo>
                  <a:cubicBezTo>
                    <a:pt x="66556" y="36282"/>
                    <a:pt x="78969" y="28935"/>
                    <a:pt x="76436" y="21841"/>
                  </a:cubicBezTo>
                  <a:cubicBezTo>
                    <a:pt x="75169" y="15508"/>
                    <a:pt x="84036" y="25642"/>
                    <a:pt x="75169" y="15508"/>
                  </a:cubicBezTo>
                  <a:cubicBezTo>
                    <a:pt x="66302" y="5374"/>
                    <a:pt x="73903" y="9174"/>
                    <a:pt x="66302" y="5374"/>
                  </a:cubicBezTo>
                  <a:cubicBezTo>
                    <a:pt x="58702" y="1574"/>
                    <a:pt x="70102" y="-2226"/>
                    <a:pt x="58702" y="1574"/>
                  </a:cubicBezTo>
                  <a:cubicBezTo>
                    <a:pt x="44515" y="2334"/>
                    <a:pt x="42742" y="13481"/>
                    <a:pt x="35901" y="18041"/>
                  </a:cubicBezTo>
                  <a:cubicBezTo>
                    <a:pt x="15634" y="16268"/>
                    <a:pt x="-20847" y="23615"/>
                    <a:pt x="15381" y="35775"/>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1" name="Freeform 296">
              <a:extLst>
                <a:ext uri="{FF2B5EF4-FFF2-40B4-BE49-F238E27FC236}">
                  <a16:creationId xmlns:a16="http://schemas.microsoft.com/office/drawing/2014/main" id="{AF9CBF07-E9DA-B4BE-54A6-6C0186197851}"/>
                </a:ext>
              </a:extLst>
            </p:cNvPr>
            <p:cNvSpPr/>
            <p:nvPr/>
          </p:nvSpPr>
          <p:spPr>
            <a:xfrm>
              <a:off x="7404101" y="1600299"/>
              <a:ext cx="79793" cy="28434"/>
            </a:xfrm>
            <a:custGeom>
              <a:avLst/>
              <a:gdLst>
                <a:gd name="connsiteX0" fmla="*/ 43973 w 79793"/>
                <a:gd name="connsiteY0" fmla="*/ 27466 h 28434"/>
                <a:gd name="connsiteX1" fmla="*/ 77160 w 79793"/>
                <a:gd name="connsiteY1" fmla="*/ 9732 h 28434"/>
                <a:gd name="connsiteX2" fmla="*/ 74627 w 79793"/>
                <a:gd name="connsiteY2" fmla="*/ 5932 h 28434"/>
                <a:gd name="connsiteX3" fmla="*/ 63226 w 79793"/>
                <a:gd name="connsiteY3" fmla="*/ 2132 h 28434"/>
                <a:gd name="connsiteX4" fmla="*/ 41692 w 79793"/>
                <a:gd name="connsiteY4" fmla="*/ 7199 h 28434"/>
                <a:gd name="connsiteX5" fmla="*/ 43973 w 79793"/>
                <a:gd name="connsiteY5" fmla="*/ 27466 h 2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3" h="28434">
                  <a:moveTo>
                    <a:pt x="43973" y="27466"/>
                  </a:moveTo>
                  <a:cubicBezTo>
                    <a:pt x="62466" y="28226"/>
                    <a:pt x="82987" y="17079"/>
                    <a:pt x="77160" y="9732"/>
                  </a:cubicBezTo>
                  <a:cubicBezTo>
                    <a:pt x="74627" y="5932"/>
                    <a:pt x="86027" y="9732"/>
                    <a:pt x="74627" y="5932"/>
                  </a:cubicBezTo>
                  <a:cubicBezTo>
                    <a:pt x="63226" y="2132"/>
                    <a:pt x="84760" y="-2935"/>
                    <a:pt x="63226" y="2132"/>
                  </a:cubicBezTo>
                  <a:cubicBezTo>
                    <a:pt x="41692" y="7199"/>
                    <a:pt x="51826" y="7199"/>
                    <a:pt x="41692" y="7199"/>
                  </a:cubicBezTo>
                  <a:cubicBezTo>
                    <a:pt x="-31017" y="14799"/>
                    <a:pt x="5718" y="32786"/>
                    <a:pt x="43973" y="2746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2" name="Freeform 297">
              <a:extLst>
                <a:ext uri="{FF2B5EF4-FFF2-40B4-BE49-F238E27FC236}">
                  <a16:creationId xmlns:a16="http://schemas.microsoft.com/office/drawing/2014/main" id="{A382671E-2F15-786A-37D8-FD4E41F0E358}"/>
                </a:ext>
              </a:extLst>
            </p:cNvPr>
            <p:cNvSpPr/>
            <p:nvPr/>
          </p:nvSpPr>
          <p:spPr>
            <a:xfrm>
              <a:off x="7309564" y="1627486"/>
              <a:ext cx="75852" cy="28536"/>
            </a:xfrm>
            <a:custGeom>
              <a:avLst/>
              <a:gdLst>
                <a:gd name="connsiteX0" fmla="*/ 29065 w 75852"/>
                <a:gd name="connsiteY0" fmla="*/ 26880 h 28536"/>
                <a:gd name="connsiteX1" fmla="*/ 72387 w 75852"/>
                <a:gd name="connsiteY1" fmla="*/ 15480 h 28536"/>
                <a:gd name="connsiteX2" fmla="*/ 72387 w 75852"/>
                <a:gd name="connsiteY2" fmla="*/ 786 h 28536"/>
                <a:gd name="connsiteX3" fmla="*/ 11331 w 75852"/>
                <a:gd name="connsiteY3" fmla="*/ 13453 h 28536"/>
                <a:gd name="connsiteX4" fmla="*/ 2464 w 75852"/>
                <a:gd name="connsiteY4" fmla="*/ 11680 h 28536"/>
                <a:gd name="connsiteX5" fmla="*/ 29065 w 75852"/>
                <a:gd name="connsiteY5" fmla="*/ 26880 h 2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852" h="28536">
                  <a:moveTo>
                    <a:pt x="29065" y="26880"/>
                  </a:moveTo>
                  <a:cubicBezTo>
                    <a:pt x="38692" y="30680"/>
                    <a:pt x="64533" y="18267"/>
                    <a:pt x="72387" y="15480"/>
                  </a:cubicBezTo>
                  <a:cubicBezTo>
                    <a:pt x="74920" y="9146"/>
                    <a:pt x="78720" y="2559"/>
                    <a:pt x="72387" y="786"/>
                  </a:cubicBezTo>
                  <a:cubicBezTo>
                    <a:pt x="49332" y="-3521"/>
                    <a:pt x="29825" y="11173"/>
                    <a:pt x="11331" y="13453"/>
                  </a:cubicBezTo>
                  <a:cubicBezTo>
                    <a:pt x="2464" y="11680"/>
                    <a:pt x="4997" y="279"/>
                    <a:pt x="2464" y="11680"/>
                  </a:cubicBezTo>
                  <a:cubicBezTo>
                    <a:pt x="-9189" y="35240"/>
                    <a:pt x="23998" y="27387"/>
                    <a:pt x="29065" y="268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3" name="Freeform 298">
              <a:extLst>
                <a:ext uri="{FF2B5EF4-FFF2-40B4-BE49-F238E27FC236}">
                  <a16:creationId xmlns:a16="http://schemas.microsoft.com/office/drawing/2014/main" id="{5ECE3136-8823-1710-8235-1943F2D33941}"/>
                </a:ext>
              </a:extLst>
            </p:cNvPr>
            <p:cNvSpPr/>
            <p:nvPr/>
          </p:nvSpPr>
          <p:spPr>
            <a:xfrm>
              <a:off x="7015086" y="1598573"/>
              <a:ext cx="176390" cy="57617"/>
            </a:xfrm>
            <a:custGeom>
              <a:avLst/>
              <a:gdLst>
                <a:gd name="connsiteX0" fmla="*/ 119855 w 176390"/>
                <a:gd name="connsiteY0" fmla="*/ 36793 h 57617"/>
                <a:gd name="connsiteX1" fmla="*/ 126189 w 176390"/>
                <a:gd name="connsiteY1" fmla="*/ 36793 h 57617"/>
                <a:gd name="connsiteX2" fmla="*/ 135056 w 176390"/>
                <a:gd name="connsiteY2" fmla="*/ 31726 h 57617"/>
                <a:gd name="connsiteX3" fmla="*/ 143923 w 176390"/>
                <a:gd name="connsiteY3" fmla="*/ 27926 h 57617"/>
                <a:gd name="connsiteX4" fmla="*/ 164190 w 176390"/>
                <a:gd name="connsiteY4" fmla="*/ 27926 h 57617"/>
                <a:gd name="connsiteX5" fmla="*/ 171791 w 176390"/>
                <a:gd name="connsiteY5" fmla="*/ 17792 h 57617"/>
                <a:gd name="connsiteX6" fmla="*/ 173057 w 176390"/>
                <a:gd name="connsiteY6" fmla="*/ 11458 h 57617"/>
                <a:gd name="connsiteX7" fmla="*/ 160390 w 176390"/>
                <a:gd name="connsiteY7" fmla="*/ 1578 h 57617"/>
                <a:gd name="connsiteX8" fmla="*/ 118335 w 176390"/>
                <a:gd name="connsiteY8" fmla="*/ 19059 h 57617"/>
                <a:gd name="connsiteX9" fmla="*/ 108201 w 176390"/>
                <a:gd name="connsiteY9" fmla="*/ 24125 h 57617"/>
                <a:gd name="connsiteX10" fmla="*/ 104401 w 176390"/>
                <a:gd name="connsiteY10" fmla="*/ 13992 h 57617"/>
                <a:gd name="connsiteX11" fmla="*/ 84134 w 176390"/>
                <a:gd name="connsiteY11" fmla="*/ 15765 h 57617"/>
                <a:gd name="connsiteX12" fmla="*/ 77800 w 176390"/>
                <a:gd name="connsiteY12" fmla="*/ 6392 h 57617"/>
                <a:gd name="connsiteX13" fmla="*/ 57026 w 176390"/>
                <a:gd name="connsiteY13" fmla="*/ 13485 h 57617"/>
                <a:gd name="connsiteX14" fmla="*/ 12945 w 176390"/>
                <a:gd name="connsiteY14" fmla="*/ 19819 h 57617"/>
                <a:gd name="connsiteX15" fmla="*/ 5345 w 176390"/>
                <a:gd name="connsiteY15" fmla="*/ 29952 h 57617"/>
                <a:gd name="connsiteX16" fmla="*/ 28146 w 176390"/>
                <a:gd name="connsiteY16" fmla="*/ 29952 h 57617"/>
                <a:gd name="connsiteX17" fmla="*/ 44613 w 176390"/>
                <a:gd name="connsiteY17" fmla="*/ 29952 h 57617"/>
                <a:gd name="connsiteX18" fmla="*/ 63614 w 176390"/>
                <a:gd name="connsiteY18" fmla="*/ 29952 h 57617"/>
                <a:gd name="connsiteX19" fmla="*/ 87934 w 176390"/>
                <a:gd name="connsiteY19" fmla="*/ 52247 h 57617"/>
                <a:gd name="connsiteX20" fmla="*/ 91734 w 176390"/>
                <a:gd name="connsiteY20" fmla="*/ 50980 h 57617"/>
                <a:gd name="connsiteX21" fmla="*/ 119855 w 176390"/>
                <a:gd name="connsiteY21" fmla="*/ 36793 h 5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6390" h="57617">
                  <a:moveTo>
                    <a:pt x="119855" y="36793"/>
                  </a:moveTo>
                  <a:cubicBezTo>
                    <a:pt x="126189" y="36793"/>
                    <a:pt x="117322" y="41859"/>
                    <a:pt x="126189" y="36793"/>
                  </a:cubicBezTo>
                  <a:cubicBezTo>
                    <a:pt x="135056" y="31726"/>
                    <a:pt x="126189" y="35526"/>
                    <a:pt x="135056" y="31726"/>
                  </a:cubicBezTo>
                  <a:cubicBezTo>
                    <a:pt x="143923" y="27926"/>
                    <a:pt x="129989" y="29192"/>
                    <a:pt x="143923" y="27926"/>
                  </a:cubicBezTo>
                  <a:cubicBezTo>
                    <a:pt x="157857" y="26659"/>
                    <a:pt x="156590" y="37806"/>
                    <a:pt x="164190" y="27926"/>
                  </a:cubicBezTo>
                  <a:cubicBezTo>
                    <a:pt x="171791" y="17792"/>
                    <a:pt x="170524" y="24125"/>
                    <a:pt x="171791" y="17792"/>
                  </a:cubicBezTo>
                  <a:cubicBezTo>
                    <a:pt x="173057" y="11458"/>
                    <a:pt x="180658" y="15258"/>
                    <a:pt x="173057" y="11458"/>
                  </a:cubicBezTo>
                  <a:cubicBezTo>
                    <a:pt x="165457" y="7658"/>
                    <a:pt x="166724" y="-4249"/>
                    <a:pt x="160390" y="1578"/>
                  </a:cubicBezTo>
                  <a:cubicBezTo>
                    <a:pt x="138096" y="-449"/>
                    <a:pt x="141136" y="13738"/>
                    <a:pt x="118335" y="19059"/>
                  </a:cubicBezTo>
                  <a:cubicBezTo>
                    <a:pt x="108201" y="24125"/>
                    <a:pt x="112002" y="34259"/>
                    <a:pt x="108201" y="24125"/>
                  </a:cubicBezTo>
                  <a:cubicBezTo>
                    <a:pt x="104401" y="13992"/>
                    <a:pt x="114535" y="19059"/>
                    <a:pt x="104401" y="13992"/>
                  </a:cubicBezTo>
                  <a:cubicBezTo>
                    <a:pt x="94268" y="8925"/>
                    <a:pt x="90467" y="25139"/>
                    <a:pt x="84134" y="15765"/>
                  </a:cubicBezTo>
                  <a:cubicBezTo>
                    <a:pt x="77800" y="6392"/>
                    <a:pt x="94268" y="5125"/>
                    <a:pt x="77800" y="6392"/>
                  </a:cubicBezTo>
                  <a:cubicBezTo>
                    <a:pt x="64120" y="5631"/>
                    <a:pt x="60827" y="3605"/>
                    <a:pt x="57026" y="13485"/>
                  </a:cubicBezTo>
                  <a:cubicBezTo>
                    <a:pt x="47906" y="17792"/>
                    <a:pt x="18265" y="17539"/>
                    <a:pt x="12945" y="19819"/>
                  </a:cubicBezTo>
                  <a:cubicBezTo>
                    <a:pt x="24" y="23112"/>
                    <a:pt x="-4536" y="24886"/>
                    <a:pt x="5345" y="29952"/>
                  </a:cubicBezTo>
                  <a:cubicBezTo>
                    <a:pt x="18012" y="33246"/>
                    <a:pt x="18012" y="27926"/>
                    <a:pt x="28146" y="29952"/>
                  </a:cubicBezTo>
                  <a:cubicBezTo>
                    <a:pt x="38279" y="31979"/>
                    <a:pt x="39546" y="44646"/>
                    <a:pt x="44613" y="29952"/>
                  </a:cubicBezTo>
                  <a:cubicBezTo>
                    <a:pt x="49680" y="15258"/>
                    <a:pt x="82867" y="29952"/>
                    <a:pt x="63614" y="29952"/>
                  </a:cubicBezTo>
                  <a:cubicBezTo>
                    <a:pt x="6105" y="31472"/>
                    <a:pt x="83121" y="57820"/>
                    <a:pt x="87934" y="52247"/>
                  </a:cubicBezTo>
                  <a:cubicBezTo>
                    <a:pt x="91734" y="50980"/>
                    <a:pt x="78814" y="48446"/>
                    <a:pt x="91734" y="50980"/>
                  </a:cubicBezTo>
                  <a:cubicBezTo>
                    <a:pt x="116055" y="68967"/>
                    <a:pt x="114535" y="45660"/>
                    <a:pt x="119855" y="3679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4" name="Freeform 299">
              <a:extLst>
                <a:ext uri="{FF2B5EF4-FFF2-40B4-BE49-F238E27FC236}">
                  <a16:creationId xmlns:a16="http://schemas.microsoft.com/office/drawing/2014/main" id="{47D402CE-1939-67D9-C5FF-01D0B5E6D0D5}"/>
                </a:ext>
              </a:extLst>
            </p:cNvPr>
            <p:cNvSpPr/>
            <p:nvPr/>
          </p:nvSpPr>
          <p:spPr>
            <a:xfrm>
              <a:off x="7256803" y="1558148"/>
              <a:ext cx="143805" cy="87726"/>
            </a:xfrm>
            <a:custGeom>
              <a:avLst/>
              <a:gdLst>
                <a:gd name="connsiteX0" fmla="*/ 53199 w 143805"/>
                <a:gd name="connsiteY0" fmla="*/ 25029 h 87726"/>
                <a:gd name="connsiteX1" fmla="*/ 57505 w 143805"/>
                <a:gd name="connsiteY1" fmla="*/ 22496 h 87726"/>
                <a:gd name="connsiteX2" fmla="*/ 90693 w 143805"/>
                <a:gd name="connsiteY2" fmla="*/ 961 h 87726"/>
                <a:gd name="connsiteX3" fmla="*/ 142882 w 143805"/>
                <a:gd name="connsiteY3" fmla="*/ 19709 h 87726"/>
                <a:gd name="connsiteX4" fmla="*/ 140348 w 143805"/>
                <a:gd name="connsiteY4" fmla="*/ 20722 h 87726"/>
                <a:gd name="connsiteX5" fmla="*/ 135028 w 143805"/>
                <a:gd name="connsiteY5" fmla="*/ 40483 h 87726"/>
                <a:gd name="connsiteX6" fmla="*/ 124894 w 143805"/>
                <a:gd name="connsiteY6" fmla="*/ 41750 h 87726"/>
                <a:gd name="connsiteX7" fmla="*/ 47118 w 143805"/>
                <a:gd name="connsiteY7" fmla="*/ 56950 h 87726"/>
                <a:gd name="connsiteX8" fmla="*/ 15197 w 143805"/>
                <a:gd name="connsiteY8" fmla="*/ 83298 h 87726"/>
                <a:gd name="connsiteX9" fmla="*/ 2530 w 143805"/>
                <a:gd name="connsiteY9" fmla="*/ 83804 h 87726"/>
                <a:gd name="connsiteX10" fmla="*/ 15197 w 143805"/>
                <a:gd name="connsiteY10" fmla="*/ 51883 h 87726"/>
                <a:gd name="connsiteX11" fmla="*/ 53199 w 143805"/>
                <a:gd name="connsiteY11" fmla="*/ 25029 h 8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05" h="87726">
                  <a:moveTo>
                    <a:pt x="53199" y="25029"/>
                  </a:moveTo>
                  <a:cubicBezTo>
                    <a:pt x="57505" y="22496"/>
                    <a:pt x="52438" y="27562"/>
                    <a:pt x="57505" y="22496"/>
                  </a:cubicBezTo>
                  <a:cubicBezTo>
                    <a:pt x="55732" y="11602"/>
                    <a:pt x="86640" y="2988"/>
                    <a:pt x="90693" y="961"/>
                  </a:cubicBezTo>
                  <a:cubicBezTo>
                    <a:pt x="108680" y="-5372"/>
                    <a:pt x="123881" y="21736"/>
                    <a:pt x="142882" y="19709"/>
                  </a:cubicBezTo>
                  <a:cubicBezTo>
                    <a:pt x="145415" y="18695"/>
                    <a:pt x="142121" y="6028"/>
                    <a:pt x="140348" y="20722"/>
                  </a:cubicBezTo>
                  <a:cubicBezTo>
                    <a:pt x="138575" y="35416"/>
                    <a:pt x="145161" y="39216"/>
                    <a:pt x="135028" y="40483"/>
                  </a:cubicBezTo>
                  <a:cubicBezTo>
                    <a:pt x="124894" y="41750"/>
                    <a:pt x="141361" y="35416"/>
                    <a:pt x="124894" y="41750"/>
                  </a:cubicBezTo>
                  <a:cubicBezTo>
                    <a:pt x="96013" y="54417"/>
                    <a:pt x="72706" y="55937"/>
                    <a:pt x="47118" y="56950"/>
                  </a:cubicBezTo>
                  <a:cubicBezTo>
                    <a:pt x="32171" y="61764"/>
                    <a:pt x="29384" y="82538"/>
                    <a:pt x="15197" y="83298"/>
                  </a:cubicBezTo>
                  <a:cubicBezTo>
                    <a:pt x="2530" y="83804"/>
                    <a:pt x="8864" y="92671"/>
                    <a:pt x="2530" y="83804"/>
                  </a:cubicBezTo>
                  <a:cubicBezTo>
                    <a:pt x="-6844" y="69111"/>
                    <a:pt x="12664" y="56443"/>
                    <a:pt x="15197" y="51883"/>
                  </a:cubicBezTo>
                  <a:cubicBezTo>
                    <a:pt x="2530" y="25536"/>
                    <a:pt x="42811" y="28322"/>
                    <a:pt x="53199" y="2502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5" name="Freeform 300">
              <a:extLst>
                <a:ext uri="{FF2B5EF4-FFF2-40B4-BE49-F238E27FC236}">
                  <a16:creationId xmlns:a16="http://schemas.microsoft.com/office/drawing/2014/main" id="{B008052C-7815-0967-94ED-D051848EB427}"/>
                </a:ext>
              </a:extLst>
            </p:cNvPr>
            <p:cNvSpPr/>
            <p:nvPr/>
          </p:nvSpPr>
          <p:spPr>
            <a:xfrm>
              <a:off x="6278706" y="1627932"/>
              <a:ext cx="252574" cy="80618"/>
            </a:xfrm>
            <a:custGeom>
              <a:avLst/>
              <a:gdLst>
                <a:gd name="connsiteX0" fmla="*/ 155997 w 252574"/>
                <a:gd name="connsiteY0" fmla="*/ 79890 h 80618"/>
                <a:gd name="connsiteX1" fmla="*/ 192985 w 252574"/>
                <a:gd name="connsiteY1" fmla="*/ 68489 h 80618"/>
                <a:gd name="connsiteX2" fmla="*/ 200585 w 252574"/>
                <a:gd name="connsiteY2" fmla="*/ 69756 h 80618"/>
                <a:gd name="connsiteX3" fmla="*/ 208185 w 252574"/>
                <a:gd name="connsiteY3" fmla="*/ 67982 h 80618"/>
                <a:gd name="connsiteX4" fmla="*/ 214519 w 252574"/>
                <a:gd name="connsiteY4" fmla="*/ 55822 h 80618"/>
                <a:gd name="connsiteX5" fmla="*/ 247707 w 252574"/>
                <a:gd name="connsiteY5" fmla="*/ 23901 h 80618"/>
                <a:gd name="connsiteX6" fmla="*/ 175251 w 252574"/>
                <a:gd name="connsiteY6" fmla="*/ 14527 h 80618"/>
                <a:gd name="connsiteX7" fmla="*/ 119262 w 252574"/>
                <a:gd name="connsiteY7" fmla="*/ 21367 h 80618"/>
                <a:gd name="connsiteX8" fmla="*/ 97728 w 252574"/>
                <a:gd name="connsiteY8" fmla="*/ 11234 h 80618"/>
                <a:gd name="connsiteX9" fmla="*/ 69607 w 252574"/>
                <a:gd name="connsiteY9" fmla="*/ 8447 h 80618"/>
                <a:gd name="connsiteX10" fmla="*/ 40219 w 252574"/>
                <a:gd name="connsiteY10" fmla="*/ 17314 h 80618"/>
                <a:gd name="connsiteX11" fmla="*/ 7031 w 252574"/>
                <a:gd name="connsiteY11" fmla="*/ 36315 h 80618"/>
                <a:gd name="connsiteX12" fmla="*/ 69353 w 252574"/>
                <a:gd name="connsiteY12" fmla="*/ 46448 h 80618"/>
                <a:gd name="connsiteX13" fmla="*/ 83287 w 252574"/>
                <a:gd name="connsiteY13" fmla="*/ 39101 h 80618"/>
                <a:gd name="connsiteX14" fmla="*/ 84554 w 252574"/>
                <a:gd name="connsiteY14" fmla="*/ 57849 h 80618"/>
                <a:gd name="connsiteX15" fmla="*/ 155997 w 252574"/>
                <a:gd name="connsiteY15" fmla="*/ 79890 h 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574" h="80618">
                  <a:moveTo>
                    <a:pt x="155997" y="79890"/>
                  </a:moveTo>
                  <a:cubicBezTo>
                    <a:pt x="172971" y="84703"/>
                    <a:pt x="175251" y="63929"/>
                    <a:pt x="192985" y="68489"/>
                  </a:cubicBezTo>
                  <a:cubicBezTo>
                    <a:pt x="200585" y="69756"/>
                    <a:pt x="200585" y="69756"/>
                    <a:pt x="200585" y="69756"/>
                  </a:cubicBezTo>
                  <a:cubicBezTo>
                    <a:pt x="200585" y="69756"/>
                    <a:pt x="201852" y="80143"/>
                    <a:pt x="208185" y="67982"/>
                  </a:cubicBezTo>
                  <a:cubicBezTo>
                    <a:pt x="214519" y="55822"/>
                    <a:pt x="214519" y="55822"/>
                    <a:pt x="214519" y="55822"/>
                  </a:cubicBezTo>
                  <a:cubicBezTo>
                    <a:pt x="224652" y="76596"/>
                    <a:pt x="266708" y="19847"/>
                    <a:pt x="247707" y="23901"/>
                  </a:cubicBezTo>
                  <a:cubicBezTo>
                    <a:pt x="233519" y="13007"/>
                    <a:pt x="188932" y="16301"/>
                    <a:pt x="175251" y="14527"/>
                  </a:cubicBezTo>
                  <a:cubicBezTo>
                    <a:pt x="160810" y="9207"/>
                    <a:pt x="121796" y="32768"/>
                    <a:pt x="119262" y="21367"/>
                  </a:cubicBezTo>
                  <a:cubicBezTo>
                    <a:pt x="127876" y="4140"/>
                    <a:pt x="108368" y="15541"/>
                    <a:pt x="97728" y="11234"/>
                  </a:cubicBezTo>
                  <a:cubicBezTo>
                    <a:pt x="91648" y="17061"/>
                    <a:pt x="73661" y="11234"/>
                    <a:pt x="69607" y="8447"/>
                  </a:cubicBezTo>
                  <a:cubicBezTo>
                    <a:pt x="57700" y="-11567"/>
                    <a:pt x="47566" y="9207"/>
                    <a:pt x="40219" y="17314"/>
                  </a:cubicBezTo>
                  <a:cubicBezTo>
                    <a:pt x="24512" y="31248"/>
                    <a:pt x="-16276" y="27194"/>
                    <a:pt x="7031" y="36315"/>
                  </a:cubicBezTo>
                  <a:cubicBezTo>
                    <a:pt x="29579" y="54809"/>
                    <a:pt x="46806" y="49742"/>
                    <a:pt x="69353" y="46448"/>
                  </a:cubicBezTo>
                  <a:cubicBezTo>
                    <a:pt x="76954" y="43915"/>
                    <a:pt x="84554" y="30488"/>
                    <a:pt x="83287" y="39101"/>
                  </a:cubicBezTo>
                  <a:cubicBezTo>
                    <a:pt x="83287" y="56075"/>
                    <a:pt x="68594" y="47208"/>
                    <a:pt x="84554" y="57849"/>
                  </a:cubicBezTo>
                  <a:cubicBezTo>
                    <a:pt x="114448" y="67982"/>
                    <a:pt x="135222" y="72036"/>
                    <a:pt x="155997" y="798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6" name="Freeform 301">
              <a:extLst>
                <a:ext uri="{FF2B5EF4-FFF2-40B4-BE49-F238E27FC236}">
                  <a16:creationId xmlns:a16="http://schemas.microsoft.com/office/drawing/2014/main" id="{FAB34C32-B27C-9CBB-A1A5-DB6C1FA26EF8}"/>
                </a:ext>
              </a:extLst>
            </p:cNvPr>
            <p:cNvSpPr/>
            <p:nvPr/>
          </p:nvSpPr>
          <p:spPr>
            <a:xfrm>
              <a:off x="6082564" y="1658982"/>
              <a:ext cx="384503" cy="205629"/>
            </a:xfrm>
            <a:custGeom>
              <a:avLst/>
              <a:gdLst>
                <a:gd name="connsiteX0" fmla="*/ 181385 w 384503"/>
                <a:gd name="connsiteY0" fmla="*/ 8558 h 205629"/>
                <a:gd name="connsiteX1" fmla="*/ 155798 w 384503"/>
                <a:gd name="connsiteY1" fmla="*/ 3238 h 205629"/>
                <a:gd name="connsiteX2" fmla="*/ 132997 w 384503"/>
                <a:gd name="connsiteY2" fmla="*/ 19705 h 205629"/>
                <a:gd name="connsiteX3" fmla="*/ 124130 w 384503"/>
                <a:gd name="connsiteY3" fmla="*/ 33639 h 205629"/>
                <a:gd name="connsiteX4" fmla="*/ 107663 w 384503"/>
                <a:gd name="connsiteY4" fmla="*/ 8558 h 205629"/>
                <a:gd name="connsiteX5" fmla="*/ 77008 w 384503"/>
                <a:gd name="connsiteY5" fmla="*/ 10838 h 205629"/>
                <a:gd name="connsiteX6" fmla="*/ 58008 w 384503"/>
                <a:gd name="connsiteY6" fmla="*/ 8558 h 205629"/>
                <a:gd name="connsiteX7" fmla="*/ 13419 w 384503"/>
                <a:gd name="connsiteY7" fmla="*/ 22999 h 205629"/>
                <a:gd name="connsiteX8" fmla="*/ 3286 w 384503"/>
                <a:gd name="connsiteY8" fmla="*/ 34906 h 205629"/>
                <a:gd name="connsiteX9" fmla="*/ 4552 w 384503"/>
                <a:gd name="connsiteY9" fmla="*/ 45040 h 205629"/>
                <a:gd name="connsiteX10" fmla="*/ 73208 w 384503"/>
                <a:gd name="connsiteY10" fmla="*/ 103562 h 205629"/>
                <a:gd name="connsiteX11" fmla="*/ 90689 w 384503"/>
                <a:gd name="connsiteY11" fmla="*/ 103562 h 205629"/>
                <a:gd name="connsiteX12" fmla="*/ 90689 w 384503"/>
                <a:gd name="connsiteY12" fmla="*/ 159551 h 205629"/>
                <a:gd name="connsiteX13" fmla="*/ 119063 w 384503"/>
                <a:gd name="connsiteY13" fmla="*/ 167151 h 205629"/>
                <a:gd name="connsiteX14" fmla="*/ 152251 w 384503"/>
                <a:gd name="connsiteY14" fmla="*/ 196539 h 205629"/>
                <a:gd name="connsiteX15" fmla="*/ 161118 w 384503"/>
                <a:gd name="connsiteY15" fmla="*/ 204139 h 205629"/>
                <a:gd name="connsiteX16" fmla="*/ 183919 w 384503"/>
                <a:gd name="connsiteY16" fmla="*/ 160817 h 205629"/>
                <a:gd name="connsiteX17" fmla="*/ 201653 w 384503"/>
                <a:gd name="connsiteY17" fmla="*/ 151950 h 205629"/>
                <a:gd name="connsiteX18" fmla="*/ 216853 w 384503"/>
                <a:gd name="connsiteY18" fmla="*/ 129149 h 205629"/>
                <a:gd name="connsiteX19" fmla="*/ 221920 w 384503"/>
                <a:gd name="connsiteY19" fmla="*/ 116482 h 205629"/>
                <a:gd name="connsiteX20" fmla="*/ 230787 w 384503"/>
                <a:gd name="connsiteY20" fmla="*/ 100015 h 205629"/>
                <a:gd name="connsiteX21" fmla="*/ 239654 w 384503"/>
                <a:gd name="connsiteY21" fmla="*/ 92415 h 205629"/>
                <a:gd name="connsiteX22" fmla="*/ 256121 w 384503"/>
                <a:gd name="connsiteY22" fmla="*/ 88615 h 205629"/>
                <a:gd name="connsiteX23" fmla="*/ 262455 w 384503"/>
                <a:gd name="connsiteY23" fmla="*/ 89881 h 205629"/>
                <a:gd name="connsiteX24" fmla="*/ 277655 w 384503"/>
                <a:gd name="connsiteY24" fmla="*/ 113949 h 205629"/>
                <a:gd name="connsiteX25" fmla="*/ 275122 w 384503"/>
                <a:gd name="connsiteY25" fmla="*/ 140803 h 205629"/>
                <a:gd name="connsiteX26" fmla="*/ 321484 w 384503"/>
                <a:gd name="connsiteY26" fmla="*/ 159804 h 205629"/>
                <a:gd name="connsiteX27" fmla="*/ 323511 w 384503"/>
                <a:gd name="connsiteY27" fmla="*/ 167404 h 205629"/>
                <a:gd name="connsiteX28" fmla="*/ 351631 w 384503"/>
                <a:gd name="connsiteY28" fmla="*/ 153470 h 205629"/>
                <a:gd name="connsiteX29" fmla="*/ 383553 w 384503"/>
                <a:gd name="connsiteY29" fmla="*/ 134470 h 205629"/>
                <a:gd name="connsiteX30" fmla="*/ 350365 w 384503"/>
                <a:gd name="connsiteY30" fmla="*/ 120536 h 205629"/>
                <a:gd name="connsiteX31" fmla="*/ 335164 w 384503"/>
                <a:gd name="connsiteY31" fmla="*/ 101535 h 205629"/>
                <a:gd name="connsiteX32" fmla="*/ 290576 w 384503"/>
                <a:gd name="connsiteY32" fmla="*/ 64547 h 205629"/>
                <a:gd name="connsiteX33" fmla="*/ 235854 w 384503"/>
                <a:gd name="connsiteY33" fmla="*/ 40226 h 205629"/>
                <a:gd name="connsiteX34" fmla="*/ 181385 w 384503"/>
                <a:gd name="connsiteY34" fmla="*/ 8558 h 20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84503" h="205629">
                  <a:moveTo>
                    <a:pt x="181385" y="8558"/>
                  </a:moveTo>
                  <a:cubicBezTo>
                    <a:pt x="181132" y="-2082"/>
                    <a:pt x="162132" y="5265"/>
                    <a:pt x="155798" y="3238"/>
                  </a:cubicBezTo>
                  <a:cubicBezTo>
                    <a:pt x="147184" y="-7402"/>
                    <a:pt x="128943" y="10838"/>
                    <a:pt x="132997" y="19705"/>
                  </a:cubicBezTo>
                  <a:cubicBezTo>
                    <a:pt x="150224" y="38706"/>
                    <a:pt x="140344" y="62014"/>
                    <a:pt x="124130" y="33639"/>
                  </a:cubicBezTo>
                  <a:cubicBezTo>
                    <a:pt x="109943" y="17932"/>
                    <a:pt x="120583" y="12612"/>
                    <a:pt x="107663" y="8558"/>
                  </a:cubicBezTo>
                  <a:cubicBezTo>
                    <a:pt x="98289" y="37693"/>
                    <a:pt x="46354" y="23759"/>
                    <a:pt x="77008" y="10838"/>
                  </a:cubicBezTo>
                  <a:cubicBezTo>
                    <a:pt x="77008" y="10838"/>
                    <a:pt x="66875" y="7798"/>
                    <a:pt x="58008" y="8558"/>
                  </a:cubicBezTo>
                  <a:cubicBezTo>
                    <a:pt x="37740" y="6532"/>
                    <a:pt x="26340" y="7038"/>
                    <a:pt x="13419" y="22999"/>
                  </a:cubicBezTo>
                  <a:cubicBezTo>
                    <a:pt x="7086" y="28572"/>
                    <a:pt x="2019" y="24772"/>
                    <a:pt x="3286" y="34906"/>
                  </a:cubicBezTo>
                  <a:cubicBezTo>
                    <a:pt x="4552" y="45040"/>
                    <a:pt x="-5581" y="37439"/>
                    <a:pt x="4552" y="45040"/>
                  </a:cubicBezTo>
                  <a:cubicBezTo>
                    <a:pt x="36220" y="65054"/>
                    <a:pt x="1259" y="91148"/>
                    <a:pt x="73208" y="103562"/>
                  </a:cubicBezTo>
                  <a:lnTo>
                    <a:pt x="90689" y="103562"/>
                  </a:lnTo>
                  <a:cubicBezTo>
                    <a:pt x="65608" y="124336"/>
                    <a:pt x="77515" y="138776"/>
                    <a:pt x="90689" y="159551"/>
                  </a:cubicBezTo>
                  <a:cubicBezTo>
                    <a:pt x="104876" y="174244"/>
                    <a:pt x="114503" y="160311"/>
                    <a:pt x="119063" y="167151"/>
                  </a:cubicBezTo>
                  <a:cubicBezTo>
                    <a:pt x="133250" y="180071"/>
                    <a:pt x="138064" y="180071"/>
                    <a:pt x="152251" y="196539"/>
                  </a:cubicBezTo>
                  <a:cubicBezTo>
                    <a:pt x="161118" y="204139"/>
                    <a:pt x="152251" y="207939"/>
                    <a:pt x="161118" y="204139"/>
                  </a:cubicBezTo>
                  <a:cubicBezTo>
                    <a:pt x="179358" y="203379"/>
                    <a:pt x="179612" y="171964"/>
                    <a:pt x="183919" y="160817"/>
                  </a:cubicBezTo>
                  <a:cubicBezTo>
                    <a:pt x="179866" y="159297"/>
                    <a:pt x="201400" y="149924"/>
                    <a:pt x="201653" y="151950"/>
                  </a:cubicBezTo>
                  <a:cubicBezTo>
                    <a:pt x="201146" y="139283"/>
                    <a:pt x="221667" y="126363"/>
                    <a:pt x="216853" y="129149"/>
                  </a:cubicBezTo>
                  <a:cubicBezTo>
                    <a:pt x="211280" y="126109"/>
                    <a:pt x="217613" y="121042"/>
                    <a:pt x="221920" y="116482"/>
                  </a:cubicBezTo>
                  <a:cubicBezTo>
                    <a:pt x="230787" y="108122"/>
                    <a:pt x="223693" y="107362"/>
                    <a:pt x="230787" y="100015"/>
                  </a:cubicBezTo>
                  <a:cubicBezTo>
                    <a:pt x="239654" y="92415"/>
                    <a:pt x="229520" y="93681"/>
                    <a:pt x="239654" y="92415"/>
                  </a:cubicBezTo>
                  <a:cubicBezTo>
                    <a:pt x="249788" y="91148"/>
                    <a:pt x="249788" y="87348"/>
                    <a:pt x="256121" y="88615"/>
                  </a:cubicBezTo>
                  <a:cubicBezTo>
                    <a:pt x="262455" y="89881"/>
                    <a:pt x="254855" y="78481"/>
                    <a:pt x="262455" y="89881"/>
                  </a:cubicBezTo>
                  <a:cubicBezTo>
                    <a:pt x="270055" y="101282"/>
                    <a:pt x="276389" y="108882"/>
                    <a:pt x="277655" y="113949"/>
                  </a:cubicBezTo>
                  <a:cubicBezTo>
                    <a:pt x="289056" y="140550"/>
                    <a:pt x="266762" y="132190"/>
                    <a:pt x="275122" y="140803"/>
                  </a:cubicBezTo>
                  <a:cubicBezTo>
                    <a:pt x="282976" y="167151"/>
                    <a:pt x="312110" y="145617"/>
                    <a:pt x="321484" y="159804"/>
                  </a:cubicBezTo>
                  <a:cubicBezTo>
                    <a:pt x="323511" y="167404"/>
                    <a:pt x="312110" y="171204"/>
                    <a:pt x="323511" y="167404"/>
                  </a:cubicBezTo>
                  <a:cubicBezTo>
                    <a:pt x="331871" y="168164"/>
                    <a:pt x="348845" y="152457"/>
                    <a:pt x="351631" y="153470"/>
                  </a:cubicBezTo>
                  <a:cubicBezTo>
                    <a:pt x="369112" y="135990"/>
                    <a:pt x="389126" y="143843"/>
                    <a:pt x="383553" y="134470"/>
                  </a:cubicBezTo>
                  <a:cubicBezTo>
                    <a:pt x="377219" y="107109"/>
                    <a:pt x="365565" y="122309"/>
                    <a:pt x="350365" y="120536"/>
                  </a:cubicBezTo>
                  <a:cubicBezTo>
                    <a:pt x="337191" y="113949"/>
                    <a:pt x="345551" y="100775"/>
                    <a:pt x="335164" y="101535"/>
                  </a:cubicBezTo>
                  <a:cubicBezTo>
                    <a:pt x="319204" y="116229"/>
                    <a:pt x="292096" y="61254"/>
                    <a:pt x="290576" y="64547"/>
                  </a:cubicBezTo>
                  <a:cubicBezTo>
                    <a:pt x="275629" y="61507"/>
                    <a:pt x="243961" y="44026"/>
                    <a:pt x="235854" y="40226"/>
                  </a:cubicBezTo>
                  <a:cubicBezTo>
                    <a:pt x="211533" y="33133"/>
                    <a:pt x="190252" y="33386"/>
                    <a:pt x="181385" y="855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7" name="Freeform 302">
              <a:extLst>
                <a:ext uri="{FF2B5EF4-FFF2-40B4-BE49-F238E27FC236}">
                  <a16:creationId xmlns:a16="http://schemas.microsoft.com/office/drawing/2014/main" id="{BE95C195-940D-77A8-8510-6AA9B2FEDD2A}"/>
                </a:ext>
              </a:extLst>
            </p:cNvPr>
            <p:cNvSpPr/>
            <p:nvPr/>
          </p:nvSpPr>
          <p:spPr>
            <a:xfrm>
              <a:off x="7191690" y="1839743"/>
              <a:ext cx="463616" cy="328479"/>
            </a:xfrm>
            <a:custGeom>
              <a:avLst/>
              <a:gdLst>
                <a:gd name="connsiteX0" fmla="*/ 463617 w 463616"/>
                <a:gd name="connsiteY0" fmla="*/ 2350 h 328479"/>
                <a:gd name="connsiteX1" fmla="*/ 394962 w 463616"/>
                <a:gd name="connsiteY1" fmla="*/ 3870 h 328479"/>
                <a:gd name="connsiteX2" fmla="*/ 389895 w 463616"/>
                <a:gd name="connsiteY2" fmla="*/ 14004 h 328479"/>
                <a:gd name="connsiteX3" fmla="*/ 376467 w 463616"/>
                <a:gd name="connsiteY3" fmla="*/ 27431 h 328479"/>
                <a:gd name="connsiteX4" fmla="*/ 227502 w 463616"/>
                <a:gd name="connsiteY4" fmla="*/ 54285 h 328479"/>
                <a:gd name="connsiteX5" fmla="*/ 108684 w 463616"/>
                <a:gd name="connsiteY5" fmla="*/ 129528 h 328479"/>
                <a:gd name="connsiteX6" fmla="*/ 33442 w 463616"/>
                <a:gd name="connsiteY6" fmla="*/ 241759 h 328479"/>
                <a:gd name="connsiteX7" fmla="*/ 0 w 463616"/>
                <a:gd name="connsiteY7" fmla="*/ 270133 h 328479"/>
                <a:gd name="connsiteX8" fmla="*/ 43322 w 463616"/>
                <a:gd name="connsiteY8" fmla="*/ 288627 h 328479"/>
                <a:gd name="connsiteX9" fmla="*/ 143646 w 463616"/>
                <a:gd name="connsiteY9" fmla="*/ 326882 h 328479"/>
                <a:gd name="connsiteX10" fmla="*/ 155806 w 463616"/>
                <a:gd name="connsiteY10" fmla="*/ 306868 h 328479"/>
                <a:gd name="connsiteX11" fmla="*/ 140352 w 463616"/>
                <a:gd name="connsiteY11" fmla="*/ 298507 h 328479"/>
                <a:gd name="connsiteX12" fmla="*/ 130218 w 463616"/>
                <a:gd name="connsiteY12" fmla="*/ 291921 h 328479"/>
                <a:gd name="connsiteX13" fmla="*/ 115271 w 463616"/>
                <a:gd name="connsiteY13" fmla="*/ 278493 h 328479"/>
                <a:gd name="connsiteX14" fmla="*/ 168726 w 463616"/>
                <a:gd name="connsiteY14" fmla="*/ 199957 h 328479"/>
                <a:gd name="connsiteX15" fmla="*/ 215595 w 463616"/>
                <a:gd name="connsiteY15" fmla="*/ 146502 h 328479"/>
                <a:gd name="connsiteX16" fmla="*/ 230542 w 463616"/>
                <a:gd name="connsiteY16" fmla="*/ 131555 h 328479"/>
                <a:gd name="connsiteX17" fmla="*/ 253850 w 463616"/>
                <a:gd name="connsiteY17" fmla="*/ 123194 h 328479"/>
                <a:gd name="connsiteX18" fmla="*/ 330866 w 463616"/>
                <a:gd name="connsiteY18" fmla="*/ 84686 h 328479"/>
                <a:gd name="connsiteX19" fmla="*/ 402815 w 463616"/>
                <a:gd name="connsiteY19" fmla="*/ 64672 h 328479"/>
                <a:gd name="connsiteX20" fmla="*/ 417762 w 463616"/>
                <a:gd name="connsiteY20" fmla="*/ 62899 h 328479"/>
                <a:gd name="connsiteX21" fmla="*/ 446137 w 463616"/>
                <a:gd name="connsiteY21" fmla="*/ 47952 h 328479"/>
                <a:gd name="connsiteX22" fmla="*/ 462857 w 463616"/>
                <a:gd name="connsiteY22" fmla="*/ 34524 h 328479"/>
                <a:gd name="connsiteX23" fmla="*/ 463617 w 463616"/>
                <a:gd name="connsiteY23" fmla="*/ 2350 h 32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616" h="328479">
                  <a:moveTo>
                    <a:pt x="463617" y="2350"/>
                  </a:moveTo>
                  <a:cubicBezTo>
                    <a:pt x="447403" y="7924"/>
                    <a:pt x="409908" y="-6517"/>
                    <a:pt x="394962" y="3870"/>
                  </a:cubicBezTo>
                  <a:cubicBezTo>
                    <a:pt x="389895" y="14004"/>
                    <a:pt x="403322" y="830"/>
                    <a:pt x="389895" y="14004"/>
                  </a:cubicBezTo>
                  <a:cubicBezTo>
                    <a:pt x="376467" y="27431"/>
                    <a:pt x="414975" y="22364"/>
                    <a:pt x="376467" y="27431"/>
                  </a:cubicBezTo>
                  <a:cubicBezTo>
                    <a:pt x="302491" y="40605"/>
                    <a:pt x="274624" y="22617"/>
                    <a:pt x="227502" y="54285"/>
                  </a:cubicBezTo>
                  <a:cubicBezTo>
                    <a:pt x="188994" y="62646"/>
                    <a:pt x="133765" y="96593"/>
                    <a:pt x="108684" y="129528"/>
                  </a:cubicBezTo>
                  <a:cubicBezTo>
                    <a:pt x="75243" y="165756"/>
                    <a:pt x="62576" y="204011"/>
                    <a:pt x="33442" y="241759"/>
                  </a:cubicBezTo>
                  <a:cubicBezTo>
                    <a:pt x="31921" y="260506"/>
                    <a:pt x="1520" y="263040"/>
                    <a:pt x="0" y="270133"/>
                  </a:cubicBezTo>
                  <a:cubicBezTo>
                    <a:pt x="1774" y="292681"/>
                    <a:pt x="33442" y="288881"/>
                    <a:pt x="43322" y="288627"/>
                  </a:cubicBezTo>
                  <a:cubicBezTo>
                    <a:pt x="109697" y="307374"/>
                    <a:pt x="-9374" y="330682"/>
                    <a:pt x="143646" y="326882"/>
                  </a:cubicBezTo>
                  <a:cubicBezTo>
                    <a:pt x="151753" y="333722"/>
                    <a:pt x="169740" y="317001"/>
                    <a:pt x="155806" y="306868"/>
                  </a:cubicBezTo>
                  <a:cubicBezTo>
                    <a:pt x="140352" y="298507"/>
                    <a:pt x="150232" y="305094"/>
                    <a:pt x="140352" y="298507"/>
                  </a:cubicBezTo>
                  <a:cubicBezTo>
                    <a:pt x="130471" y="291921"/>
                    <a:pt x="145419" y="305094"/>
                    <a:pt x="130218" y="291921"/>
                  </a:cubicBezTo>
                  <a:cubicBezTo>
                    <a:pt x="115271" y="278493"/>
                    <a:pt x="111724" y="298507"/>
                    <a:pt x="115271" y="278493"/>
                  </a:cubicBezTo>
                  <a:cubicBezTo>
                    <a:pt x="112484" y="247586"/>
                    <a:pt x="150232" y="216931"/>
                    <a:pt x="168726" y="199957"/>
                  </a:cubicBezTo>
                  <a:cubicBezTo>
                    <a:pt x="183673" y="204011"/>
                    <a:pt x="205715" y="154862"/>
                    <a:pt x="215595" y="146502"/>
                  </a:cubicBezTo>
                  <a:cubicBezTo>
                    <a:pt x="230542" y="131555"/>
                    <a:pt x="207234" y="139915"/>
                    <a:pt x="230542" y="131555"/>
                  </a:cubicBezTo>
                  <a:cubicBezTo>
                    <a:pt x="253850" y="123194"/>
                    <a:pt x="253850" y="123194"/>
                    <a:pt x="253850" y="123194"/>
                  </a:cubicBezTo>
                  <a:cubicBezTo>
                    <a:pt x="274877" y="123194"/>
                    <a:pt x="315919" y="91527"/>
                    <a:pt x="330866" y="84686"/>
                  </a:cubicBezTo>
                  <a:cubicBezTo>
                    <a:pt x="360000" y="75313"/>
                    <a:pt x="375961" y="70246"/>
                    <a:pt x="402815" y="64672"/>
                  </a:cubicBezTo>
                  <a:cubicBezTo>
                    <a:pt x="417762" y="62899"/>
                    <a:pt x="389388" y="78099"/>
                    <a:pt x="417762" y="62899"/>
                  </a:cubicBezTo>
                  <a:cubicBezTo>
                    <a:pt x="446137" y="47952"/>
                    <a:pt x="437776" y="54539"/>
                    <a:pt x="446137" y="47952"/>
                  </a:cubicBezTo>
                  <a:cubicBezTo>
                    <a:pt x="454497" y="41365"/>
                    <a:pt x="462857" y="66446"/>
                    <a:pt x="462857" y="34524"/>
                  </a:cubicBezTo>
                  <a:cubicBezTo>
                    <a:pt x="463617" y="2350"/>
                    <a:pt x="463617" y="2350"/>
                    <a:pt x="463617" y="235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8" name="Freeform 303">
              <a:extLst>
                <a:ext uri="{FF2B5EF4-FFF2-40B4-BE49-F238E27FC236}">
                  <a16:creationId xmlns:a16="http://schemas.microsoft.com/office/drawing/2014/main" id="{E219FCB0-546A-E803-36B7-EFFEED5A87E8}"/>
                </a:ext>
              </a:extLst>
            </p:cNvPr>
            <p:cNvSpPr/>
            <p:nvPr/>
          </p:nvSpPr>
          <p:spPr>
            <a:xfrm>
              <a:off x="7104003" y="2227062"/>
              <a:ext cx="50952" cy="36847"/>
            </a:xfrm>
            <a:custGeom>
              <a:avLst/>
              <a:gdLst>
                <a:gd name="connsiteX0" fmla="*/ 24099 w 50952"/>
                <a:gd name="connsiteY0" fmla="*/ 36847 h 36847"/>
                <a:gd name="connsiteX1" fmla="*/ 50952 w 50952"/>
                <a:gd name="connsiteY1" fmla="*/ 20127 h 36847"/>
                <a:gd name="connsiteX2" fmla="*/ 36005 w 50952"/>
                <a:gd name="connsiteY2" fmla="*/ 5179 h 36847"/>
                <a:gd name="connsiteX3" fmla="*/ 12698 w 50952"/>
                <a:gd name="connsiteY3" fmla="*/ 5179 h 36847"/>
                <a:gd name="connsiteX4" fmla="*/ 24099 w 50952"/>
                <a:gd name="connsiteY4" fmla="*/ 36847 h 36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52" h="36847">
                  <a:moveTo>
                    <a:pt x="24099" y="36847"/>
                  </a:moveTo>
                  <a:lnTo>
                    <a:pt x="50952" y="20127"/>
                  </a:lnTo>
                  <a:cubicBezTo>
                    <a:pt x="36005" y="5179"/>
                    <a:pt x="49179" y="5179"/>
                    <a:pt x="36005" y="5179"/>
                  </a:cubicBezTo>
                  <a:cubicBezTo>
                    <a:pt x="22832" y="5179"/>
                    <a:pt x="17511" y="-6474"/>
                    <a:pt x="12698" y="5179"/>
                  </a:cubicBezTo>
                  <a:cubicBezTo>
                    <a:pt x="-14409" y="25954"/>
                    <a:pt x="7884" y="35327"/>
                    <a:pt x="24099" y="3684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49" name="Freeform 304">
              <a:extLst>
                <a:ext uri="{FF2B5EF4-FFF2-40B4-BE49-F238E27FC236}">
                  <a16:creationId xmlns:a16="http://schemas.microsoft.com/office/drawing/2014/main" id="{7D8CC9B2-980D-16DE-59B5-A4191C6E75A0}"/>
                </a:ext>
              </a:extLst>
            </p:cNvPr>
            <p:cNvSpPr/>
            <p:nvPr/>
          </p:nvSpPr>
          <p:spPr>
            <a:xfrm>
              <a:off x="6756954" y="3022811"/>
              <a:ext cx="1013" cy="112"/>
            </a:xfrm>
            <a:custGeom>
              <a:avLst/>
              <a:gdLst>
                <a:gd name="connsiteX0" fmla="*/ 1013 w 1013"/>
                <a:gd name="connsiteY0" fmla="*/ 113 h 112"/>
                <a:gd name="connsiteX1" fmla="*/ 1013 w 1013"/>
                <a:gd name="connsiteY1" fmla="*/ 113 h 112"/>
                <a:gd name="connsiteX2" fmla="*/ 1013 w 1013"/>
                <a:gd name="connsiteY2" fmla="*/ 113 h 112"/>
              </a:gdLst>
              <a:ahLst/>
              <a:cxnLst>
                <a:cxn ang="0">
                  <a:pos x="connsiteX0" y="connsiteY0"/>
                </a:cxn>
                <a:cxn ang="0">
                  <a:pos x="connsiteX1" y="connsiteY1"/>
                </a:cxn>
                <a:cxn ang="0">
                  <a:pos x="connsiteX2" y="connsiteY2"/>
                </a:cxn>
              </a:cxnLst>
              <a:rect l="l" t="t" r="r" b="b"/>
              <a:pathLst>
                <a:path w="1013" h="112">
                  <a:moveTo>
                    <a:pt x="1013" y="113"/>
                  </a:moveTo>
                  <a:cubicBezTo>
                    <a:pt x="1013" y="113"/>
                    <a:pt x="1013" y="-141"/>
                    <a:pt x="1013" y="113"/>
                  </a:cubicBezTo>
                  <a:cubicBezTo>
                    <a:pt x="-1267" y="113"/>
                    <a:pt x="1013" y="113"/>
                    <a:pt x="1013" y="1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0" name="Freeform 305">
              <a:extLst>
                <a:ext uri="{FF2B5EF4-FFF2-40B4-BE49-F238E27FC236}">
                  <a16:creationId xmlns:a16="http://schemas.microsoft.com/office/drawing/2014/main" id="{1CD06A8E-7082-7FA6-6F27-663E78AC3F9B}"/>
                </a:ext>
              </a:extLst>
            </p:cNvPr>
            <p:cNvSpPr/>
            <p:nvPr/>
          </p:nvSpPr>
          <p:spPr>
            <a:xfrm>
              <a:off x="10679550" y="2560320"/>
              <a:ext cx="668" cy="959"/>
            </a:xfrm>
            <a:custGeom>
              <a:avLst/>
              <a:gdLst>
                <a:gd name="connsiteX0" fmla="*/ 668 w 668"/>
                <a:gd name="connsiteY0" fmla="*/ 0 h 959"/>
                <a:gd name="connsiteX1" fmla="*/ 668 w 668"/>
                <a:gd name="connsiteY1" fmla="*/ 0 h 959"/>
                <a:gd name="connsiteX2" fmla="*/ 668 w 668"/>
                <a:gd name="connsiteY2" fmla="*/ 0 h 959"/>
              </a:gdLst>
              <a:ahLst/>
              <a:cxnLst>
                <a:cxn ang="0">
                  <a:pos x="connsiteX0" y="connsiteY0"/>
                </a:cxn>
                <a:cxn ang="0">
                  <a:pos x="connsiteX1" y="connsiteY1"/>
                </a:cxn>
                <a:cxn ang="0">
                  <a:pos x="connsiteX2" y="connsiteY2"/>
                </a:cxn>
              </a:cxnLst>
              <a:rect l="l" t="t" r="r" b="b"/>
              <a:pathLst>
                <a:path w="668" h="959">
                  <a:moveTo>
                    <a:pt x="668" y="0"/>
                  </a:moveTo>
                  <a:cubicBezTo>
                    <a:pt x="-91" y="1013"/>
                    <a:pt x="-345" y="1520"/>
                    <a:pt x="668" y="0"/>
                  </a:cubicBezTo>
                  <a:lnTo>
                    <a:pt x="668"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1" name="Freeform 306">
              <a:extLst>
                <a:ext uri="{FF2B5EF4-FFF2-40B4-BE49-F238E27FC236}">
                  <a16:creationId xmlns:a16="http://schemas.microsoft.com/office/drawing/2014/main" id="{67846CBA-DBE4-BCDE-3787-C03E7593C584}"/>
                </a:ext>
              </a:extLst>
            </p:cNvPr>
            <p:cNvSpPr/>
            <p:nvPr/>
          </p:nvSpPr>
          <p:spPr>
            <a:xfrm>
              <a:off x="6587215" y="2591734"/>
              <a:ext cx="2533" cy="189"/>
            </a:xfrm>
            <a:custGeom>
              <a:avLst/>
              <a:gdLst>
                <a:gd name="connsiteX0" fmla="*/ 0 w 2533"/>
                <a:gd name="connsiteY0" fmla="*/ 0 h 189"/>
                <a:gd name="connsiteX1" fmla="*/ 0 w 2533"/>
                <a:gd name="connsiteY1" fmla="*/ 0 h 189"/>
                <a:gd name="connsiteX2" fmla="*/ 0 w 2533"/>
                <a:gd name="connsiteY2" fmla="*/ 0 h 189"/>
              </a:gdLst>
              <a:ahLst/>
              <a:cxnLst>
                <a:cxn ang="0">
                  <a:pos x="connsiteX0" y="connsiteY0"/>
                </a:cxn>
                <a:cxn ang="0">
                  <a:pos x="connsiteX1" y="connsiteY1"/>
                </a:cxn>
                <a:cxn ang="0">
                  <a:pos x="connsiteX2" y="connsiteY2"/>
                </a:cxn>
              </a:cxnLst>
              <a:rect l="l" t="t" r="r" b="b"/>
              <a:pathLst>
                <a:path w="2533" h="189">
                  <a:moveTo>
                    <a:pt x="0" y="0"/>
                  </a:moveTo>
                  <a:cubicBezTo>
                    <a:pt x="0" y="0"/>
                    <a:pt x="0" y="0"/>
                    <a:pt x="0" y="0"/>
                  </a:cubicBezTo>
                  <a:cubicBezTo>
                    <a:pt x="0" y="253"/>
                    <a:pt x="0" y="253"/>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2" name="Freeform 307">
              <a:extLst>
                <a:ext uri="{FF2B5EF4-FFF2-40B4-BE49-F238E27FC236}">
                  <a16:creationId xmlns:a16="http://schemas.microsoft.com/office/drawing/2014/main" id="{FE9F77D1-5050-2E39-4FD9-5010BD68C226}"/>
                </a:ext>
              </a:extLst>
            </p:cNvPr>
            <p:cNvSpPr/>
            <p:nvPr/>
          </p:nvSpPr>
          <p:spPr>
            <a:xfrm>
              <a:off x="6750621" y="2373100"/>
              <a:ext cx="189" cy="2533"/>
            </a:xfrm>
            <a:custGeom>
              <a:avLst/>
              <a:gdLst>
                <a:gd name="connsiteX0" fmla="*/ 0 w 189"/>
                <a:gd name="connsiteY0" fmla="*/ 0 h 2533"/>
                <a:gd name="connsiteX1" fmla="*/ 0 w 189"/>
                <a:gd name="connsiteY1" fmla="*/ 0 h 2533"/>
                <a:gd name="connsiteX2" fmla="*/ 0 w 189"/>
                <a:gd name="connsiteY2" fmla="*/ 0 h 2533"/>
              </a:gdLst>
              <a:ahLst/>
              <a:cxnLst>
                <a:cxn ang="0">
                  <a:pos x="connsiteX0" y="connsiteY0"/>
                </a:cxn>
                <a:cxn ang="0">
                  <a:pos x="connsiteX1" y="connsiteY1"/>
                </a:cxn>
                <a:cxn ang="0">
                  <a:pos x="connsiteX2" y="connsiteY2"/>
                </a:cxn>
              </a:cxnLst>
              <a:rect l="l" t="t" r="r" b="b"/>
              <a:pathLst>
                <a:path w="189" h="2533">
                  <a:moveTo>
                    <a:pt x="0" y="0"/>
                  </a:moveTo>
                  <a:cubicBezTo>
                    <a:pt x="253" y="0"/>
                    <a:pt x="253" y="0"/>
                    <a:pt x="0" y="0"/>
                  </a:cubicBezTo>
                  <a:lnTo>
                    <a:pt x="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3" name="Freeform 308">
              <a:extLst>
                <a:ext uri="{FF2B5EF4-FFF2-40B4-BE49-F238E27FC236}">
                  <a16:creationId xmlns:a16="http://schemas.microsoft.com/office/drawing/2014/main" id="{59CFF9D0-1618-F949-1D35-688C4487BAF1}"/>
                </a:ext>
              </a:extLst>
            </p:cNvPr>
            <p:cNvSpPr/>
            <p:nvPr/>
          </p:nvSpPr>
          <p:spPr>
            <a:xfrm>
              <a:off x="10680218" y="2558546"/>
              <a:ext cx="1013" cy="1773"/>
            </a:xfrm>
            <a:custGeom>
              <a:avLst/>
              <a:gdLst>
                <a:gd name="connsiteX0" fmla="*/ 1014 w 1013"/>
                <a:gd name="connsiteY0" fmla="*/ 0 h 1773"/>
                <a:gd name="connsiteX1" fmla="*/ 0 w 1013"/>
                <a:gd name="connsiteY1" fmla="*/ 1773 h 1773"/>
                <a:gd name="connsiteX2" fmla="*/ 1014 w 1013"/>
                <a:gd name="connsiteY2" fmla="*/ 0 h 1773"/>
              </a:gdLst>
              <a:ahLst/>
              <a:cxnLst>
                <a:cxn ang="0">
                  <a:pos x="connsiteX0" y="connsiteY0"/>
                </a:cxn>
                <a:cxn ang="0">
                  <a:pos x="connsiteX1" y="connsiteY1"/>
                </a:cxn>
                <a:cxn ang="0">
                  <a:pos x="connsiteX2" y="connsiteY2"/>
                </a:cxn>
              </a:cxnLst>
              <a:rect l="l" t="t" r="r" b="b"/>
              <a:pathLst>
                <a:path w="1013" h="1773">
                  <a:moveTo>
                    <a:pt x="1014" y="0"/>
                  </a:moveTo>
                  <a:cubicBezTo>
                    <a:pt x="507" y="760"/>
                    <a:pt x="254" y="1267"/>
                    <a:pt x="0" y="1773"/>
                  </a:cubicBezTo>
                  <a:cubicBezTo>
                    <a:pt x="254" y="1267"/>
                    <a:pt x="507" y="507"/>
                    <a:pt x="101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4" name="Freeform 309">
              <a:extLst>
                <a:ext uri="{FF2B5EF4-FFF2-40B4-BE49-F238E27FC236}">
                  <a16:creationId xmlns:a16="http://schemas.microsoft.com/office/drawing/2014/main" id="{29223485-6AB8-679C-85AF-9BA20AD02B41}"/>
                </a:ext>
              </a:extLst>
            </p:cNvPr>
            <p:cNvSpPr/>
            <p:nvPr/>
          </p:nvSpPr>
          <p:spPr>
            <a:xfrm>
              <a:off x="10626509" y="2449102"/>
              <a:ext cx="506" cy="253"/>
            </a:xfrm>
            <a:custGeom>
              <a:avLst/>
              <a:gdLst>
                <a:gd name="connsiteX0" fmla="*/ 507 w 506"/>
                <a:gd name="connsiteY0" fmla="*/ 253 h 253"/>
                <a:gd name="connsiteX1" fmla="*/ 0 w 506"/>
                <a:gd name="connsiteY1" fmla="*/ 0 h 253"/>
                <a:gd name="connsiteX2" fmla="*/ 507 w 506"/>
                <a:gd name="connsiteY2" fmla="*/ 253 h 253"/>
              </a:gdLst>
              <a:ahLst/>
              <a:cxnLst>
                <a:cxn ang="0">
                  <a:pos x="connsiteX0" y="connsiteY0"/>
                </a:cxn>
                <a:cxn ang="0">
                  <a:pos x="connsiteX1" y="connsiteY1"/>
                </a:cxn>
                <a:cxn ang="0">
                  <a:pos x="connsiteX2" y="connsiteY2"/>
                </a:cxn>
              </a:cxnLst>
              <a:rect l="l" t="t" r="r" b="b"/>
              <a:pathLst>
                <a:path w="506" h="253">
                  <a:moveTo>
                    <a:pt x="507" y="253"/>
                  </a:moveTo>
                  <a:cubicBezTo>
                    <a:pt x="254" y="253"/>
                    <a:pt x="254" y="253"/>
                    <a:pt x="0" y="0"/>
                  </a:cubicBezTo>
                  <a:cubicBezTo>
                    <a:pt x="0" y="0"/>
                    <a:pt x="254" y="253"/>
                    <a:pt x="507" y="25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5" name="Freeform 310">
              <a:extLst>
                <a:ext uri="{FF2B5EF4-FFF2-40B4-BE49-F238E27FC236}">
                  <a16:creationId xmlns:a16="http://schemas.microsoft.com/office/drawing/2014/main" id="{8432F698-7FB9-9D10-052D-266CBF84C74A}"/>
                </a:ext>
              </a:extLst>
            </p:cNvPr>
            <p:cNvSpPr/>
            <p:nvPr/>
          </p:nvSpPr>
          <p:spPr>
            <a:xfrm>
              <a:off x="10680978" y="2558040"/>
              <a:ext cx="506" cy="759"/>
            </a:xfrm>
            <a:custGeom>
              <a:avLst/>
              <a:gdLst>
                <a:gd name="connsiteX0" fmla="*/ 507 w 506"/>
                <a:gd name="connsiteY0" fmla="*/ 0 h 759"/>
                <a:gd name="connsiteX1" fmla="*/ 0 w 506"/>
                <a:gd name="connsiteY1" fmla="*/ 760 h 759"/>
                <a:gd name="connsiteX2" fmla="*/ 507 w 506"/>
                <a:gd name="connsiteY2" fmla="*/ 0 h 759"/>
              </a:gdLst>
              <a:ahLst/>
              <a:cxnLst>
                <a:cxn ang="0">
                  <a:pos x="connsiteX0" y="connsiteY0"/>
                </a:cxn>
                <a:cxn ang="0">
                  <a:pos x="connsiteX1" y="connsiteY1"/>
                </a:cxn>
                <a:cxn ang="0">
                  <a:pos x="connsiteX2" y="connsiteY2"/>
                </a:cxn>
              </a:cxnLst>
              <a:rect l="l" t="t" r="r" b="b"/>
              <a:pathLst>
                <a:path w="506" h="759">
                  <a:moveTo>
                    <a:pt x="507" y="0"/>
                  </a:moveTo>
                  <a:cubicBezTo>
                    <a:pt x="507" y="0"/>
                    <a:pt x="254" y="253"/>
                    <a:pt x="0" y="760"/>
                  </a:cubicBezTo>
                  <a:cubicBezTo>
                    <a:pt x="254" y="253"/>
                    <a:pt x="254" y="253"/>
                    <a:pt x="50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6" name="Freeform 311">
              <a:extLst>
                <a:ext uri="{FF2B5EF4-FFF2-40B4-BE49-F238E27FC236}">
                  <a16:creationId xmlns:a16="http://schemas.microsoft.com/office/drawing/2014/main" id="{18ECA187-2F1F-0D43-E1EE-44775B0F46F7}"/>
                </a:ext>
              </a:extLst>
            </p:cNvPr>
            <p:cNvSpPr/>
            <p:nvPr/>
          </p:nvSpPr>
          <p:spPr>
            <a:xfrm>
              <a:off x="10049840" y="2606175"/>
              <a:ext cx="1835" cy="1835"/>
            </a:xfrm>
            <a:custGeom>
              <a:avLst/>
              <a:gdLst>
                <a:gd name="connsiteX0" fmla="*/ 1835 w 1835"/>
                <a:gd name="connsiteY0" fmla="*/ 0 h 1835"/>
                <a:gd name="connsiteX1" fmla="*/ 1835 w 1835"/>
                <a:gd name="connsiteY1" fmla="*/ 0 h 1835"/>
                <a:gd name="connsiteX2" fmla="*/ 1835 w 1835"/>
                <a:gd name="connsiteY2" fmla="*/ 0 h 1835"/>
              </a:gdLst>
              <a:ahLst/>
              <a:cxnLst>
                <a:cxn ang="0">
                  <a:pos x="connsiteX0" y="connsiteY0"/>
                </a:cxn>
                <a:cxn ang="0">
                  <a:pos x="connsiteX1" y="connsiteY1"/>
                </a:cxn>
                <a:cxn ang="0">
                  <a:pos x="connsiteX2" y="connsiteY2"/>
                </a:cxn>
              </a:cxnLst>
              <a:rect l="l" t="t" r="r" b="b"/>
              <a:pathLst>
                <a:path w="1835" h="1835">
                  <a:moveTo>
                    <a:pt x="1835" y="0"/>
                  </a:moveTo>
                  <a:cubicBezTo>
                    <a:pt x="62" y="1773"/>
                    <a:pt x="-1205" y="3040"/>
                    <a:pt x="1835" y="0"/>
                  </a:cubicBezTo>
                  <a:lnTo>
                    <a:pt x="1835"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7" name="Freeform 312">
              <a:extLst>
                <a:ext uri="{FF2B5EF4-FFF2-40B4-BE49-F238E27FC236}">
                  <a16:creationId xmlns:a16="http://schemas.microsoft.com/office/drawing/2014/main" id="{0F5D25F0-205A-4494-7734-8A7637290450}"/>
                </a:ext>
              </a:extLst>
            </p:cNvPr>
            <p:cNvSpPr/>
            <p:nvPr/>
          </p:nvSpPr>
          <p:spPr>
            <a:xfrm>
              <a:off x="8152176" y="1968984"/>
              <a:ext cx="190" cy="1047"/>
            </a:xfrm>
            <a:custGeom>
              <a:avLst/>
              <a:gdLst>
                <a:gd name="connsiteX0" fmla="*/ 190 w 190"/>
                <a:gd name="connsiteY0" fmla="*/ 1047 h 1047"/>
                <a:gd name="connsiteX1" fmla="*/ 190 w 190"/>
                <a:gd name="connsiteY1" fmla="*/ 1047 h 1047"/>
                <a:gd name="connsiteX2" fmla="*/ 190 w 190"/>
                <a:gd name="connsiteY2" fmla="*/ 1047 h 1047"/>
              </a:gdLst>
              <a:ahLst/>
              <a:cxnLst>
                <a:cxn ang="0">
                  <a:pos x="connsiteX0" y="connsiteY0"/>
                </a:cxn>
                <a:cxn ang="0">
                  <a:pos x="connsiteX1" y="connsiteY1"/>
                </a:cxn>
                <a:cxn ang="0">
                  <a:pos x="connsiteX2" y="connsiteY2"/>
                </a:cxn>
              </a:cxnLst>
              <a:rect l="l" t="t" r="r" b="b"/>
              <a:pathLst>
                <a:path w="190" h="1047">
                  <a:moveTo>
                    <a:pt x="190" y="1047"/>
                  </a:moveTo>
                  <a:cubicBezTo>
                    <a:pt x="-63" y="-473"/>
                    <a:pt x="-63" y="-220"/>
                    <a:pt x="190" y="1047"/>
                  </a:cubicBezTo>
                  <a:lnTo>
                    <a:pt x="190" y="1047"/>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8" name="Freeform 313">
              <a:extLst>
                <a:ext uri="{FF2B5EF4-FFF2-40B4-BE49-F238E27FC236}">
                  <a16:creationId xmlns:a16="http://schemas.microsoft.com/office/drawing/2014/main" id="{24E5F623-F82F-5C18-8910-5A2E5700DE7A}"/>
                </a:ext>
              </a:extLst>
            </p:cNvPr>
            <p:cNvSpPr/>
            <p:nvPr/>
          </p:nvSpPr>
          <p:spPr>
            <a:xfrm>
              <a:off x="8153885" y="1975352"/>
              <a:ext cx="2533" cy="506"/>
            </a:xfrm>
            <a:custGeom>
              <a:avLst/>
              <a:gdLst>
                <a:gd name="connsiteX0" fmla="*/ 0 w 2533"/>
                <a:gd name="connsiteY0" fmla="*/ 507 h 506"/>
                <a:gd name="connsiteX1" fmla="*/ 0 w 2533"/>
                <a:gd name="connsiteY1" fmla="*/ 0 h 506"/>
                <a:gd name="connsiteX2" fmla="*/ 0 w 2533"/>
                <a:gd name="connsiteY2" fmla="*/ 507 h 506"/>
              </a:gdLst>
              <a:ahLst/>
              <a:cxnLst>
                <a:cxn ang="0">
                  <a:pos x="connsiteX0" y="connsiteY0"/>
                </a:cxn>
                <a:cxn ang="0">
                  <a:pos x="connsiteX1" y="connsiteY1"/>
                </a:cxn>
                <a:cxn ang="0">
                  <a:pos x="connsiteX2" y="connsiteY2"/>
                </a:cxn>
              </a:cxnLst>
              <a:rect l="l" t="t" r="r" b="b"/>
              <a:pathLst>
                <a:path w="2533" h="506">
                  <a:moveTo>
                    <a:pt x="0" y="507"/>
                  </a:moveTo>
                  <a:cubicBezTo>
                    <a:pt x="0" y="253"/>
                    <a:pt x="0" y="253"/>
                    <a:pt x="0" y="0"/>
                  </a:cubicBezTo>
                  <a:cubicBezTo>
                    <a:pt x="0" y="253"/>
                    <a:pt x="0" y="507"/>
                    <a:pt x="0" y="50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59" name="Freeform 314">
              <a:extLst>
                <a:ext uri="{FF2B5EF4-FFF2-40B4-BE49-F238E27FC236}">
                  <a16:creationId xmlns:a16="http://schemas.microsoft.com/office/drawing/2014/main" id="{71E5BF16-0B22-190A-8B1E-249EBB459ABB}"/>
                </a:ext>
              </a:extLst>
            </p:cNvPr>
            <p:cNvSpPr/>
            <p:nvPr/>
          </p:nvSpPr>
          <p:spPr>
            <a:xfrm>
              <a:off x="8152366" y="1969778"/>
              <a:ext cx="252" cy="1013"/>
            </a:xfrm>
            <a:custGeom>
              <a:avLst/>
              <a:gdLst>
                <a:gd name="connsiteX0" fmla="*/ 253 w 252"/>
                <a:gd name="connsiteY0" fmla="*/ 1013 h 1013"/>
                <a:gd name="connsiteX1" fmla="*/ 0 w 252"/>
                <a:gd name="connsiteY1" fmla="*/ 0 h 1013"/>
                <a:gd name="connsiteX2" fmla="*/ 253 w 252"/>
                <a:gd name="connsiteY2" fmla="*/ 1013 h 1013"/>
              </a:gdLst>
              <a:ahLst/>
              <a:cxnLst>
                <a:cxn ang="0">
                  <a:pos x="connsiteX0" y="connsiteY0"/>
                </a:cxn>
                <a:cxn ang="0">
                  <a:pos x="connsiteX1" y="connsiteY1"/>
                </a:cxn>
                <a:cxn ang="0">
                  <a:pos x="connsiteX2" y="connsiteY2"/>
                </a:cxn>
              </a:cxnLst>
              <a:rect l="l" t="t" r="r" b="b"/>
              <a:pathLst>
                <a:path w="252" h="1013">
                  <a:moveTo>
                    <a:pt x="253" y="1013"/>
                  </a:moveTo>
                  <a:cubicBezTo>
                    <a:pt x="253" y="760"/>
                    <a:pt x="0" y="253"/>
                    <a:pt x="0" y="0"/>
                  </a:cubicBezTo>
                  <a:cubicBezTo>
                    <a:pt x="253" y="507"/>
                    <a:pt x="253" y="760"/>
                    <a:pt x="253" y="10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0" name="Freeform 315">
              <a:extLst>
                <a:ext uri="{FF2B5EF4-FFF2-40B4-BE49-F238E27FC236}">
                  <a16:creationId xmlns:a16="http://schemas.microsoft.com/office/drawing/2014/main" id="{D4133B1B-BB07-338C-DAA7-F1FAA557ED35}"/>
                </a:ext>
              </a:extLst>
            </p:cNvPr>
            <p:cNvSpPr/>
            <p:nvPr/>
          </p:nvSpPr>
          <p:spPr>
            <a:xfrm>
              <a:off x="8152619" y="1970791"/>
              <a:ext cx="1013" cy="4306"/>
            </a:xfrm>
            <a:custGeom>
              <a:avLst/>
              <a:gdLst>
                <a:gd name="connsiteX0" fmla="*/ 1014 w 1013"/>
                <a:gd name="connsiteY0" fmla="*/ 4307 h 4306"/>
                <a:gd name="connsiteX1" fmla="*/ 0 w 1013"/>
                <a:gd name="connsiteY1" fmla="*/ 0 h 4306"/>
                <a:gd name="connsiteX2" fmla="*/ 1014 w 1013"/>
                <a:gd name="connsiteY2" fmla="*/ 4307 h 4306"/>
              </a:gdLst>
              <a:ahLst/>
              <a:cxnLst>
                <a:cxn ang="0">
                  <a:pos x="connsiteX0" y="connsiteY0"/>
                </a:cxn>
                <a:cxn ang="0">
                  <a:pos x="connsiteX1" y="connsiteY1"/>
                </a:cxn>
                <a:cxn ang="0">
                  <a:pos x="connsiteX2" y="connsiteY2"/>
                </a:cxn>
              </a:cxnLst>
              <a:rect l="l" t="t" r="r" b="b"/>
              <a:pathLst>
                <a:path w="1013" h="4306">
                  <a:moveTo>
                    <a:pt x="1014" y="4307"/>
                  </a:moveTo>
                  <a:cubicBezTo>
                    <a:pt x="507" y="2533"/>
                    <a:pt x="254" y="1013"/>
                    <a:pt x="0" y="0"/>
                  </a:cubicBezTo>
                  <a:cubicBezTo>
                    <a:pt x="507" y="1520"/>
                    <a:pt x="760" y="3294"/>
                    <a:pt x="1014" y="4307"/>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1" name="Freeform 316">
              <a:extLst>
                <a:ext uri="{FF2B5EF4-FFF2-40B4-BE49-F238E27FC236}">
                  <a16:creationId xmlns:a16="http://schemas.microsoft.com/office/drawing/2014/main" id="{8251322C-3DAF-4A6A-BF94-C567A9E8A746}"/>
                </a:ext>
              </a:extLst>
            </p:cNvPr>
            <p:cNvSpPr/>
            <p:nvPr/>
          </p:nvSpPr>
          <p:spPr>
            <a:xfrm>
              <a:off x="8153885" y="1975239"/>
              <a:ext cx="2533" cy="112"/>
            </a:xfrm>
            <a:custGeom>
              <a:avLst/>
              <a:gdLst>
                <a:gd name="connsiteX0" fmla="*/ 0 w 2533"/>
                <a:gd name="connsiteY0" fmla="*/ 113 h 112"/>
                <a:gd name="connsiteX1" fmla="*/ 0 w 2533"/>
                <a:gd name="connsiteY1" fmla="*/ 113 h 112"/>
                <a:gd name="connsiteX2" fmla="*/ 0 w 2533"/>
                <a:gd name="connsiteY2" fmla="*/ 113 h 112"/>
              </a:gdLst>
              <a:ahLst/>
              <a:cxnLst>
                <a:cxn ang="0">
                  <a:pos x="connsiteX0" y="connsiteY0"/>
                </a:cxn>
                <a:cxn ang="0">
                  <a:pos x="connsiteX1" y="connsiteY1"/>
                </a:cxn>
                <a:cxn ang="0">
                  <a:pos x="connsiteX2" y="connsiteY2"/>
                </a:cxn>
              </a:cxnLst>
              <a:rect l="l" t="t" r="r" b="b"/>
              <a:pathLst>
                <a:path w="2533" h="112">
                  <a:moveTo>
                    <a:pt x="0" y="113"/>
                  </a:moveTo>
                  <a:cubicBezTo>
                    <a:pt x="0" y="113"/>
                    <a:pt x="0" y="-141"/>
                    <a:pt x="0" y="113"/>
                  </a:cubicBezTo>
                  <a:cubicBezTo>
                    <a:pt x="0" y="-141"/>
                    <a:pt x="0" y="113"/>
                    <a:pt x="0" y="11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2" name="Freeform 317">
              <a:extLst>
                <a:ext uri="{FF2B5EF4-FFF2-40B4-BE49-F238E27FC236}">
                  <a16:creationId xmlns:a16="http://schemas.microsoft.com/office/drawing/2014/main" id="{FC25D121-44BA-F259-6971-B2AC49BF731C}"/>
                </a:ext>
              </a:extLst>
            </p:cNvPr>
            <p:cNvSpPr/>
            <p:nvPr/>
          </p:nvSpPr>
          <p:spPr>
            <a:xfrm>
              <a:off x="7154702" y="3741403"/>
              <a:ext cx="252" cy="506"/>
            </a:xfrm>
            <a:custGeom>
              <a:avLst/>
              <a:gdLst>
                <a:gd name="connsiteX0" fmla="*/ 0 w 252"/>
                <a:gd name="connsiteY0" fmla="*/ 0 h 506"/>
                <a:gd name="connsiteX1" fmla="*/ 253 w 252"/>
                <a:gd name="connsiteY1" fmla="*/ 507 h 506"/>
                <a:gd name="connsiteX2" fmla="*/ 0 w 252"/>
                <a:gd name="connsiteY2" fmla="*/ 0 h 506"/>
              </a:gdLst>
              <a:ahLst/>
              <a:cxnLst>
                <a:cxn ang="0">
                  <a:pos x="connsiteX0" y="connsiteY0"/>
                </a:cxn>
                <a:cxn ang="0">
                  <a:pos x="connsiteX1" y="connsiteY1"/>
                </a:cxn>
                <a:cxn ang="0">
                  <a:pos x="connsiteX2" y="connsiteY2"/>
                </a:cxn>
              </a:cxnLst>
              <a:rect l="l" t="t" r="r" b="b"/>
              <a:pathLst>
                <a:path w="252" h="506">
                  <a:moveTo>
                    <a:pt x="0" y="0"/>
                  </a:moveTo>
                  <a:cubicBezTo>
                    <a:pt x="0" y="0"/>
                    <a:pt x="253" y="253"/>
                    <a:pt x="253" y="507"/>
                  </a:cubicBezTo>
                  <a:cubicBezTo>
                    <a:pt x="0" y="253"/>
                    <a:pt x="0" y="0"/>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3" name="Freeform 318">
              <a:extLst>
                <a:ext uri="{FF2B5EF4-FFF2-40B4-BE49-F238E27FC236}">
                  <a16:creationId xmlns:a16="http://schemas.microsoft.com/office/drawing/2014/main" id="{23040FEB-1CB3-0791-27A7-526E2BC74C35}"/>
                </a:ext>
              </a:extLst>
            </p:cNvPr>
            <p:cNvSpPr/>
            <p:nvPr/>
          </p:nvSpPr>
          <p:spPr>
            <a:xfrm>
              <a:off x="9366953" y="3212170"/>
              <a:ext cx="190" cy="1063"/>
            </a:xfrm>
            <a:custGeom>
              <a:avLst/>
              <a:gdLst>
                <a:gd name="connsiteX0" fmla="*/ 190 w 190"/>
                <a:gd name="connsiteY0" fmla="*/ 0 h 1063"/>
                <a:gd name="connsiteX1" fmla="*/ 190 w 190"/>
                <a:gd name="connsiteY1" fmla="*/ 0 h 1063"/>
                <a:gd name="connsiteX2" fmla="*/ 190 w 190"/>
                <a:gd name="connsiteY2" fmla="*/ 0 h 1063"/>
              </a:gdLst>
              <a:ahLst/>
              <a:cxnLst>
                <a:cxn ang="0">
                  <a:pos x="connsiteX0" y="connsiteY0"/>
                </a:cxn>
                <a:cxn ang="0">
                  <a:pos x="connsiteX1" y="connsiteY1"/>
                </a:cxn>
                <a:cxn ang="0">
                  <a:pos x="connsiteX2" y="connsiteY2"/>
                </a:cxn>
              </a:cxnLst>
              <a:rect l="l" t="t" r="r" b="b"/>
              <a:pathLst>
                <a:path w="190" h="1063">
                  <a:moveTo>
                    <a:pt x="190" y="0"/>
                  </a:moveTo>
                  <a:cubicBezTo>
                    <a:pt x="-63" y="1013"/>
                    <a:pt x="-63" y="1773"/>
                    <a:pt x="190" y="0"/>
                  </a:cubicBezTo>
                  <a:lnTo>
                    <a:pt x="19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4" name="Freeform 319">
              <a:extLst>
                <a:ext uri="{FF2B5EF4-FFF2-40B4-BE49-F238E27FC236}">
                  <a16:creationId xmlns:a16="http://schemas.microsoft.com/office/drawing/2014/main" id="{EF7AA866-F5F0-5E63-E628-F3247D7D94B4}"/>
                </a:ext>
              </a:extLst>
            </p:cNvPr>
            <p:cNvSpPr/>
            <p:nvPr/>
          </p:nvSpPr>
          <p:spPr>
            <a:xfrm>
              <a:off x="9367143" y="3211664"/>
              <a:ext cx="252" cy="506"/>
            </a:xfrm>
            <a:custGeom>
              <a:avLst/>
              <a:gdLst>
                <a:gd name="connsiteX0" fmla="*/ 253 w 252"/>
                <a:gd name="connsiteY0" fmla="*/ 0 h 506"/>
                <a:gd name="connsiteX1" fmla="*/ 0 w 252"/>
                <a:gd name="connsiteY1" fmla="*/ 507 h 506"/>
                <a:gd name="connsiteX2" fmla="*/ 253 w 252"/>
                <a:gd name="connsiteY2" fmla="*/ 0 h 506"/>
              </a:gdLst>
              <a:ahLst/>
              <a:cxnLst>
                <a:cxn ang="0">
                  <a:pos x="connsiteX0" y="connsiteY0"/>
                </a:cxn>
                <a:cxn ang="0">
                  <a:pos x="connsiteX1" y="connsiteY1"/>
                </a:cxn>
                <a:cxn ang="0">
                  <a:pos x="connsiteX2" y="connsiteY2"/>
                </a:cxn>
              </a:cxnLst>
              <a:rect l="l" t="t" r="r" b="b"/>
              <a:pathLst>
                <a:path w="252" h="506">
                  <a:moveTo>
                    <a:pt x="253" y="0"/>
                  </a:moveTo>
                  <a:cubicBezTo>
                    <a:pt x="253" y="253"/>
                    <a:pt x="253" y="507"/>
                    <a:pt x="0" y="507"/>
                  </a:cubicBezTo>
                  <a:cubicBezTo>
                    <a:pt x="0" y="507"/>
                    <a:pt x="253" y="253"/>
                    <a:pt x="25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5" name="Freeform 320">
              <a:extLst>
                <a:ext uri="{FF2B5EF4-FFF2-40B4-BE49-F238E27FC236}">
                  <a16:creationId xmlns:a16="http://schemas.microsoft.com/office/drawing/2014/main" id="{5DF15181-8ECE-C25C-DD21-4B825C1516B8}"/>
                </a:ext>
              </a:extLst>
            </p:cNvPr>
            <p:cNvSpPr/>
            <p:nvPr/>
          </p:nvSpPr>
          <p:spPr>
            <a:xfrm>
              <a:off x="9367396" y="3211410"/>
              <a:ext cx="2533" cy="506"/>
            </a:xfrm>
            <a:custGeom>
              <a:avLst/>
              <a:gdLst>
                <a:gd name="connsiteX0" fmla="*/ 0 w 2533"/>
                <a:gd name="connsiteY0" fmla="*/ 0 h 506"/>
                <a:gd name="connsiteX1" fmla="*/ 0 w 2533"/>
                <a:gd name="connsiteY1" fmla="*/ 507 h 506"/>
                <a:gd name="connsiteX2" fmla="*/ 0 w 2533"/>
                <a:gd name="connsiteY2" fmla="*/ 0 h 506"/>
              </a:gdLst>
              <a:ahLst/>
              <a:cxnLst>
                <a:cxn ang="0">
                  <a:pos x="connsiteX0" y="connsiteY0"/>
                </a:cxn>
                <a:cxn ang="0">
                  <a:pos x="connsiteX1" y="connsiteY1"/>
                </a:cxn>
                <a:cxn ang="0">
                  <a:pos x="connsiteX2" y="connsiteY2"/>
                </a:cxn>
              </a:cxnLst>
              <a:rect l="l" t="t" r="r" b="b"/>
              <a:pathLst>
                <a:path w="2533" h="506">
                  <a:moveTo>
                    <a:pt x="0" y="0"/>
                  </a:moveTo>
                  <a:cubicBezTo>
                    <a:pt x="0" y="0"/>
                    <a:pt x="0" y="253"/>
                    <a:pt x="0" y="507"/>
                  </a:cubicBezTo>
                  <a:cubicBezTo>
                    <a:pt x="0" y="253"/>
                    <a:pt x="0" y="0"/>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6" name="Freeform 321">
              <a:extLst>
                <a:ext uri="{FF2B5EF4-FFF2-40B4-BE49-F238E27FC236}">
                  <a16:creationId xmlns:a16="http://schemas.microsoft.com/office/drawing/2014/main" id="{17A32062-DECF-30D0-3AAD-98F47A37C64E}"/>
                </a:ext>
              </a:extLst>
            </p:cNvPr>
            <p:cNvSpPr/>
            <p:nvPr/>
          </p:nvSpPr>
          <p:spPr>
            <a:xfrm>
              <a:off x="8576207" y="4169805"/>
              <a:ext cx="2533" cy="2533"/>
            </a:xfrm>
            <a:custGeom>
              <a:avLst/>
              <a:gdLst>
                <a:gd name="connsiteX0" fmla="*/ 0 w 2533"/>
                <a:gd name="connsiteY0" fmla="*/ 0 h 2533"/>
                <a:gd name="connsiteX1" fmla="*/ 0 w 2533"/>
                <a:gd name="connsiteY1" fmla="*/ 0 h 2533"/>
                <a:gd name="connsiteX2" fmla="*/ 0 w 2533"/>
                <a:gd name="connsiteY2" fmla="*/ 0 h 2533"/>
              </a:gdLst>
              <a:ahLst/>
              <a:cxnLst>
                <a:cxn ang="0">
                  <a:pos x="connsiteX0" y="connsiteY0"/>
                </a:cxn>
                <a:cxn ang="0">
                  <a:pos x="connsiteX1" y="connsiteY1"/>
                </a:cxn>
                <a:cxn ang="0">
                  <a:pos x="connsiteX2" y="connsiteY2"/>
                </a:cxn>
              </a:cxnLst>
              <a:rect l="l" t="t" r="r" b="b"/>
              <a:pathLst>
                <a:path w="2533" h="2533">
                  <a:moveTo>
                    <a:pt x="0" y="0"/>
                  </a:moveTo>
                  <a:cubicBezTo>
                    <a:pt x="0" y="0"/>
                    <a:pt x="0" y="0"/>
                    <a:pt x="0" y="0"/>
                  </a:cubicBezTo>
                  <a:cubicBezTo>
                    <a:pt x="0" y="0"/>
                    <a:pt x="0" y="0"/>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7" name="Freeform 322">
              <a:extLst>
                <a:ext uri="{FF2B5EF4-FFF2-40B4-BE49-F238E27FC236}">
                  <a16:creationId xmlns:a16="http://schemas.microsoft.com/office/drawing/2014/main" id="{2356725D-CA84-C272-EB97-EC19E27FB9B1}"/>
                </a:ext>
              </a:extLst>
            </p:cNvPr>
            <p:cNvSpPr/>
            <p:nvPr/>
          </p:nvSpPr>
          <p:spPr>
            <a:xfrm>
              <a:off x="7154955" y="3741656"/>
              <a:ext cx="2787" cy="2786"/>
            </a:xfrm>
            <a:custGeom>
              <a:avLst/>
              <a:gdLst>
                <a:gd name="connsiteX0" fmla="*/ 0 w 2787"/>
                <a:gd name="connsiteY0" fmla="*/ 0 h 2786"/>
                <a:gd name="connsiteX1" fmla="*/ 2787 w 2787"/>
                <a:gd name="connsiteY1" fmla="*/ 2787 h 2786"/>
                <a:gd name="connsiteX2" fmla="*/ 0 w 2787"/>
                <a:gd name="connsiteY2" fmla="*/ 0 h 2786"/>
              </a:gdLst>
              <a:ahLst/>
              <a:cxnLst>
                <a:cxn ang="0">
                  <a:pos x="connsiteX0" y="connsiteY0"/>
                </a:cxn>
                <a:cxn ang="0">
                  <a:pos x="connsiteX1" y="connsiteY1"/>
                </a:cxn>
                <a:cxn ang="0">
                  <a:pos x="connsiteX2" y="connsiteY2"/>
                </a:cxn>
              </a:cxnLst>
              <a:rect l="l" t="t" r="r" b="b"/>
              <a:pathLst>
                <a:path w="2787" h="2786">
                  <a:moveTo>
                    <a:pt x="0" y="0"/>
                  </a:moveTo>
                  <a:cubicBezTo>
                    <a:pt x="1014" y="1013"/>
                    <a:pt x="2027" y="2027"/>
                    <a:pt x="2787" y="2787"/>
                  </a:cubicBezTo>
                  <a:cubicBezTo>
                    <a:pt x="1520" y="1773"/>
                    <a:pt x="507" y="507"/>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8" name="Freeform 323">
              <a:extLst>
                <a:ext uri="{FF2B5EF4-FFF2-40B4-BE49-F238E27FC236}">
                  <a16:creationId xmlns:a16="http://schemas.microsoft.com/office/drawing/2014/main" id="{678A32CE-A959-B004-E3D9-88EDA964F5E2}"/>
                </a:ext>
              </a:extLst>
            </p:cNvPr>
            <p:cNvSpPr/>
            <p:nvPr/>
          </p:nvSpPr>
          <p:spPr>
            <a:xfrm>
              <a:off x="7291760" y="4032747"/>
              <a:ext cx="1013" cy="1773"/>
            </a:xfrm>
            <a:custGeom>
              <a:avLst/>
              <a:gdLst>
                <a:gd name="connsiteX0" fmla="*/ 1014 w 1013"/>
                <a:gd name="connsiteY0" fmla="*/ 0 h 1773"/>
                <a:gd name="connsiteX1" fmla="*/ 0 w 1013"/>
                <a:gd name="connsiteY1" fmla="*/ 1773 h 1773"/>
                <a:gd name="connsiteX2" fmla="*/ 1014 w 1013"/>
                <a:gd name="connsiteY2" fmla="*/ 0 h 1773"/>
              </a:gdLst>
              <a:ahLst/>
              <a:cxnLst>
                <a:cxn ang="0">
                  <a:pos x="connsiteX0" y="connsiteY0"/>
                </a:cxn>
                <a:cxn ang="0">
                  <a:pos x="connsiteX1" y="connsiteY1"/>
                </a:cxn>
                <a:cxn ang="0">
                  <a:pos x="connsiteX2" y="connsiteY2"/>
                </a:cxn>
              </a:cxnLst>
              <a:rect l="l" t="t" r="r" b="b"/>
              <a:pathLst>
                <a:path w="1013" h="1773">
                  <a:moveTo>
                    <a:pt x="1014" y="0"/>
                  </a:moveTo>
                  <a:cubicBezTo>
                    <a:pt x="507" y="760"/>
                    <a:pt x="254" y="1520"/>
                    <a:pt x="0" y="1773"/>
                  </a:cubicBezTo>
                  <a:cubicBezTo>
                    <a:pt x="0" y="1267"/>
                    <a:pt x="507" y="760"/>
                    <a:pt x="101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69" name="Freeform 324">
              <a:extLst>
                <a:ext uri="{FF2B5EF4-FFF2-40B4-BE49-F238E27FC236}">
                  <a16:creationId xmlns:a16="http://schemas.microsoft.com/office/drawing/2014/main" id="{FB7EA6EE-4750-8480-6991-4C09746AE401}"/>
                </a:ext>
              </a:extLst>
            </p:cNvPr>
            <p:cNvSpPr/>
            <p:nvPr/>
          </p:nvSpPr>
          <p:spPr>
            <a:xfrm>
              <a:off x="7292774" y="4030214"/>
              <a:ext cx="1266" cy="2279"/>
            </a:xfrm>
            <a:custGeom>
              <a:avLst/>
              <a:gdLst>
                <a:gd name="connsiteX0" fmla="*/ 1267 w 1266"/>
                <a:gd name="connsiteY0" fmla="*/ 0 h 2279"/>
                <a:gd name="connsiteX1" fmla="*/ 0 w 1266"/>
                <a:gd name="connsiteY1" fmla="*/ 2280 h 2279"/>
                <a:gd name="connsiteX2" fmla="*/ 1267 w 1266"/>
                <a:gd name="connsiteY2" fmla="*/ 0 h 2279"/>
              </a:gdLst>
              <a:ahLst/>
              <a:cxnLst>
                <a:cxn ang="0">
                  <a:pos x="connsiteX0" y="connsiteY0"/>
                </a:cxn>
                <a:cxn ang="0">
                  <a:pos x="connsiteX1" y="connsiteY1"/>
                </a:cxn>
                <a:cxn ang="0">
                  <a:pos x="connsiteX2" y="connsiteY2"/>
                </a:cxn>
              </a:cxnLst>
              <a:rect l="l" t="t" r="r" b="b"/>
              <a:pathLst>
                <a:path w="1266" h="2279">
                  <a:moveTo>
                    <a:pt x="1267" y="0"/>
                  </a:moveTo>
                  <a:cubicBezTo>
                    <a:pt x="760" y="1013"/>
                    <a:pt x="253" y="1773"/>
                    <a:pt x="0" y="2280"/>
                  </a:cubicBezTo>
                  <a:cubicBezTo>
                    <a:pt x="253" y="1520"/>
                    <a:pt x="760" y="760"/>
                    <a:pt x="126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0" name="Freeform 325">
              <a:extLst>
                <a:ext uri="{FF2B5EF4-FFF2-40B4-BE49-F238E27FC236}">
                  <a16:creationId xmlns:a16="http://schemas.microsoft.com/office/drawing/2014/main" id="{90EA5737-EB92-5530-F7AB-5AE9462A7A2A}"/>
                </a:ext>
              </a:extLst>
            </p:cNvPr>
            <p:cNvSpPr/>
            <p:nvPr/>
          </p:nvSpPr>
          <p:spPr>
            <a:xfrm>
              <a:off x="7291507" y="4034520"/>
              <a:ext cx="252" cy="253"/>
            </a:xfrm>
            <a:custGeom>
              <a:avLst/>
              <a:gdLst>
                <a:gd name="connsiteX0" fmla="*/ 253 w 252"/>
                <a:gd name="connsiteY0" fmla="*/ 0 h 253"/>
                <a:gd name="connsiteX1" fmla="*/ 0 w 252"/>
                <a:gd name="connsiteY1" fmla="*/ 253 h 253"/>
                <a:gd name="connsiteX2" fmla="*/ 253 w 252"/>
                <a:gd name="connsiteY2" fmla="*/ 0 h 253"/>
              </a:gdLst>
              <a:ahLst/>
              <a:cxnLst>
                <a:cxn ang="0">
                  <a:pos x="connsiteX0" y="connsiteY0"/>
                </a:cxn>
                <a:cxn ang="0">
                  <a:pos x="connsiteX1" y="connsiteY1"/>
                </a:cxn>
                <a:cxn ang="0">
                  <a:pos x="connsiteX2" y="connsiteY2"/>
                </a:cxn>
              </a:cxnLst>
              <a:rect l="l" t="t" r="r" b="b"/>
              <a:pathLst>
                <a:path w="252" h="253">
                  <a:moveTo>
                    <a:pt x="253" y="0"/>
                  </a:moveTo>
                  <a:cubicBezTo>
                    <a:pt x="253" y="0"/>
                    <a:pt x="253" y="253"/>
                    <a:pt x="0" y="253"/>
                  </a:cubicBezTo>
                  <a:cubicBezTo>
                    <a:pt x="0" y="253"/>
                    <a:pt x="0" y="0"/>
                    <a:pt x="25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1" name="Freeform 326">
              <a:extLst>
                <a:ext uri="{FF2B5EF4-FFF2-40B4-BE49-F238E27FC236}">
                  <a16:creationId xmlns:a16="http://schemas.microsoft.com/office/drawing/2014/main" id="{66E1BEE6-4F37-6C19-8FC5-401CEF8B67B7}"/>
                </a:ext>
              </a:extLst>
            </p:cNvPr>
            <p:cNvSpPr/>
            <p:nvPr/>
          </p:nvSpPr>
          <p:spPr>
            <a:xfrm>
              <a:off x="7294041" y="4029707"/>
              <a:ext cx="252" cy="506"/>
            </a:xfrm>
            <a:custGeom>
              <a:avLst/>
              <a:gdLst>
                <a:gd name="connsiteX0" fmla="*/ 253 w 252"/>
                <a:gd name="connsiteY0" fmla="*/ 0 h 506"/>
                <a:gd name="connsiteX1" fmla="*/ 0 w 252"/>
                <a:gd name="connsiteY1" fmla="*/ 507 h 506"/>
                <a:gd name="connsiteX2" fmla="*/ 253 w 252"/>
                <a:gd name="connsiteY2" fmla="*/ 0 h 506"/>
              </a:gdLst>
              <a:ahLst/>
              <a:cxnLst>
                <a:cxn ang="0">
                  <a:pos x="connsiteX0" y="connsiteY0"/>
                </a:cxn>
                <a:cxn ang="0">
                  <a:pos x="connsiteX1" y="connsiteY1"/>
                </a:cxn>
                <a:cxn ang="0">
                  <a:pos x="connsiteX2" y="connsiteY2"/>
                </a:cxn>
              </a:cxnLst>
              <a:rect l="l" t="t" r="r" b="b"/>
              <a:pathLst>
                <a:path w="252" h="506">
                  <a:moveTo>
                    <a:pt x="253" y="0"/>
                  </a:moveTo>
                  <a:cubicBezTo>
                    <a:pt x="253" y="253"/>
                    <a:pt x="0" y="253"/>
                    <a:pt x="0" y="507"/>
                  </a:cubicBezTo>
                  <a:cubicBezTo>
                    <a:pt x="0" y="507"/>
                    <a:pt x="0" y="253"/>
                    <a:pt x="25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2" name="Freeform 327">
              <a:extLst>
                <a:ext uri="{FF2B5EF4-FFF2-40B4-BE49-F238E27FC236}">
                  <a16:creationId xmlns:a16="http://schemas.microsoft.com/office/drawing/2014/main" id="{9B0B23C9-675C-CAE2-0074-18EE1E54ABE8}"/>
                </a:ext>
              </a:extLst>
            </p:cNvPr>
            <p:cNvSpPr/>
            <p:nvPr/>
          </p:nvSpPr>
          <p:spPr>
            <a:xfrm>
              <a:off x="7157742" y="3744443"/>
              <a:ext cx="2787" cy="2786"/>
            </a:xfrm>
            <a:custGeom>
              <a:avLst/>
              <a:gdLst>
                <a:gd name="connsiteX0" fmla="*/ 0 w 2787"/>
                <a:gd name="connsiteY0" fmla="*/ 0 h 2786"/>
                <a:gd name="connsiteX1" fmla="*/ 2787 w 2787"/>
                <a:gd name="connsiteY1" fmla="*/ 2787 h 2786"/>
                <a:gd name="connsiteX2" fmla="*/ 0 w 2787"/>
                <a:gd name="connsiteY2" fmla="*/ 0 h 2786"/>
              </a:gdLst>
              <a:ahLst/>
              <a:cxnLst>
                <a:cxn ang="0">
                  <a:pos x="connsiteX0" y="connsiteY0"/>
                </a:cxn>
                <a:cxn ang="0">
                  <a:pos x="connsiteX1" y="connsiteY1"/>
                </a:cxn>
                <a:cxn ang="0">
                  <a:pos x="connsiteX2" y="connsiteY2"/>
                </a:cxn>
              </a:cxnLst>
              <a:rect l="l" t="t" r="r" b="b"/>
              <a:pathLst>
                <a:path w="2787" h="2786">
                  <a:moveTo>
                    <a:pt x="0" y="0"/>
                  </a:moveTo>
                  <a:cubicBezTo>
                    <a:pt x="1013" y="1013"/>
                    <a:pt x="2027" y="2027"/>
                    <a:pt x="2787" y="2787"/>
                  </a:cubicBezTo>
                  <a:cubicBezTo>
                    <a:pt x="2027" y="2280"/>
                    <a:pt x="1267" y="1267"/>
                    <a:pt x="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3" name="Freeform 328">
              <a:extLst>
                <a:ext uri="{FF2B5EF4-FFF2-40B4-BE49-F238E27FC236}">
                  <a16:creationId xmlns:a16="http://schemas.microsoft.com/office/drawing/2014/main" id="{FD908EEF-E3F0-0271-A8A6-C860DE779060}"/>
                </a:ext>
              </a:extLst>
            </p:cNvPr>
            <p:cNvSpPr/>
            <p:nvPr/>
          </p:nvSpPr>
          <p:spPr>
            <a:xfrm>
              <a:off x="7291507" y="4034774"/>
              <a:ext cx="2533" cy="189"/>
            </a:xfrm>
            <a:custGeom>
              <a:avLst/>
              <a:gdLst>
                <a:gd name="connsiteX0" fmla="*/ 0 w 2533"/>
                <a:gd name="connsiteY0" fmla="*/ 0 h 189"/>
                <a:gd name="connsiteX1" fmla="*/ 0 w 2533"/>
                <a:gd name="connsiteY1" fmla="*/ 0 h 189"/>
                <a:gd name="connsiteX2" fmla="*/ 0 w 2533"/>
                <a:gd name="connsiteY2" fmla="*/ 0 h 189"/>
              </a:gdLst>
              <a:ahLst/>
              <a:cxnLst>
                <a:cxn ang="0">
                  <a:pos x="connsiteX0" y="connsiteY0"/>
                </a:cxn>
                <a:cxn ang="0">
                  <a:pos x="connsiteX1" y="connsiteY1"/>
                </a:cxn>
                <a:cxn ang="0">
                  <a:pos x="connsiteX2" y="connsiteY2"/>
                </a:cxn>
              </a:cxnLst>
              <a:rect l="l" t="t" r="r" b="b"/>
              <a:pathLst>
                <a:path w="2533" h="189">
                  <a:moveTo>
                    <a:pt x="0" y="0"/>
                  </a:moveTo>
                  <a:cubicBezTo>
                    <a:pt x="0" y="253"/>
                    <a:pt x="0" y="253"/>
                    <a:pt x="0" y="0"/>
                  </a:cubicBezTo>
                  <a:lnTo>
                    <a:pt x="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4" name="Freeform 329">
              <a:extLst>
                <a:ext uri="{FF2B5EF4-FFF2-40B4-BE49-F238E27FC236}">
                  <a16:creationId xmlns:a16="http://schemas.microsoft.com/office/drawing/2014/main" id="{018CE873-B8AC-7CA4-1D1C-CF1F57B39EA7}"/>
                </a:ext>
              </a:extLst>
            </p:cNvPr>
            <p:cNvSpPr/>
            <p:nvPr/>
          </p:nvSpPr>
          <p:spPr>
            <a:xfrm>
              <a:off x="7160276" y="3747230"/>
              <a:ext cx="668" cy="668"/>
            </a:xfrm>
            <a:custGeom>
              <a:avLst/>
              <a:gdLst>
                <a:gd name="connsiteX0" fmla="*/ 0 w 668"/>
                <a:gd name="connsiteY0" fmla="*/ 0 h 668"/>
                <a:gd name="connsiteX1" fmla="*/ 0 w 668"/>
                <a:gd name="connsiteY1" fmla="*/ 0 h 668"/>
                <a:gd name="connsiteX2" fmla="*/ 0 w 668"/>
                <a:gd name="connsiteY2" fmla="*/ 0 h 668"/>
              </a:gdLst>
              <a:ahLst/>
              <a:cxnLst>
                <a:cxn ang="0">
                  <a:pos x="connsiteX0" y="connsiteY0"/>
                </a:cxn>
                <a:cxn ang="0">
                  <a:pos x="connsiteX1" y="connsiteY1"/>
                </a:cxn>
                <a:cxn ang="0">
                  <a:pos x="connsiteX2" y="connsiteY2"/>
                </a:cxn>
              </a:cxnLst>
              <a:rect l="l" t="t" r="r" b="b"/>
              <a:pathLst>
                <a:path w="668" h="668">
                  <a:moveTo>
                    <a:pt x="0" y="0"/>
                  </a:moveTo>
                  <a:cubicBezTo>
                    <a:pt x="1013" y="1013"/>
                    <a:pt x="760" y="760"/>
                    <a:pt x="0" y="0"/>
                  </a:cubicBezTo>
                  <a:lnTo>
                    <a:pt x="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5" name="Freeform 330">
              <a:extLst>
                <a:ext uri="{FF2B5EF4-FFF2-40B4-BE49-F238E27FC236}">
                  <a16:creationId xmlns:a16="http://schemas.microsoft.com/office/drawing/2014/main" id="{36591B36-2C98-ED75-EDA2-6987FF06D6F1}"/>
                </a:ext>
              </a:extLst>
            </p:cNvPr>
            <p:cNvSpPr/>
            <p:nvPr/>
          </p:nvSpPr>
          <p:spPr>
            <a:xfrm>
              <a:off x="7294294" y="4029200"/>
              <a:ext cx="253" cy="506"/>
            </a:xfrm>
            <a:custGeom>
              <a:avLst/>
              <a:gdLst>
                <a:gd name="connsiteX0" fmla="*/ 254 w 253"/>
                <a:gd name="connsiteY0" fmla="*/ 0 h 506"/>
                <a:gd name="connsiteX1" fmla="*/ 0 w 253"/>
                <a:gd name="connsiteY1" fmla="*/ 507 h 506"/>
                <a:gd name="connsiteX2" fmla="*/ 254 w 253"/>
                <a:gd name="connsiteY2" fmla="*/ 0 h 506"/>
              </a:gdLst>
              <a:ahLst/>
              <a:cxnLst>
                <a:cxn ang="0">
                  <a:pos x="connsiteX0" y="connsiteY0"/>
                </a:cxn>
                <a:cxn ang="0">
                  <a:pos x="connsiteX1" y="connsiteY1"/>
                </a:cxn>
                <a:cxn ang="0">
                  <a:pos x="connsiteX2" y="connsiteY2"/>
                </a:cxn>
              </a:cxnLst>
              <a:rect l="l" t="t" r="r" b="b"/>
              <a:pathLst>
                <a:path w="253" h="506">
                  <a:moveTo>
                    <a:pt x="254" y="0"/>
                  </a:moveTo>
                  <a:cubicBezTo>
                    <a:pt x="254" y="253"/>
                    <a:pt x="0" y="253"/>
                    <a:pt x="0" y="507"/>
                  </a:cubicBezTo>
                  <a:cubicBezTo>
                    <a:pt x="0" y="253"/>
                    <a:pt x="0" y="253"/>
                    <a:pt x="25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6" name="Freeform 331">
              <a:extLst>
                <a:ext uri="{FF2B5EF4-FFF2-40B4-BE49-F238E27FC236}">
                  <a16:creationId xmlns:a16="http://schemas.microsoft.com/office/drawing/2014/main" id="{12BAD3BF-6DD4-BA27-A648-8CCEA034D8B3}"/>
                </a:ext>
              </a:extLst>
            </p:cNvPr>
            <p:cNvSpPr/>
            <p:nvPr/>
          </p:nvSpPr>
          <p:spPr>
            <a:xfrm>
              <a:off x="7294294" y="4028947"/>
              <a:ext cx="253" cy="253"/>
            </a:xfrm>
            <a:custGeom>
              <a:avLst/>
              <a:gdLst>
                <a:gd name="connsiteX0" fmla="*/ 254 w 253"/>
                <a:gd name="connsiteY0" fmla="*/ 0 h 253"/>
                <a:gd name="connsiteX1" fmla="*/ 0 w 253"/>
                <a:gd name="connsiteY1" fmla="*/ 253 h 253"/>
                <a:gd name="connsiteX2" fmla="*/ 254 w 253"/>
                <a:gd name="connsiteY2" fmla="*/ 0 h 253"/>
              </a:gdLst>
              <a:ahLst/>
              <a:cxnLst>
                <a:cxn ang="0">
                  <a:pos x="connsiteX0" y="connsiteY0"/>
                </a:cxn>
                <a:cxn ang="0">
                  <a:pos x="connsiteX1" y="connsiteY1"/>
                </a:cxn>
                <a:cxn ang="0">
                  <a:pos x="connsiteX2" y="connsiteY2"/>
                </a:cxn>
              </a:cxnLst>
              <a:rect l="l" t="t" r="r" b="b"/>
              <a:pathLst>
                <a:path w="253" h="253">
                  <a:moveTo>
                    <a:pt x="254" y="0"/>
                  </a:moveTo>
                  <a:cubicBezTo>
                    <a:pt x="254" y="0"/>
                    <a:pt x="254" y="0"/>
                    <a:pt x="0" y="253"/>
                  </a:cubicBezTo>
                  <a:cubicBezTo>
                    <a:pt x="254" y="253"/>
                    <a:pt x="254" y="0"/>
                    <a:pt x="25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7" name="Freeform 332">
              <a:extLst>
                <a:ext uri="{FF2B5EF4-FFF2-40B4-BE49-F238E27FC236}">
                  <a16:creationId xmlns:a16="http://schemas.microsoft.com/office/drawing/2014/main" id="{9CC4F38B-282E-18E0-605A-5273F4021617}"/>
                </a:ext>
              </a:extLst>
            </p:cNvPr>
            <p:cNvSpPr/>
            <p:nvPr/>
          </p:nvSpPr>
          <p:spPr>
            <a:xfrm>
              <a:off x="9331019" y="3194793"/>
              <a:ext cx="418993" cy="443354"/>
            </a:xfrm>
            <a:custGeom>
              <a:avLst/>
              <a:gdLst>
                <a:gd name="connsiteX0" fmla="*/ 368510 w 418993"/>
                <a:gd name="connsiteY0" fmla="*/ 38152 h 443354"/>
                <a:gd name="connsiteX1" fmla="*/ 318602 w 418993"/>
                <a:gd name="connsiteY1" fmla="*/ 27765 h 443354"/>
                <a:gd name="connsiteX2" fmla="*/ 318348 w 418993"/>
                <a:gd name="connsiteY2" fmla="*/ 43725 h 443354"/>
                <a:gd name="connsiteX3" fmla="*/ 307454 w 418993"/>
                <a:gd name="connsiteY3" fmla="*/ 66273 h 443354"/>
                <a:gd name="connsiteX4" fmla="*/ 293267 w 418993"/>
                <a:gd name="connsiteY4" fmla="*/ 65766 h 443354"/>
                <a:gd name="connsiteX5" fmla="*/ 279080 w 418993"/>
                <a:gd name="connsiteY5" fmla="*/ 82233 h 443354"/>
                <a:gd name="connsiteX6" fmla="*/ 265653 w 418993"/>
                <a:gd name="connsiteY6" fmla="*/ 93887 h 443354"/>
                <a:gd name="connsiteX7" fmla="*/ 273000 w 418993"/>
                <a:gd name="connsiteY7" fmla="*/ 106047 h 443354"/>
                <a:gd name="connsiteX8" fmla="*/ 276547 w 418993"/>
                <a:gd name="connsiteY8" fmla="*/ 127835 h 443354"/>
                <a:gd name="connsiteX9" fmla="*/ 276040 w 418993"/>
                <a:gd name="connsiteY9" fmla="*/ 164823 h 443354"/>
                <a:gd name="connsiteX10" fmla="*/ 270467 w 418993"/>
                <a:gd name="connsiteY10" fmla="*/ 207638 h 443354"/>
                <a:gd name="connsiteX11" fmla="*/ 265400 w 418993"/>
                <a:gd name="connsiteY11" fmla="*/ 220558 h 443354"/>
                <a:gd name="connsiteX12" fmla="*/ 240572 w 418993"/>
                <a:gd name="connsiteY12" fmla="*/ 253493 h 443354"/>
                <a:gd name="connsiteX13" fmla="*/ 199531 w 418993"/>
                <a:gd name="connsiteY13" fmla="*/ 275534 h 443354"/>
                <a:gd name="connsiteX14" fmla="*/ 164569 w 418993"/>
                <a:gd name="connsiteY14" fmla="*/ 302388 h 443354"/>
                <a:gd name="connsiteX15" fmla="*/ 164569 w 418993"/>
                <a:gd name="connsiteY15" fmla="*/ 307201 h 443354"/>
                <a:gd name="connsiteX16" fmla="*/ 164569 w 418993"/>
                <a:gd name="connsiteY16" fmla="*/ 309735 h 443354"/>
                <a:gd name="connsiteX17" fmla="*/ 155449 w 418993"/>
                <a:gd name="connsiteY17" fmla="*/ 317589 h 443354"/>
                <a:gd name="connsiteX18" fmla="*/ 134675 w 418993"/>
                <a:gd name="connsiteY18" fmla="*/ 310242 h 443354"/>
                <a:gd name="connsiteX19" fmla="*/ 47272 w 418993"/>
                <a:gd name="connsiteY19" fmla="*/ 342669 h 443354"/>
                <a:gd name="connsiteX20" fmla="*/ 910 w 418993"/>
                <a:gd name="connsiteY20" fmla="*/ 381684 h 443354"/>
                <a:gd name="connsiteX21" fmla="*/ 15097 w 418993"/>
                <a:gd name="connsiteY21" fmla="*/ 400685 h 443354"/>
                <a:gd name="connsiteX22" fmla="*/ 5977 w 418993"/>
                <a:gd name="connsiteY22" fmla="*/ 420952 h 443354"/>
                <a:gd name="connsiteX23" fmla="*/ 14591 w 418993"/>
                <a:gd name="connsiteY23" fmla="*/ 441726 h 443354"/>
                <a:gd name="connsiteX24" fmla="*/ 34098 w 418993"/>
                <a:gd name="connsiteY24" fmla="*/ 434379 h 443354"/>
                <a:gd name="connsiteX25" fmla="*/ 38911 w 418993"/>
                <a:gd name="connsiteY25" fmla="*/ 431339 h 443354"/>
                <a:gd name="connsiteX26" fmla="*/ 56645 w 418993"/>
                <a:gd name="connsiteY26" fmla="*/ 395871 h 443354"/>
                <a:gd name="connsiteX27" fmla="*/ 56645 w 418993"/>
                <a:gd name="connsiteY27" fmla="*/ 367244 h 443354"/>
                <a:gd name="connsiteX28" fmla="*/ 65766 w 418993"/>
                <a:gd name="connsiteY28" fmla="*/ 377631 h 443354"/>
                <a:gd name="connsiteX29" fmla="*/ 68299 w 418993"/>
                <a:gd name="connsiteY29" fmla="*/ 388524 h 443354"/>
                <a:gd name="connsiteX30" fmla="*/ 78179 w 418993"/>
                <a:gd name="connsiteY30" fmla="*/ 398911 h 443354"/>
                <a:gd name="connsiteX31" fmla="*/ 91606 w 418993"/>
                <a:gd name="connsiteY31" fmla="*/ 389791 h 443354"/>
                <a:gd name="connsiteX32" fmla="*/ 111114 w 418993"/>
                <a:gd name="connsiteY32" fmla="*/ 383711 h 443354"/>
                <a:gd name="connsiteX33" fmla="*/ 137968 w 418993"/>
                <a:gd name="connsiteY33" fmla="*/ 370284 h 443354"/>
                <a:gd name="connsiteX34" fmla="*/ 172170 w 418993"/>
                <a:gd name="connsiteY34" fmla="*/ 368510 h 443354"/>
                <a:gd name="connsiteX35" fmla="*/ 174703 w 418993"/>
                <a:gd name="connsiteY35" fmla="*/ 366737 h 443354"/>
                <a:gd name="connsiteX36" fmla="*/ 180783 w 418993"/>
                <a:gd name="connsiteY36" fmla="*/ 356350 h 443354"/>
                <a:gd name="connsiteX37" fmla="*/ 204090 w 418993"/>
                <a:gd name="connsiteY37" fmla="*/ 341149 h 443354"/>
                <a:gd name="connsiteX38" fmla="*/ 242092 w 418993"/>
                <a:gd name="connsiteY38" fmla="*/ 333296 h 443354"/>
                <a:gd name="connsiteX39" fmla="*/ 294027 w 418993"/>
                <a:gd name="connsiteY39" fmla="*/ 296561 h 443354"/>
                <a:gd name="connsiteX40" fmla="*/ 300868 w 418993"/>
                <a:gd name="connsiteY40" fmla="*/ 277054 h 443354"/>
                <a:gd name="connsiteX41" fmla="*/ 301374 w 418993"/>
                <a:gd name="connsiteY41" fmla="*/ 269200 h 443354"/>
                <a:gd name="connsiteX42" fmla="*/ 305681 w 418993"/>
                <a:gd name="connsiteY42" fmla="*/ 261346 h 443354"/>
                <a:gd name="connsiteX43" fmla="*/ 306188 w 418993"/>
                <a:gd name="connsiteY43" fmla="*/ 249186 h 443354"/>
                <a:gd name="connsiteX44" fmla="*/ 301881 w 418993"/>
                <a:gd name="connsiteY44" fmla="*/ 241839 h 443354"/>
                <a:gd name="connsiteX45" fmla="*/ 335576 w 418993"/>
                <a:gd name="connsiteY45" fmla="*/ 186864 h 443354"/>
                <a:gd name="connsiteX46" fmla="*/ 315308 w 418993"/>
                <a:gd name="connsiteY46" fmla="*/ 145822 h 443354"/>
                <a:gd name="connsiteX47" fmla="*/ 287187 w 418993"/>
                <a:gd name="connsiteY47" fmla="*/ 123275 h 443354"/>
                <a:gd name="connsiteX48" fmla="*/ 301881 w 418993"/>
                <a:gd name="connsiteY48" fmla="*/ 120235 h 443354"/>
                <a:gd name="connsiteX49" fmla="*/ 291494 w 418993"/>
                <a:gd name="connsiteY49" fmla="*/ 95660 h 443354"/>
                <a:gd name="connsiteX50" fmla="*/ 297068 w 418993"/>
                <a:gd name="connsiteY50" fmla="*/ 95660 h 443354"/>
                <a:gd name="connsiteX51" fmla="*/ 314802 w 418993"/>
                <a:gd name="connsiteY51" fmla="*/ 97434 h 443354"/>
                <a:gd name="connsiteX52" fmla="*/ 318602 w 418993"/>
                <a:gd name="connsiteY52" fmla="*/ 94394 h 443354"/>
                <a:gd name="connsiteX53" fmla="*/ 364203 w 418993"/>
                <a:gd name="connsiteY53" fmla="*/ 112128 h 443354"/>
                <a:gd name="connsiteX54" fmla="*/ 413858 w 418993"/>
                <a:gd name="connsiteY54" fmla="*/ 77166 h 443354"/>
                <a:gd name="connsiteX55" fmla="*/ 415631 w 418993"/>
                <a:gd name="connsiteY55" fmla="*/ 55125 h 443354"/>
                <a:gd name="connsiteX56" fmla="*/ 368510 w 418993"/>
                <a:gd name="connsiteY56" fmla="*/ 38152 h 44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8993" h="443354">
                  <a:moveTo>
                    <a:pt x="368510" y="38152"/>
                  </a:moveTo>
                  <a:cubicBezTo>
                    <a:pt x="351029" y="17884"/>
                    <a:pt x="317588" y="-30504"/>
                    <a:pt x="318602" y="27765"/>
                  </a:cubicBezTo>
                  <a:cubicBezTo>
                    <a:pt x="322402" y="36378"/>
                    <a:pt x="322655" y="33338"/>
                    <a:pt x="318348" y="43725"/>
                  </a:cubicBezTo>
                  <a:cubicBezTo>
                    <a:pt x="300108" y="64752"/>
                    <a:pt x="320628" y="67539"/>
                    <a:pt x="307454" y="66273"/>
                  </a:cubicBezTo>
                  <a:cubicBezTo>
                    <a:pt x="293267" y="65766"/>
                    <a:pt x="299601" y="61966"/>
                    <a:pt x="293267" y="65766"/>
                  </a:cubicBezTo>
                  <a:cubicBezTo>
                    <a:pt x="276293" y="71339"/>
                    <a:pt x="291747" y="72606"/>
                    <a:pt x="279080" y="82233"/>
                  </a:cubicBezTo>
                  <a:cubicBezTo>
                    <a:pt x="267426" y="90087"/>
                    <a:pt x="264386" y="89073"/>
                    <a:pt x="265653" y="93887"/>
                  </a:cubicBezTo>
                  <a:cubicBezTo>
                    <a:pt x="270720" y="117448"/>
                    <a:pt x="274267" y="88313"/>
                    <a:pt x="273000" y="106047"/>
                  </a:cubicBezTo>
                  <a:cubicBezTo>
                    <a:pt x="272493" y="122008"/>
                    <a:pt x="274267" y="129102"/>
                    <a:pt x="276547" y="127835"/>
                  </a:cubicBezTo>
                  <a:cubicBezTo>
                    <a:pt x="288707" y="136195"/>
                    <a:pt x="274773" y="155196"/>
                    <a:pt x="276040" y="164823"/>
                  </a:cubicBezTo>
                  <a:cubicBezTo>
                    <a:pt x="286680" y="179263"/>
                    <a:pt x="273507" y="191931"/>
                    <a:pt x="270467" y="207638"/>
                  </a:cubicBezTo>
                  <a:cubicBezTo>
                    <a:pt x="259319" y="216758"/>
                    <a:pt x="272493" y="213971"/>
                    <a:pt x="265400" y="220558"/>
                  </a:cubicBezTo>
                  <a:cubicBezTo>
                    <a:pt x="253746" y="227398"/>
                    <a:pt x="249185" y="245892"/>
                    <a:pt x="240572" y="253493"/>
                  </a:cubicBezTo>
                  <a:cubicBezTo>
                    <a:pt x="233225" y="261853"/>
                    <a:pt x="208144" y="279080"/>
                    <a:pt x="199531" y="275534"/>
                  </a:cubicBezTo>
                  <a:cubicBezTo>
                    <a:pt x="205864" y="246146"/>
                    <a:pt x="168622" y="292001"/>
                    <a:pt x="164569" y="302388"/>
                  </a:cubicBezTo>
                  <a:cubicBezTo>
                    <a:pt x="165076" y="304161"/>
                    <a:pt x="164569" y="304921"/>
                    <a:pt x="164569" y="307201"/>
                  </a:cubicBezTo>
                  <a:cubicBezTo>
                    <a:pt x="164569" y="309735"/>
                    <a:pt x="171409" y="302388"/>
                    <a:pt x="164569" y="309735"/>
                  </a:cubicBezTo>
                  <a:cubicBezTo>
                    <a:pt x="157729" y="317082"/>
                    <a:pt x="167103" y="321389"/>
                    <a:pt x="155449" y="317589"/>
                  </a:cubicBezTo>
                  <a:cubicBezTo>
                    <a:pt x="140755" y="316322"/>
                    <a:pt x="144555" y="308975"/>
                    <a:pt x="134675" y="310242"/>
                  </a:cubicBezTo>
                  <a:cubicBezTo>
                    <a:pt x="107567" y="323415"/>
                    <a:pt x="70326" y="314042"/>
                    <a:pt x="47272" y="342669"/>
                  </a:cubicBezTo>
                  <a:cubicBezTo>
                    <a:pt x="28777" y="356603"/>
                    <a:pt x="16364" y="365724"/>
                    <a:pt x="910" y="381684"/>
                  </a:cubicBezTo>
                  <a:cubicBezTo>
                    <a:pt x="-4410" y="385484"/>
                    <a:pt x="15350" y="395618"/>
                    <a:pt x="15097" y="400685"/>
                  </a:cubicBezTo>
                  <a:cubicBezTo>
                    <a:pt x="21177" y="404992"/>
                    <a:pt x="6230" y="415632"/>
                    <a:pt x="5977" y="420952"/>
                  </a:cubicBezTo>
                  <a:cubicBezTo>
                    <a:pt x="5470" y="428046"/>
                    <a:pt x="6230" y="441473"/>
                    <a:pt x="14591" y="441726"/>
                  </a:cubicBezTo>
                  <a:cubicBezTo>
                    <a:pt x="24217" y="447047"/>
                    <a:pt x="26751" y="437926"/>
                    <a:pt x="34098" y="434379"/>
                  </a:cubicBezTo>
                  <a:cubicBezTo>
                    <a:pt x="38911" y="431339"/>
                    <a:pt x="26244" y="447807"/>
                    <a:pt x="38911" y="431339"/>
                  </a:cubicBezTo>
                  <a:cubicBezTo>
                    <a:pt x="56392" y="415885"/>
                    <a:pt x="52085" y="407778"/>
                    <a:pt x="56645" y="395871"/>
                  </a:cubicBezTo>
                  <a:cubicBezTo>
                    <a:pt x="54365" y="385231"/>
                    <a:pt x="32578" y="377631"/>
                    <a:pt x="56645" y="367244"/>
                  </a:cubicBezTo>
                  <a:cubicBezTo>
                    <a:pt x="58418" y="364457"/>
                    <a:pt x="65766" y="373324"/>
                    <a:pt x="65766" y="377631"/>
                  </a:cubicBezTo>
                  <a:cubicBezTo>
                    <a:pt x="66779" y="384471"/>
                    <a:pt x="65005" y="382697"/>
                    <a:pt x="68299" y="388524"/>
                  </a:cubicBezTo>
                  <a:cubicBezTo>
                    <a:pt x="73366" y="393591"/>
                    <a:pt x="74886" y="401192"/>
                    <a:pt x="78179" y="398911"/>
                  </a:cubicBezTo>
                  <a:cubicBezTo>
                    <a:pt x="90593" y="396631"/>
                    <a:pt x="84260" y="394858"/>
                    <a:pt x="91606" y="389791"/>
                  </a:cubicBezTo>
                  <a:cubicBezTo>
                    <a:pt x="110101" y="384471"/>
                    <a:pt x="94140" y="380671"/>
                    <a:pt x="111114" y="383711"/>
                  </a:cubicBezTo>
                  <a:cubicBezTo>
                    <a:pt x="127835" y="387511"/>
                    <a:pt x="124541" y="367497"/>
                    <a:pt x="137968" y="370284"/>
                  </a:cubicBezTo>
                  <a:cubicBezTo>
                    <a:pt x="150635" y="377631"/>
                    <a:pt x="158742" y="378897"/>
                    <a:pt x="172170" y="368510"/>
                  </a:cubicBezTo>
                  <a:cubicBezTo>
                    <a:pt x="174703" y="366737"/>
                    <a:pt x="168622" y="377124"/>
                    <a:pt x="174703" y="366737"/>
                  </a:cubicBezTo>
                  <a:cubicBezTo>
                    <a:pt x="180783" y="356350"/>
                    <a:pt x="179010" y="359390"/>
                    <a:pt x="180783" y="356350"/>
                  </a:cubicBezTo>
                  <a:cubicBezTo>
                    <a:pt x="186864" y="340896"/>
                    <a:pt x="180530" y="339123"/>
                    <a:pt x="204090" y="341149"/>
                  </a:cubicBezTo>
                  <a:cubicBezTo>
                    <a:pt x="223598" y="341149"/>
                    <a:pt x="228411" y="347990"/>
                    <a:pt x="242092" y="333296"/>
                  </a:cubicBezTo>
                  <a:cubicBezTo>
                    <a:pt x="251972" y="353056"/>
                    <a:pt x="296307" y="315055"/>
                    <a:pt x="294027" y="296561"/>
                  </a:cubicBezTo>
                  <a:cubicBezTo>
                    <a:pt x="293267" y="286681"/>
                    <a:pt x="297827" y="285414"/>
                    <a:pt x="300868" y="277054"/>
                  </a:cubicBezTo>
                  <a:cubicBezTo>
                    <a:pt x="301374" y="271480"/>
                    <a:pt x="297321" y="277054"/>
                    <a:pt x="301374" y="269200"/>
                  </a:cubicBezTo>
                  <a:cubicBezTo>
                    <a:pt x="305681" y="261346"/>
                    <a:pt x="304921" y="273507"/>
                    <a:pt x="305681" y="261346"/>
                  </a:cubicBezTo>
                  <a:cubicBezTo>
                    <a:pt x="306188" y="249186"/>
                    <a:pt x="309228" y="253999"/>
                    <a:pt x="306188" y="249186"/>
                  </a:cubicBezTo>
                  <a:cubicBezTo>
                    <a:pt x="303148" y="244372"/>
                    <a:pt x="300614" y="249693"/>
                    <a:pt x="301881" y="241839"/>
                  </a:cubicBezTo>
                  <a:cubicBezTo>
                    <a:pt x="303908" y="222838"/>
                    <a:pt x="337349" y="205864"/>
                    <a:pt x="335576" y="186864"/>
                  </a:cubicBezTo>
                  <a:cubicBezTo>
                    <a:pt x="328228" y="148356"/>
                    <a:pt x="317842" y="167103"/>
                    <a:pt x="315308" y="145822"/>
                  </a:cubicBezTo>
                  <a:cubicBezTo>
                    <a:pt x="319615" y="128088"/>
                    <a:pt x="277813" y="138475"/>
                    <a:pt x="287187" y="123275"/>
                  </a:cubicBezTo>
                  <a:cubicBezTo>
                    <a:pt x="288960" y="119728"/>
                    <a:pt x="299347" y="121248"/>
                    <a:pt x="301881" y="120235"/>
                  </a:cubicBezTo>
                  <a:cubicBezTo>
                    <a:pt x="305681" y="112381"/>
                    <a:pt x="271986" y="98194"/>
                    <a:pt x="291494" y="95660"/>
                  </a:cubicBezTo>
                  <a:cubicBezTo>
                    <a:pt x="297068" y="95660"/>
                    <a:pt x="292001" y="93127"/>
                    <a:pt x="297068" y="95660"/>
                  </a:cubicBezTo>
                  <a:cubicBezTo>
                    <a:pt x="298587" y="104781"/>
                    <a:pt x="313535" y="96927"/>
                    <a:pt x="314802" y="97434"/>
                  </a:cubicBezTo>
                  <a:cubicBezTo>
                    <a:pt x="314802" y="97434"/>
                    <a:pt x="313281" y="94394"/>
                    <a:pt x="318602" y="94394"/>
                  </a:cubicBezTo>
                  <a:cubicBezTo>
                    <a:pt x="330002" y="87807"/>
                    <a:pt x="357616" y="124541"/>
                    <a:pt x="364203" y="112128"/>
                  </a:cubicBezTo>
                  <a:cubicBezTo>
                    <a:pt x="372817" y="77926"/>
                    <a:pt x="387764" y="83247"/>
                    <a:pt x="413858" y="77166"/>
                  </a:cubicBezTo>
                  <a:cubicBezTo>
                    <a:pt x="425259" y="76406"/>
                    <a:pt x="413858" y="61966"/>
                    <a:pt x="415631" y="55125"/>
                  </a:cubicBezTo>
                  <a:cubicBezTo>
                    <a:pt x="420698" y="41698"/>
                    <a:pt x="372817" y="43218"/>
                    <a:pt x="368510" y="3815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8" name="Freeform 333">
              <a:extLst>
                <a:ext uri="{FF2B5EF4-FFF2-40B4-BE49-F238E27FC236}">
                  <a16:creationId xmlns:a16="http://schemas.microsoft.com/office/drawing/2014/main" id="{A25FB097-37B1-017F-21A7-7F17FEABD654}"/>
                </a:ext>
              </a:extLst>
            </p:cNvPr>
            <p:cNvSpPr/>
            <p:nvPr/>
          </p:nvSpPr>
          <p:spPr>
            <a:xfrm>
              <a:off x="9061643" y="3821727"/>
              <a:ext cx="48637" cy="90454"/>
            </a:xfrm>
            <a:custGeom>
              <a:avLst/>
              <a:gdLst>
                <a:gd name="connsiteX0" fmla="*/ 26316 w 48637"/>
                <a:gd name="connsiteY0" fmla="*/ 6319 h 90454"/>
                <a:gd name="connsiteX1" fmla="*/ 12129 w 48637"/>
                <a:gd name="connsiteY1" fmla="*/ 31147 h 90454"/>
                <a:gd name="connsiteX2" fmla="*/ 5796 w 48637"/>
                <a:gd name="connsiteY2" fmla="*/ 37480 h 90454"/>
                <a:gd name="connsiteX3" fmla="*/ 4276 w 48637"/>
                <a:gd name="connsiteY3" fmla="*/ 62815 h 90454"/>
                <a:gd name="connsiteX4" fmla="*/ 7063 w 48637"/>
                <a:gd name="connsiteY4" fmla="*/ 77002 h 90454"/>
                <a:gd name="connsiteX5" fmla="*/ 22010 w 48637"/>
                <a:gd name="connsiteY5" fmla="*/ 90429 h 90454"/>
                <a:gd name="connsiteX6" fmla="*/ 26316 w 48637"/>
                <a:gd name="connsiteY6" fmla="*/ 83335 h 90454"/>
                <a:gd name="connsiteX7" fmla="*/ 34170 w 48637"/>
                <a:gd name="connsiteY7" fmla="*/ 68388 h 90454"/>
                <a:gd name="connsiteX8" fmla="*/ 44050 w 48637"/>
                <a:gd name="connsiteY8" fmla="*/ 45081 h 90454"/>
                <a:gd name="connsiteX9" fmla="*/ 47597 w 48637"/>
                <a:gd name="connsiteY9" fmla="*/ 33173 h 90454"/>
                <a:gd name="connsiteX10" fmla="*/ 48358 w 48637"/>
                <a:gd name="connsiteY10" fmla="*/ 26840 h 90454"/>
                <a:gd name="connsiteX11" fmla="*/ 26316 w 48637"/>
                <a:gd name="connsiteY11" fmla="*/ 6319 h 9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637" h="90454">
                  <a:moveTo>
                    <a:pt x="26316" y="6319"/>
                  </a:moveTo>
                  <a:cubicBezTo>
                    <a:pt x="17956" y="15186"/>
                    <a:pt x="16690" y="23800"/>
                    <a:pt x="12129" y="31147"/>
                  </a:cubicBezTo>
                  <a:cubicBezTo>
                    <a:pt x="5796" y="37480"/>
                    <a:pt x="10103" y="28360"/>
                    <a:pt x="5796" y="37480"/>
                  </a:cubicBezTo>
                  <a:cubicBezTo>
                    <a:pt x="-2565" y="59774"/>
                    <a:pt x="-791" y="40267"/>
                    <a:pt x="4276" y="62815"/>
                  </a:cubicBezTo>
                  <a:cubicBezTo>
                    <a:pt x="7063" y="77002"/>
                    <a:pt x="3515" y="72695"/>
                    <a:pt x="7063" y="77002"/>
                  </a:cubicBezTo>
                  <a:cubicBezTo>
                    <a:pt x="11623" y="83842"/>
                    <a:pt x="16690" y="90936"/>
                    <a:pt x="22010" y="90429"/>
                  </a:cubicBezTo>
                  <a:cubicBezTo>
                    <a:pt x="26316" y="87642"/>
                    <a:pt x="18463" y="91949"/>
                    <a:pt x="26316" y="83335"/>
                  </a:cubicBezTo>
                  <a:cubicBezTo>
                    <a:pt x="40757" y="68641"/>
                    <a:pt x="28597" y="80295"/>
                    <a:pt x="34170" y="68388"/>
                  </a:cubicBezTo>
                  <a:cubicBezTo>
                    <a:pt x="43544" y="60281"/>
                    <a:pt x="39997" y="59521"/>
                    <a:pt x="44050" y="45081"/>
                  </a:cubicBezTo>
                  <a:cubicBezTo>
                    <a:pt x="47597" y="33173"/>
                    <a:pt x="46837" y="39507"/>
                    <a:pt x="47597" y="33173"/>
                  </a:cubicBezTo>
                  <a:cubicBezTo>
                    <a:pt x="48358" y="26840"/>
                    <a:pt x="48358" y="49387"/>
                    <a:pt x="48358" y="26840"/>
                  </a:cubicBezTo>
                  <a:cubicBezTo>
                    <a:pt x="50384" y="-6095"/>
                    <a:pt x="41264" y="-3055"/>
                    <a:pt x="26316" y="6319"/>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79" name="Freeform 334">
              <a:extLst>
                <a:ext uri="{FF2B5EF4-FFF2-40B4-BE49-F238E27FC236}">
                  <a16:creationId xmlns:a16="http://schemas.microsoft.com/office/drawing/2014/main" id="{E3449A07-12DE-B6EF-94D8-331B4A2E3D19}"/>
                </a:ext>
              </a:extLst>
            </p:cNvPr>
            <p:cNvSpPr/>
            <p:nvPr/>
          </p:nvSpPr>
          <p:spPr>
            <a:xfrm>
              <a:off x="8745880" y="3968576"/>
              <a:ext cx="67977" cy="49898"/>
            </a:xfrm>
            <a:custGeom>
              <a:avLst/>
              <a:gdLst>
                <a:gd name="connsiteX0" fmla="*/ 29201 w 67977"/>
                <a:gd name="connsiteY0" fmla="*/ 1848 h 49898"/>
                <a:gd name="connsiteX1" fmla="*/ 5387 w 67977"/>
                <a:gd name="connsiteY1" fmla="*/ 31743 h 49898"/>
                <a:gd name="connsiteX2" fmla="*/ 4121 w 67977"/>
                <a:gd name="connsiteY2" fmla="*/ 42383 h 49898"/>
                <a:gd name="connsiteX3" fmla="*/ 13748 w 67977"/>
                <a:gd name="connsiteY3" fmla="*/ 47197 h 49898"/>
                <a:gd name="connsiteX4" fmla="*/ 30468 w 67977"/>
                <a:gd name="connsiteY4" fmla="*/ 47197 h 49898"/>
                <a:gd name="connsiteX5" fmla="*/ 67456 w 67977"/>
                <a:gd name="connsiteY5" fmla="*/ 13756 h 49898"/>
                <a:gd name="connsiteX6" fmla="*/ 29201 w 67977"/>
                <a:gd name="connsiteY6" fmla="*/ 1848 h 4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77" h="49898">
                  <a:moveTo>
                    <a:pt x="29201" y="1848"/>
                  </a:moveTo>
                  <a:cubicBezTo>
                    <a:pt x="13748" y="13756"/>
                    <a:pt x="7161" y="11729"/>
                    <a:pt x="5387" y="31743"/>
                  </a:cubicBezTo>
                  <a:cubicBezTo>
                    <a:pt x="4121" y="42383"/>
                    <a:pt x="-5253" y="37823"/>
                    <a:pt x="4121" y="42383"/>
                  </a:cubicBezTo>
                  <a:cubicBezTo>
                    <a:pt x="13748" y="47197"/>
                    <a:pt x="1841" y="47197"/>
                    <a:pt x="13748" y="47197"/>
                  </a:cubicBezTo>
                  <a:cubicBezTo>
                    <a:pt x="25655" y="47197"/>
                    <a:pt x="18561" y="53277"/>
                    <a:pt x="30468" y="47197"/>
                  </a:cubicBezTo>
                  <a:cubicBezTo>
                    <a:pt x="44909" y="43650"/>
                    <a:pt x="62136" y="23636"/>
                    <a:pt x="67456" y="13756"/>
                  </a:cubicBezTo>
                  <a:cubicBezTo>
                    <a:pt x="72777" y="3369"/>
                    <a:pt x="35788" y="-3472"/>
                    <a:pt x="29201" y="184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0" name="Freeform 335">
              <a:extLst>
                <a:ext uri="{FF2B5EF4-FFF2-40B4-BE49-F238E27FC236}">
                  <a16:creationId xmlns:a16="http://schemas.microsoft.com/office/drawing/2014/main" id="{307BBB19-AAA7-763F-A425-42B429205429}"/>
                </a:ext>
              </a:extLst>
            </p:cNvPr>
            <p:cNvSpPr/>
            <p:nvPr/>
          </p:nvSpPr>
          <p:spPr>
            <a:xfrm>
              <a:off x="9052716" y="4002628"/>
              <a:ext cx="189265" cy="368399"/>
            </a:xfrm>
            <a:custGeom>
              <a:avLst/>
              <a:gdLst>
                <a:gd name="connsiteX0" fmla="*/ 23337 w 189265"/>
                <a:gd name="connsiteY0" fmla="*/ 15931 h 368399"/>
                <a:gd name="connsiteX1" fmla="*/ 22830 w 189265"/>
                <a:gd name="connsiteY1" fmla="*/ 40759 h 368399"/>
                <a:gd name="connsiteX2" fmla="*/ 17510 w 189265"/>
                <a:gd name="connsiteY2" fmla="*/ 62293 h 368399"/>
                <a:gd name="connsiteX3" fmla="*/ 9656 w 189265"/>
                <a:gd name="connsiteY3" fmla="*/ 88641 h 368399"/>
                <a:gd name="connsiteX4" fmla="*/ 5603 w 189265"/>
                <a:gd name="connsiteY4" fmla="*/ 97001 h 368399"/>
                <a:gd name="connsiteX5" fmla="*/ 18776 w 189265"/>
                <a:gd name="connsiteY5" fmla="*/ 110175 h 368399"/>
                <a:gd name="connsiteX6" fmla="*/ 33470 w 189265"/>
                <a:gd name="connsiteY6" fmla="*/ 120815 h 368399"/>
                <a:gd name="connsiteX7" fmla="*/ 17763 w 189265"/>
                <a:gd name="connsiteY7" fmla="*/ 135256 h 368399"/>
                <a:gd name="connsiteX8" fmla="*/ 33217 w 189265"/>
                <a:gd name="connsiteY8" fmla="*/ 165150 h 368399"/>
                <a:gd name="connsiteX9" fmla="*/ 47658 w 189265"/>
                <a:gd name="connsiteY9" fmla="*/ 179591 h 368399"/>
                <a:gd name="connsiteX10" fmla="*/ 57538 w 189265"/>
                <a:gd name="connsiteY10" fmla="*/ 166417 h 368399"/>
                <a:gd name="connsiteX11" fmla="*/ 57031 w 189265"/>
                <a:gd name="connsiteY11" fmla="*/ 154510 h 368399"/>
                <a:gd name="connsiteX12" fmla="*/ 70205 w 189265"/>
                <a:gd name="connsiteY12" fmla="*/ 152230 h 368399"/>
                <a:gd name="connsiteX13" fmla="*/ 66658 w 189265"/>
                <a:gd name="connsiteY13" fmla="*/ 191498 h 368399"/>
                <a:gd name="connsiteX14" fmla="*/ 56018 w 189265"/>
                <a:gd name="connsiteY14" fmla="*/ 213032 h 368399"/>
                <a:gd name="connsiteX15" fmla="*/ 76286 w 189265"/>
                <a:gd name="connsiteY15" fmla="*/ 254833 h 368399"/>
                <a:gd name="connsiteX16" fmla="*/ 101366 w 189265"/>
                <a:gd name="connsiteY16" fmla="*/ 285995 h 368399"/>
                <a:gd name="connsiteX17" fmla="*/ 90726 w 189265"/>
                <a:gd name="connsiteY17" fmla="*/ 295621 h 368399"/>
                <a:gd name="connsiteX18" fmla="*/ 63365 w 189265"/>
                <a:gd name="connsiteY18" fmla="*/ 315889 h 368399"/>
                <a:gd name="connsiteX19" fmla="*/ 59818 w 189265"/>
                <a:gd name="connsiteY19" fmla="*/ 324249 h 368399"/>
                <a:gd name="connsiteX20" fmla="*/ 88446 w 189265"/>
                <a:gd name="connsiteY20" fmla="*/ 318169 h 368399"/>
                <a:gd name="connsiteX21" fmla="*/ 133794 w 189265"/>
                <a:gd name="connsiteY21" fmla="*/ 353890 h 368399"/>
                <a:gd name="connsiteX22" fmla="*/ 161155 w 189265"/>
                <a:gd name="connsiteY22" fmla="*/ 359971 h 368399"/>
                <a:gd name="connsiteX23" fmla="*/ 175596 w 189265"/>
                <a:gd name="connsiteY23" fmla="*/ 328809 h 368399"/>
                <a:gd name="connsiteX24" fmla="*/ 188769 w 189265"/>
                <a:gd name="connsiteY24" fmla="*/ 284728 h 368399"/>
                <a:gd name="connsiteX25" fmla="*/ 164956 w 189265"/>
                <a:gd name="connsiteY25" fmla="*/ 247740 h 368399"/>
                <a:gd name="connsiteX26" fmla="*/ 151781 w 189265"/>
                <a:gd name="connsiteY26" fmla="*/ 186937 h 368399"/>
                <a:gd name="connsiteX27" fmla="*/ 144688 w 189265"/>
                <a:gd name="connsiteY27" fmla="*/ 175030 h 368399"/>
                <a:gd name="connsiteX28" fmla="*/ 117327 w 189265"/>
                <a:gd name="connsiteY28" fmla="*/ 154763 h 368399"/>
                <a:gd name="connsiteX29" fmla="*/ 95793 w 189265"/>
                <a:gd name="connsiteY29" fmla="*/ 128415 h 368399"/>
                <a:gd name="connsiteX30" fmla="*/ 58044 w 189265"/>
                <a:gd name="connsiteY30" fmla="*/ 115242 h 368399"/>
                <a:gd name="connsiteX31" fmla="*/ 52978 w 189265"/>
                <a:gd name="connsiteY31" fmla="*/ 113975 h 368399"/>
                <a:gd name="connsiteX32" fmla="*/ 50698 w 189265"/>
                <a:gd name="connsiteY32" fmla="*/ 103334 h 368399"/>
                <a:gd name="connsiteX33" fmla="*/ 65138 w 189265"/>
                <a:gd name="connsiteY33" fmla="*/ 76987 h 368399"/>
                <a:gd name="connsiteX34" fmla="*/ 68685 w 189265"/>
                <a:gd name="connsiteY34" fmla="*/ 70907 h 368399"/>
                <a:gd name="connsiteX35" fmla="*/ 69952 w 189265"/>
                <a:gd name="connsiteY35" fmla="*/ 42279 h 368399"/>
                <a:gd name="connsiteX36" fmla="*/ 69952 w 189265"/>
                <a:gd name="connsiteY36" fmla="*/ 30372 h 368399"/>
                <a:gd name="connsiteX37" fmla="*/ 62858 w 189265"/>
                <a:gd name="connsiteY37" fmla="*/ 19731 h 368399"/>
                <a:gd name="connsiteX38" fmla="*/ 67672 w 189265"/>
                <a:gd name="connsiteY38" fmla="*/ 6558 h 368399"/>
                <a:gd name="connsiteX39" fmla="*/ 58552 w 189265"/>
                <a:gd name="connsiteY39" fmla="*/ 1744 h 368399"/>
                <a:gd name="connsiteX40" fmla="*/ 23337 w 189265"/>
                <a:gd name="connsiteY40" fmla="*/ 15931 h 3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9265" h="368399">
                  <a:moveTo>
                    <a:pt x="23337" y="15931"/>
                  </a:moveTo>
                  <a:cubicBezTo>
                    <a:pt x="19537" y="37212"/>
                    <a:pt x="28910" y="21252"/>
                    <a:pt x="22830" y="40759"/>
                  </a:cubicBezTo>
                  <a:cubicBezTo>
                    <a:pt x="15483" y="45826"/>
                    <a:pt x="17510" y="60266"/>
                    <a:pt x="17510" y="62293"/>
                  </a:cubicBezTo>
                  <a:cubicBezTo>
                    <a:pt x="4843" y="67360"/>
                    <a:pt x="12443" y="75974"/>
                    <a:pt x="9656" y="88641"/>
                  </a:cubicBezTo>
                  <a:cubicBezTo>
                    <a:pt x="5603" y="97001"/>
                    <a:pt x="-7317" y="83827"/>
                    <a:pt x="5603" y="97001"/>
                  </a:cubicBezTo>
                  <a:cubicBezTo>
                    <a:pt x="18776" y="110175"/>
                    <a:pt x="11683" y="103081"/>
                    <a:pt x="18776" y="110175"/>
                  </a:cubicBezTo>
                  <a:cubicBezTo>
                    <a:pt x="25870" y="117268"/>
                    <a:pt x="41071" y="111442"/>
                    <a:pt x="33470" y="120815"/>
                  </a:cubicBezTo>
                  <a:cubicBezTo>
                    <a:pt x="25870" y="130442"/>
                    <a:pt x="17763" y="135256"/>
                    <a:pt x="17763" y="135256"/>
                  </a:cubicBezTo>
                  <a:cubicBezTo>
                    <a:pt x="18523" y="162870"/>
                    <a:pt x="14470" y="147923"/>
                    <a:pt x="33217" y="165150"/>
                  </a:cubicBezTo>
                  <a:cubicBezTo>
                    <a:pt x="47658" y="179591"/>
                    <a:pt x="40310" y="177057"/>
                    <a:pt x="47658" y="179591"/>
                  </a:cubicBezTo>
                  <a:cubicBezTo>
                    <a:pt x="54751" y="181871"/>
                    <a:pt x="57538" y="166417"/>
                    <a:pt x="57538" y="166417"/>
                  </a:cubicBezTo>
                  <a:cubicBezTo>
                    <a:pt x="57031" y="154510"/>
                    <a:pt x="44111" y="156790"/>
                    <a:pt x="57031" y="154510"/>
                  </a:cubicBezTo>
                  <a:cubicBezTo>
                    <a:pt x="70205" y="152230"/>
                    <a:pt x="59311" y="144883"/>
                    <a:pt x="70205" y="152230"/>
                  </a:cubicBezTo>
                  <a:cubicBezTo>
                    <a:pt x="110233" y="180604"/>
                    <a:pt x="76539" y="169710"/>
                    <a:pt x="66658" y="191498"/>
                  </a:cubicBezTo>
                  <a:cubicBezTo>
                    <a:pt x="56018" y="213032"/>
                    <a:pt x="49938" y="206952"/>
                    <a:pt x="56018" y="213032"/>
                  </a:cubicBezTo>
                  <a:cubicBezTo>
                    <a:pt x="73245" y="224432"/>
                    <a:pt x="88446" y="237099"/>
                    <a:pt x="76286" y="254833"/>
                  </a:cubicBezTo>
                  <a:cubicBezTo>
                    <a:pt x="93259" y="265220"/>
                    <a:pt x="108967" y="278141"/>
                    <a:pt x="101366" y="285995"/>
                  </a:cubicBezTo>
                  <a:cubicBezTo>
                    <a:pt x="90726" y="295621"/>
                    <a:pt x="104913" y="289541"/>
                    <a:pt x="90726" y="295621"/>
                  </a:cubicBezTo>
                  <a:cubicBezTo>
                    <a:pt x="74765" y="300182"/>
                    <a:pt x="70459" y="304488"/>
                    <a:pt x="63365" y="315889"/>
                  </a:cubicBezTo>
                  <a:cubicBezTo>
                    <a:pt x="59818" y="324249"/>
                    <a:pt x="50191" y="320702"/>
                    <a:pt x="59818" y="324249"/>
                  </a:cubicBezTo>
                  <a:cubicBezTo>
                    <a:pt x="71219" y="332609"/>
                    <a:pt x="79579" y="322729"/>
                    <a:pt x="88446" y="318169"/>
                  </a:cubicBezTo>
                  <a:cubicBezTo>
                    <a:pt x="133288" y="299929"/>
                    <a:pt x="116820" y="328303"/>
                    <a:pt x="133794" y="353890"/>
                  </a:cubicBezTo>
                  <a:cubicBezTo>
                    <a:pt x="141648" y="337930"/>
                    <a:pt x="157608" y="387332"/>
                    <a:pt x="161155" y="359971"/>
                  </a:cubicBezTo>
                  <a:cubicBezTo>
                    <a:pt x="175596" y="329823"/>
                    <a:pt x="147728" y="328303"/>
                    <a:pt x="175596" y="328809"/>
                  </a:cubicBezTo>
                  <a:cubicBezTo>
                    <a:pt x="189276" y="350850"/>
                    <a:pt x="190036" y="284981"/>
                    <a:pt x="188769" y="284728"/>
                  </a:cubicBezTo>
                  <a:cubicBezTo>
                    <a:pt x="193330" y="277381"/>
                    <a:pt x="164956" y="249260"/>
                    <a:pt x="164956" y="247740"/>
                  </a:cubicBezTo>
                  <a:cubicBezTo>
                    <a:pt x="128221" y="196311"/>
                    <a:pt x="181676" y="228993"/>
                    <a:pt x="151781" y="186937"/>
                  </a:cubicBezTo>
                  <a:cubicBezTo>
                    <a:pt x="144688" y="175030"/>
                    <a:pt x="161408" y="190484"/>
                    <a:pt x="144688" y="175030"/>
                  </a:cubicBezTo>
                  <a:cubicBezTo>
                    <a:pt x="129488" y="157803"/>
                    <a:pt x="127714" y="159323"/>
                    <a:pt x="117327" y="154763"/>
                  </a:cubicBezTo>
                  <a:cubicBezTo>
                    <a:pt x="95033" y="125882"/>
                    <a:pt x="121127" y="137789"/>
                    <a:pt x="95793" y="128415"/>
                  </a:cubicBezTo>
                  <a:cubicBezTo>
                    <a:pt x="65898" y="117775"/>
                    <a:pt x="63111" y="116508"/>
                    <a:pt x="58044" y="115242"/>
                  </a:cubicBezTo>
                  <a:cubicBezTo>
                    <a:pt x="52978" y="113975"/>
                    <a:pt x="55258" y="124869"/>
                    <a:pt x="52978" y="113975"/>
                  </a:cubicBezTo>
                  <a:cubicBezTo>
                    <a:pt x="50698" y="103334"/>
                    <a:pt x="49431" y="110428"/>
                    <a:pt x="50698" y="103334"/>
                  </a:cubicBezTo>
                  <a:cubicBezTo>
                    <a:pt x="51204" y="91174"/>
                    <a:pt x="56271" y="87374"/>
                    <a:pt x="65138" y="76987"/>
                  </a:cubicBezTo>
                  <a:cubicBezTo>
                    <a:pt x="68685" y="70907"/>
                    <a:pt x="60325" y="97254"/>
                    <a:pt x="68685" y="70907"/>
                  </a:cubicBezTo>
                  <a:cubicBezTo>
                    <a:pt x="77045" y="44559"/>
                    <a:pt x="70965" y="45826"/>
                    <a:pt x="69952" y="42279"/>
                  </a:cubicBezTo>
                  <a:cubicBezTo>
                    <a:pt x="68938" y="38732"/>
                    <a:pt x="77045" y="41012"/>
                    <a:pt x="69952" y="30372"/>
                  </a:cubicBezTo>
                  <a:cubicBezTo>
                    <a:pt x="62858" y="19731"/>
                    <a:pt x="58044" y="32652"/>
                    <a:pt x="62858" y="19731"/>
                  </a:cubicBezTo>
                  <a:cubicBezTo>
                    <a:pt x="67672" y="6558"/>
                    <a:pt x="67672" y="6558"/>
                    <a:pt x="67672" y="6558"/>
                  </a:cubicBezTo>
                  <a:cubicBezTo>
                    <a:pt x="67672" y="6558"/>
                    <a:pt x="82366" y="-4083"/>
                    <a:pt x="58552" y="1744"/>
                  </a:cubicBezTo>
                  <a:cubicBezTo>
                    <a:pt x="33217" y="7318"/>
                    <a:pt x="24603" y="7824"/>
                    <a:pt x="23337" y="15931"/>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1" name="Freeform 336">
              <a:extLst>
                <a:ext uri="{FF2B5EF4-FFF2-40B4-BE49-F238E27FC236}">
                  <a16:creationId xmlns:a16="http://schemas.microsoft.com/office/drawing/2014/main" id="{5595A441-2417-7E78-9F96-F96B848434FB}"/>
                </a:ext>
              </a:extLst>
            </p:cNvPr>
            <p:cNvSpPr/>
            <p:nvPr/>
          </p:nvSpPr>
          <p:spPr>
            <a:xfrm>
              <a:off x="8750833" y="4332473"/>
              <a:ext cx="282183" cy="302589"/>
            </a:xfrm>
            <a:custGeom>
              <a:avLst/>
              <a:gdLst>
                <a:gd name="connsiteX0" fmla="*/ 279617 w 282183"/>
                <a:gd name="connsiteY0" fmla="*/ 37980 h 302589"/>
                <a:gd name="connsiteX1" fmla="*/ 278857 w 282183"/>
                <a:gd name="connsiteY1" fmla="*/ 36967 h 302589"/>
                <a:gd name="connsiteX2" fmla="*/ 257830 w 282183"/>
                <a:gd name="connsiteY2" fmla="*/ 22020 h 302589"/>
                <a:gd name="connsiteX3" fmla="*/ 248456 w 282183"/>
                <a:gd name="connsiteY3" fmla="*/ 22020 h 302589"/>
                <a:gd name="connsiteX4" fmla="*/ 234269 w 282183"/>
                <a:gd name="connsiteY4" fmla="*/ 3272 h 302589"/>
                <a:gd name="connsiteX5" fmla="*/ 224896 w 282183"/>
                <a:gd name="connsiteY5" fmla="*/ 6312 h 302589"/>
                <a:gd name="connsiteX6" fmla="*/ 185881 w 282183"/>
                <a:gd name="connsiteY6" fmla="*/ 48621 h 302589"/>
                <a:gd name="connsiteX7" fmla="*/ 171694 w 282183"/>
                <a:gd name="connsiteY7" fmla="*/ 48621 h 302589"/>
                <a:gd name="connsiteX8" fmla="*/ 154466 w 282183"/>
                <a:gd name="connsiteY8" fmla="*/ 56474 h 302589"/>
                <a:gd name="connsiteX9" fmla="*/ 145093 w 282183"/>
                <a:gd name="connsiteY9" fmla="*/ 59514 h 302589"/>
                <a:gd name="connsiteX10" fmla="*/ 118492 w 282183"/>
                <a:gd name="connsiteY10" fmla="*/ 90929 h 302589"/>
                <a:gd name="connsiteX11" fmla="*/ 80997 w 282183"/>
                <a:gd name="connsiteY11" fmla="*/ 101822 h 302589"/>
                <a:gd name="connsiteX12" fmla="*/ 73143 w 282183"/>
                <a:gd name="connsiteY12" fmla="*/ 108156 h 302589"/>
                <a:gd name="connsiteX13" fmla="*/ 66810 w 282183"/>
                <a:gd name="connsiteY13" fmla="*/ 137797 h 302589"/>
                <a:gd name="connsiteX14" fmla="*/ 40209 w 282183"/>
                <a:gd name="connsiteY14" fmla="*/ 136277 h 302589"/>
                <a:gd name="connsiteX15" fmla="*/ 27795 w 282183"/>
                <a:gd name="connsiteY15" fmla="*/ 133237 h 302589"/>
                <a:gd name="connsiteX16" fmla="*/ 19941 w 282183"/>
                <a:gd name="connsiteY16" fmla="*/ 138050 h 302589"/>
                <a:gd name="connsiteX17" fmla="*/ 5754 w 282183"/>
                <a:gd name="connsiteY17" fmla="*/ 152237 h 302589"/>
                <a:gd name="connsiteX18" fmla="*/ 2714 w 282183"/>
                <a:gd name="connsiteY18" fmla="*/ 163131 h 302589"/>
                <a:gd name="connsiteX19" fmla="*/ 40209 w 282183"/>
                <a:gd name="connsiteY19" fmla="*/ 257121 h 302589"/>
                <a:gd name="connsiteX20" fmla="*/ 84037 w 282183"/>
                <a:gd name="connsiteY20" fmla="*/ 266495 h 302589"/>
                <a:gd name="connsiteX21" fmla="*/ 90371 w 282183"/>
                <a:gd name="connsiteY21" fmla="*/ 269535 h 302589"/>
                <a:gd name="connsiteX22" fmla="*/ 170173 w 282183"/>
                <a:gd name="connsiteY22" fmla="*/ 291323 h 302589"/>
                <a:gd name="connsiteX23" fmla="*/ 181067 w 282183"/>
                <a:gd name="connsiteY23" fmla="*/ 300696 h 302589"/>
                <a:gd name="connsiteX24" fmla="*/ 195254 w 282183"/>
                <a:gd name="connsiteY24" fmla="*/ 295883 h 302589"/>
                <a:gd name="connsiteX25" fmla="*/ 204628 w 282183"/>
                <a:gd name="connsiteY25" fmla="*/ 284989 h 302589"/>
                <a:gd name="connsiteX26" fmla="*/ 224896 w 282183"/>
                <a:gd name="connsiteY26" fmla="*/ 238121 h 302589"/>
                <a:gd name="connsiteX27" fmla="*/ 245163 w 282183"/>
                <a:gd name="connsiteY27" fmla="*/ 211520 h 302589"/>
                <a:gd name="connsiteX28" fmla="*/ 245163 w 282183"/>
                <a:gd name="connsiteY28" fmla="*/ 181879 h 302589"/>
                <a:gd name="connsiteX29" fmla="*/ 246683 w 282183"/>
                <a:gd name="connsiteY29" fmla="*/ 172505 h 302589"/>
                <a:gd name="connsiteX30" fmla="*/ 265431 w 282183"/>
                <a:gd name="connsiteY30" fmla="*/ 161611 h 302589"/>
                <a:gd name="connsiteX31" fmla="*/ 273284 w 282183"/>
                <a:gd name="connsiteY31" fmla="*/ 155024 h 302589"/>
                <a:gd name="connsiteX32" fmla="*/ 263910 w 282183"/>
                <a:gd name="connsiteY32" fmla="*/ 141344 h 302589"/>
                <a:gd name="connsiteX33" fmla="*/ 257577 w 282183"/>
                <a:gd name="connsiteY33" fmla="*/ 131970 h 302589"/>
                <a:gd name="connsiteX34" fmla="*/ 252763 w 282183"/>
                <a:gd name="connsiteY34" fmla="*/ 81808 h 302589"/>
                <a:gd name="connsiteX35" fmla="*/ 269990 w 282183"/>
                <a:gd name="connsiteY35" fmla="*/ 56727 h 302589"/>
                <a:gd name="connsiteX36" fmla="*/ 279617 w 282183"/>
                <a:gd name="connsiteY36" fmla="*/ 37980 h 30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82183" h="302589">
                  <a:moveTo>
                    <a:pt x="279617" y="37980"/>
                  </a:moveTo>
                  <a:cubicBezTo>
                    <a:pt x="277338" y="36207"/>
                    <a:pt x="277844" y="36460"/>
                    <a:pt x="278857" y="36967"/>
                  </a:cubicBezTo>
                  <a:cubicBezTo>
                    <a:pt x="283418" y="38993"/>
                    <a:pt x="252003" y="18726"/>
                    <a:pt x="257830" y="22020"/>
                  </a:cubicBezTo>
                  <a:cubicBezTo>
                    <a:pt x="257830" y="22020"/>
                    <a:pt x="262644" y="40767"/>
                    <a:pt x="248456" y="22020"/>
                  </a:cubicBezTo>
                  <a:cubicBezTo>
                    <a:pt x="234269" y="3272"/>
                    <a:pt x="243643" y="232"/>
                    <a:pt x="234269" y="3272"/>
                  </a:cubicBezTo>
                  <a:cubicBezTo>
                    <a:pt x="224896" y="6312"/>
                    <a:pt x="246683" y="-7622"/>
                    <a:pt x="224896" y="6312"/>
                  </a:cubicBezTo>
                  <a:cubicBezTo>
                    <a:pt x="193228" y="24046"/>
                    <a:pt x="189681" y="39754"/>
                    <a:pt x="185881" y="48621"/>
                  </a:cubicBezTo>
                  <a:cubicBezTo>
                    <a:pt x="185881" y="48621"/>
                    <a:pt x="181067" y="42287"/>
                    <a:pt x="171694" y="48621"/>
                  </a:cubicBezTo>
                  <a:cubicBezTo>
                    <a:pt x="162320" y="54954"/>
                    <a:pt x="163840" y="53434"/>
                    <a:pt x="154466" y="56474"/>
                  </a:cubicBezTo>
                  <a:cubicBezTo>
                    <a:pt x="145093" y="59514"/>
                    <a:pt x="154466" y="47100"/>
                    <a:pt x="145093" y="59514"/>
                  </a:cubicBezTo>
                  <a:cubicBezTo>
                    <a:pt x="132679" y="73701"/>
                    <a:pt x="133185" y="82315"/>
                    <a:pt x="118492" y="90929"/>
                  </a:cubicBezTo>
                  <a:cubicBezTo>
                    <a:pt x="104051" y="88142"/>
                    <a:pt x="92650" y="92955"/>
                    <a:pt x="80997" y="101822"/>
                  </a:cubicBezTo>
                  <a:cubicBezTo>
                    <a:pt x="73143" y="108156"/>
                    <a:pt x="77957" y="92449"/>
                    <a:pt x="73143" y="108156"/>
                  </a:cubicBezTo>
                  <a:cubicBezTo>
                    <a:pt x="60730" y="128423"/>
                    <a:pt x="79224" y="135770"/>
                    <a:pt x="66810" y="137797"/>
                  </a:cubicBezTo>
                  <a:cubicBezTo>
                    <a:pt x="50342" y="149958"/>
                    <a:pt x="56929" y="140837"/>
                    <a:pt x="40209" y="136277"/>
                  </a:cubicBezTo>
                  <a:cubicBezTo>
                    <a:pt x="27795" y="133237"/>
                    <a:pt x="35395" y="128423"/>
                    <a:pt x="27795" y="133237"/>
                  </a:cubicBezTo>
                  <a:cubicBezTo>
                    <a:pt x="19941" y="138050"/>
                    <a:pt x="34129" y="123863"/>
                    <a:pt x="19941" y="138050"/>
                  </a:cubicBezTo>
                  <a:cubicBezTo>
                    <a:pt x="5754" y="152237"/>
                    <a:pt x="9047" y="141091"/>
                    <a:pt x="5754" y="152237"/>
                  </a:cubicBezTo>
                  <a:cubicBezTo>
                    <a:pt x="2714" y="163131"/>
                    <a:pt x="-3620" y="147424"/>
                    <a:pt x="2714" y="163131"/>
                  </a:cubicBezTo>
                  <a:cubicBezTo>
                    <a:pt x="24248" y="209493"/>
                    <a:pt x="19688" y="225960"/>
                    <a:pt x="40209" y="257121"/>
                  </a:cubicBezTo>
                  <a:cubicBezTo>
                    <a:pt x="45782" y="271562"/>
                    <a:pt x="74663" y="263202"/>
                    <a:pt x="84037" y="266495"/>
                  </a:cubicBezTo>
                  <a:cubicBezTo>
                    <a:pt x="90371" y="269535"/>
                    <a:pt x="77703" y="257121"/>
                    <a:pt x="90371" y="269535"/>
                  </a:cubicBezTo>
                  <a:cubicBezTo>
                    <a:pt x="121025" y="295630"/>
                    <a:pt x="159027" y="271308"/>
                    <a:pt x="170173" y="291323"/>
                  </a:cubicBezTo>
                  <a:cubicBezTo>
                    <a:pt x="173213" y="300696"/>
                    <a:pt x="167133" y="305510"/>
                    <a:pt x="181067" y="300696"/>
                  </a:cubicBezTo>
                  <a:cubicBezTo>
                    <a:pt x="195254" y="295883"/>
                    <a:pt x="185881" y="307030"/>
                    <a:pt x="195254" y="295883"/>
                  </a:cubicBezTo>
                  <a:cubicBezTo>
                    <a:pt x="204628" y="284989"/>
                    <a:pt x="195254" y="300696"/>
                    <a:pt x="204628" y="284989"/>
                  </a:cubicBezTo>
                  <a:cubicBezTo>
                    <a:pt x="227429" y="253574"/>
                    <a:pt x="186387" y="287522"/>
                    <a:pt x="224896" y="238121"/>
                  </a:cubicBezTo>
                  <a:cubicBezTo>
                    <a:pt x="238069" y="205439"/>
                    <a:pt x="247189" y="238627"/>
                    <a:pt x="245163" y="211520"/>
                  </a:cubicBezTo>
                  <a:cubicBezTo>
                    <a:pt x="245163" y="181879"/>
                    <a:pt x="243643" y="191252"/>
                    <a:pt x="245163" y="181879"/>
                  </a:cubicBezTo>
                  <a:cubicBezTo>
                    <a:pt x="246683" y="172505"/>
                    <a:pt x="227936" y="183399"/>
                    <a:pt x="246683" y="172505"/>
                  </a:cubicBezTo>
                  <a:cubicBezTo>
                    <a:pt x="265431" y="161611"/>
                    <a:pt x="265431" y="161611"/>
                    <a:pt x="265431" y="161611"/>
                  </a:cubicBezTo>
                  <a:cubicBezTo>
                    <a:pt x="265431" y="161611"/>
                    <a:pt x="282657" y="168705"/>
                    <a:pt x="273284" y="155024"/>
                  </a:cubicBezTo>
                  <a:cubicBezTo>
                    <a:pt x="263910" y="141344"/>
                    <a:pt x="270244" y="150717"/>
                    <a:pt x="263910" y="141344"/>
                  </a:cubicBezTo>
                  <a:cubicBezTo>
                    <a:pt x="257577" y="131970"/>
                    <a:pt x="262390" y="152237"/>
                    <a:pt x="257577" y="131970"/>
                  </a:cubicBezTo>
                  <a:cubicBezTo>
                    <a:pt x="254030" y="99035"/>
                    <a:pt x="237816" y="106129"/>
                    <a:pt x="252763" y="81808"/>
                  </a:cubicBezTo>
                  <a:cubicBezTo>
                    <a:pt x="275564" y="58247"/>
                    <a:pt x="260110" y="72434"/>
                    <a:pt x="269990" y="56727"/>
                  </a:cubicBezTo>
                  <a:cubicBezTo>
                    <a:pt x="273537" y="57994"/>
                    <a:pt x="287978" y="47860"/>
                    <a:pt x="279617" y="379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2" name="Freeform 337">
              <a:extLst>
                <a:ext uri="{FF2B5EF4-FFF2-40B4-BE49-F238E27FC236}">
                  <a16:creationId xmlns:a16="http://schemas.microsoft.com/office/drawing/2014/main" id="{5BB7239D-E48E-3ADC-C0D2-31F20E3334D8}"/>
                </a:ext>
              </a:extLst>
            </p:cNvPr>
            <p:cNvSpPr/>
            <p:nvPr/>
          </p:nvSpPr>
          <p:spPr>
            <a:xfrm>
              <a:off x="8383827" y="4370199"/>
              <a:ext cx="546662" cy="390456"/>
            </a:xfrm>
            <a:custGeom>
              <a:avLst/>
              <a:gdLst>
                <a:gd name="connsiteX0" fmla="*/ 1867 w 546662"/>
                <a:gd name="connsiteY0" fmla="*/ 253 h 390456"/>
                <a:gd name="connsiteX1" fmla="*/ 44175 w 546662"/>
                <a:gd name="connsiteY1" fmla="*/ 50162 h 390456"/>
                <a:gd name="connsiteX2" fmla="*/ 70776 w 546662"/>
                <a:gd name="connsiteY2" fmla="*/ 81576 h 390456"/>
                <a:gd name="connsiteX3" fmla="*/ 92564 w 546662"/>
                <a:gd name="connsiteY3" fmla="*/ 100324 h 390456"/>
                <a:gd name="connsiteX4" fmla="*/ 104977 w 546662"/>
                <a:gd name="connsiteY4" fmla="*/ 142632 h 390456"/>
                <a:gd name="connsiteX5" fmla="*/ 106498 w 546662"/>
                <a:gd name="connsiteY5" fmla="*/ 153526 h 390456"/>
                <a:gd name="connsiteX6" fmla="*/ 112831 w 546662"/>
                <a:gd name="connsiteY6" fmla="*/ 161379 h 390456"/>
                <a:gd name="connsiteX7" fmla="*/ 123725 w 546662"/>
                <a:gd name="connsiteY7" fmla="*/ 164419 h 390456"/>
                <a:gd name="connsiteX8" fmla="*/ 133099 w 546662"/>
                <a:gd name="connsiteY8" fmla="*/ 175313 h 390456"/>
                <a:gd name="connsiteX9" fmla="*/ 225315 w 546662"/>
                <a:gd name="connsiteY9" fmla="*/ 291091 h 390456"/>
                <a:gd name="connsiteX10" fmla="*/ 284851 w 546662"/>
                <a:gd name="connsiteY10" fmla="*/ 325545 h 390456"/>
                <a:gd name="connsiteX11" fmla="*/ 286371 w 546662"/>
                <a:gd name="connsiteY11" fmla="*/ 336439 h 390456"/>
                <a:gd name="connsiteX12" fmla="*/ 309932 w 546662"/>
                <a:gd name="connsiteY12" fmla="*/ 350626 h 390456"/>
                <a:gd name="connsiteX13" fmla="*/ 338053 w 546662"/>
                <a:gd name="connsiteY13" fmla="*/ 353666 h 390456"/>
                <a:gd name="connsiteX14" fmla="*/ 375547 w 546662"/>
                <a:gd name="connsiteY14" fmla="*/ 361520 h 390456"/>
                <a:gd name="connsiteX15" fmla="*/ 386441 w 546662"/>
                <a:gd name="connsiteY15" fmla="*/ 361520 h 390456"/>
                <a:gd name="connsiteX16" fmla="*/ 430016 w 546662"/>
                <a:gd name="connsiteY16" fmla="*/ 375707 h 390456"/>
                <a:gd name="connsiteX17" fmla="*/ 441416 w 546662"/>
                <a:gd name="connsiteY17" fmla="*/ 375707 h 390456"/>
                <a:gd name="connsiteX18" fmla="*/ 494618 w 546662"/>
                <a:gd name="connsiteY18" fmla="*/ 386601 h 390456"/>
                <a:gd name="connsiteX19" fmla="*/ 541487 w 546662"/>
                <a:gd name="connsiteY19" fmla="*/ 387614 h 390456"/>
                <a:gd name="connsiteX20" fmla="*/ 525780 w 546662"/>
                <a:gd name="connsiteY20" fmla="*/ 366333 h 390456"/>
                <a:gd name="connsiteX21" fmla="*/ 520966 w 546662"/>
                <a:gd name="connsiteY21" fmla="*/ 361520 h 390456"/>
                <a:gd name="connsiteX22" fmla="*/ 503739 w 546662"/>
                <a:gd name="connsiteY22" fmla="*/ 356707 h 390456"/>
                <a:gd name="connsiteX23" fmla="*/ 466244 w 546662"/>
                <a:gd name="connsiteY23" fmla="*/ 337959 h 390456"/>
                <a:gd name="connsiteX24" fmla="*/ 414563 w 546662"/>
                <a:gd name="connsiteY24" fmla="*/ 330106 h 390456"/>
                <a:gd name="connsiteX25" fmla="*/ 377068 w 546662"/>
                <a:gd name="connsiteY25" fmla="*/ 327065 h 390456"/>
                <a:gd name="connsiteX26" fmla="*/ 366174 w 546662"/>
                <a:gd name="connsiteY26" fmla="*/ 325545 h 390456"/>
                <a:gd name="connsiteX27" fmla="*/ 350467 w 546662"/>
                <a:gd name="connsiteY27" fmla="*/ 309838 h 390456"/>
                <a:gd name="connsiteX28" fmla="*/ 328679 w 546662"/>
                <a:gd name="connsiteY28" fmla="*/ 311358 h 390456"/>
                <a:gd name="connsiteX29" fmla="*/ 314492 w 546662"/>
                <a:gd name="connsiteY29" fmla="*/ 308318 h 390456"/>
                <a:gd name="connsiteX30" fmla="*/ 298784 w 546662"/>
                <a:gd name="connsiteY30" fmla="*/ 294131 h 390456"/>
                <a:gd name="connsiteX31" fmla="*/ 287891 w 546662"/>
                <a:gd name="connsiteY31" fmla="*/ 281717 h 390456"/>
                <a:gd name="connsiteX32" fmla="*/ 283077 w 546662"/>
                <a:gd name="connsiteY32" fmla="*/ 247262 h 390456"/>
                <a:gd name="connsiteX33" fmla="*/ 290931 w 546662"/>
                <a:gd name="connsiteY33" fmla="*/ 240929 h 390456"/>
                <a:gd name="connsiteX34" fmla="*/ 312718 w 546662"/>
                <a:gd name="connsiteY34" fmla="*/ 239409 h 390456"/>
                <a:gd name="connsiteX35" fmla="*/ 314239 w 546662"/>
                <a:gd name="connsiteY35" fmla="*/ 220661 h 390456"/>
                <a:gd name="connsiteX36" fmla="*/ 307905 w 546662"/>
                <a:gd name="connsiteY36" fmla="*/ 214328 h 390456"/>
                <a:gd name="connsiteX37" fmla="*/ 273197 w 546662"/>
                <a:gd name="connsiteY37" fmla="*/ 195580 h 390456"/>
                <a:gd name="connsiteX38" fmla="*/ 265850 w 546662"/>
                <a:gd name="connsiteY38" fmla="*/ 198621 h 390456"/>
                <a:gd name="connsiteX39" fmla="*/ 234436 w 546662"/>
                <a:gd name="connsiteY39" fmla="*/ 170500 h 390456"/>
                <a:gd name="connsiteX40" fmla="*/ 223542 w 546662"/>
                <a:gd name="connsiteY40" fmla="*/ 164166 h 390456"/>
                <a:gd name="connsiteX41" fmla="*/ 223542 w 546662"/>
                <a:gd name="connsiteY41" fmla="*/ 156312 h 390456"/>
                <a:gd name="connsiteX42" fmla="*/ 215689 w 546662"/>
                <a:gd name="connsiteY42" fmla="*/ 140605 h 390456"/>
                <a:gd name="connsiteX43" fmla="*/ 184274 w 546662"/>
                <a:gd name="connsiteY43" fmla="*/ 110964 h 390456"/>
                <a:gd name="connsiteX44" fmla="*/ 145259 w 546662"/>
                <a:gd name="connsiteY44" fmla="*/ 82843 h 390456"/>
                <a:gd name="connsiteX45" fmla="*/ 107764 w 546662"/>
                <a:gd name="connsiteY45" fmla="*/ 54722 h 390456"/>
                <a:gd name="connsiteX46" fmla="*/ 48229 w 546662"/>
                <a:gd name="connsiteY46" fmla="*/ 0 h 390456"/>
                <a:gd name="connsiteX47" fmla="*/ 1867 w 546662"/>
                <a:gd name="connsiteY47" fmla="*/ 253 h 39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6662" h="390456">
                  <a:moveTo>
                    <a:pt x="1867" y="253"/>
                  </a:moveTo>
                  <a:cubicBezTo>
                    <a:pt x="-7760" y="36228"/>
                    <a:pt x="21881" y="35721"/>
                    <a:pt x="44175" y="50162"/>
                  </a:cubicBezTo>
                  <a:cubicBezTo>
                    <a:pt x="60896" y="53455"/>
                    <a:pt x="63429" y="73216"/>
                    <a:pt x="70776" y="81576"/>
                  </a:cubicBezTo>
                  <a:cubicBezTo>
                    <a:pt x="75083" y="89683"/>
                    <a:pt x="88764" y="92217"/>
                    <a:pt x="92564" y="100324"/>
                  </a:cubicBezTo>
                  <a:cubicBezTo>
                    <a:pt x="98644" y="111724"/>
                    <a:pt x="104218" y="129205"/>
                    <a:pt x="104977" y="142632"/>
                  </a:cubicBezTo>
                  <a:cubicBezTo>
                    <a:pt x="106498" y="153526"/>
                    <a:pt x="100164" y="145672"/>
                    <a:pt x="106498" y="153526"/>
                  </a:cubicBezTo>
                  <a:cubicBezTo>
                    <a:pt x="112831" y="161379"/>
                    <a:pt x="101684" y="158339"/>
                    <a:pt x="112831" y="161379"/>
                  </a:cubicBezTo>
                  <a:cubicBezTo>
                    <a:pt x="123725" y="164419"/>
                    <a:pt x="114352" y="153526"/>
                    <a:pt x="123725" y="164419"/>
                  </a:cubicBezTo>
                  <a:cubicBezTo>
                    <a:pt x="133099" y="175313"/>
                    <a:pt x="133099" y="175313"/>
                    <a:pt x="133099" y="175313"/>
                  </a:cubicBezTo>
                  <a:cubicBezTo>
                    <a:pt x="139939" y="215594"/>
                    <a:pt x="187567" y="260690"/>
                    <a:pt x="225315" y="291091"/>
                  </a:cubicBezTo>
                  <a:cubicBezTo>
                    <a:pt x="250903" y="289317"/>
                    <a:pt x="296505" y="302998"/>
                    <a:pt x="284851" y="325545"/>
                  </a:cubicBezTo>
                  <a:cubicBezTo>
                    <a:pt x="286371" y="336439"/>
                    <a:pt x="270664" y="325545"/>
                    <a:pt x="286371" y="336439"/>
                  </a:cubicBezTo>
                  <a:cubicBezTo>
                    <a:pt x="302078" y="347333"/>
                    <a:pt x="309932" y="350626"/>
                    <a:pt x="309932" y="350626"/>
                  </a:cubicBezTo>
                  <a:cubicBezTo>
                    <a:pt x="310945" y="346066"/>
                    <a:pt x="329946" y="351893"/>
                    <a:pt x="338053" y="353666"/>
                  </a:cubicBezTo>
                  <a:cubicBezTo>
                    <a:pt x="355027" y="351640"/>
                    <a:pt x="366427" y="353413"/>
                    <a:pt x="375547" y="361520"/>
                  </a:cubicBezTo>
                  <a:cubicBezTo>
                    <a:pt x="375547" y="361520"/>
                    <a:pt x="353760" y="349106"/>
                    <a:pt x="386441" y="361520"/>
                  </a:cubicBezTo>
                  <a:cubicBezTo>
                    <a:pt x="419376" y="373934"/>
                    <a:pt x="427989" y="372414"/>
                    <a:pt x="430016" y="375707"/>
                  </a:cubicBezTo>
                  <a:cubicBezTo>
                    <a:pt x="432043" y="378747"/>
                    <a:pt x="422416" y="364813"/>
                    <a:pt x="441416" y="375707"/>
                  </a:cubicBezTo>
                  <a:cubicBezTo>
                    <a:pt x="462698" y="393948"/>
                    <a:pt x="476124" y="382294"/>
                    <a:pt x="494618" y="386601"/>
                  </a:cubicBezTo>
                  <a:cubicBezTo>
                    <a:pt x="506525" y="381281"/>
                    <a:pt x="533887" y="396481"/>
                    <a:pt x="541487" y="387614"/>
                  </a:cubicBezTo>
                  <a:cubicBezTo>
                    <a:pt x="555674" y="361267"/>
                    <a:pt x="537434" y="371400"/>
                    <a:pt x="525780" y="366333"/>
                  </a:cubicBezTo>
                  <a:cubicBezTo>
                    <a:pt x="520966" y="361520"/>
                    <a:pt x="538193" y="366333"/>
                    <a:pt x="520966" y="361520"/>
                  </a:cubicBezTo>
                  <a:cubicBezTo>
                    <a:pt x="503739" y="356707"/>
                    <a:pt x="516153" y="356707"/>
                    <a:pt x="503739" y="356707"/>
                  </a:cubicBezTo>
                  <a:cubicBezTo>
                    <a:pt x="471057" y="357720"/>
                    <a:pt x="492845" y="344546"/>
                    <a:pt x="466244" y="337959"/>
                  </a:cubicBezTo>
                  <a:cubicBezTo>
                    <a:pt x="434070" y="323265"/>
                    <a:pt x="441923" y="315918"/>
                    <a:pt x="414563" y="330106"/>
                  </a:cubicBezTo>
                  <a:cubicBezTo>
                    <a:pt x="404935" y="346066"/>
                    <a:pt x="387708" y="328079"/>
                    <a:pt x="377068" y="327065"/>
                  </a:cubicBezTo>
                  <a:cubicBezTo>
                    <a:pt x="366174" y="325545"/>
                    <a:pt x="381881" y="341252"/>
                    <a:pt x="366174" y="325545"/>
                  </a:cubicBezTo>
                  <a:cubicBezTo>
                    <a:pt x="350467" y="309838"/>
                    <a:pt x="364654" y="308318"/>
                    <a:pt x="350467" y="309838"/>
                  </a:cubicBezTo>
                  <a:cubicBezTo>
                    <a:pt x="336279" y="311358"/>
                    <a:pt x="342613" y="314651"/>
                    <a:pt x="328679" y="311358"/>
                  </a:cubicBezTo>
                  <a:cubicBezTo>
                    <a:pt x="314492" y="308318"/>
                    <a:pt x="330199" y="322252"/>
                    <a:pt x="314492" y="308318"/>
                  </a:cubicBezTo>
                  <a:cubicBezTo>
                    <a:pt x="298784" y="294131"/>
                    <a:pt x="309678" y="306798"/>
                    <a:pt x="298784" y="294131"/>
                  </a:cubicBezTo>
                  <a:cubicBezTo>
                    <a:pt x="287891" y="281717"/>
                    <a:pt x="289411" y="298944"/>
                    <a:pt x="287891" y="281717"/>
                  </a:cubicBezTo>
                  <a:cubicBezTo>
                    <a:pt x="291184" y="268796"/>
                    <a:pt x="276997" y="250556"/>
                    <a:pt x="283077" y="247262"/>
                  </a:cubicBezTo>
                  <a:cubicBezTo>
                    <a:pt x="290931" y="240929"/>
                    <a:pt x="268891" y="242449"/>
                    <a:pt x="290931" y="240929"/>
                  </a:cubicBezTo>
                  <a:cubicBezTo>
                    <a:pt x="312718" y="239409"/>
                    <a:pt x="311199" y="258156"/>
                    <a:pt x="312718" y="239409"/>
                  </a:cubicBezTo>
                  <a:cubicBezTo>
                    <a:pt x="314239" y="220661"/>
                    <a:pt x="320572" y="226995"/>
                    <a:pt x="314239" y="220661"/>
                  </a:cubicBezTo>
                  <a:cubicBezTo>
                    <a:pt x="307905" y="214328"/>
                    <a:pt x="320572" y="228515"/>
                    <a:pt x="307905" y="214328"/>
                  </a:cubicBezTo>
                  <a:cubicBezTo>
                    <a:pt x="294225" y="199127"/>
                    <a:pt x="287891" y="186207"/>
                    <a:pt x="273197" y="195580"/>
                  </a:cubicBezTo>
                  <a:cubicBezTo>
                    <a:pt x="265850" y="198621"/>
                    <a:pt x="290678" y="219141"/>
                    <a:pt x="265850" y="198621"/>
                  </a:cubicBezTo>
                  <a:cubicBezTo>
                    <a:pt x="232915" y="173286"/>
                    <a:pt x="250649" y="187980"/>
                    <a:pt x="234436" y="170500"/>
                  </a:cubicBezTo>
                  <a:cubicBezTo>
                    <a:pt x="223542" y="164166"/>
                    <a:pt x="223542" y="172020"/>
                    <a:pt x="223542" y="164166"/>
                  </a:cubicBezTo>
                  <a:cubicBezTo>
                    <a:pt x="223542" y="156312"/>
                    <a:pt x="231396" y="172020"/>
                    <a:pt x="223542" y="156312"/>
                  </a:cubicBezTo>
                  <a:cubicBezTo>
                    <a:pt x="215689" y="140605"/>
                    <a:pt x="215689" y="140605"/>
                    <a:pt x="215689" y="140605"/>
                  </a:cubicBezTo>
                  <a:cubicBezTo>
                    <a:pt x="207581" y="135285"/>
                    <a:pt x="184527" y="108431"/>
                    <a:pt x="184274" y="110964"/>
                  </a:cubicBezTo>
                  <a:cubicBezTo>
                    <a:pt x="176167" y="110457"/>
                    <a:pt x="156153" y="87910"/>
                    <a:pt x="145259" y="82843"/>
                  </a:cubicBezTo>
                  <a:cubicBezTo>
                    <a:pt x="127778" y="79803"/>
                    <a:pt x="115618" y="62322"/>
                    <a:pt x="107764" y="54722"/>
                  </a:cubicBezTo>
                  <a:cubicBezTo>
                    <a:pt x="89777" y="48135"/>
                    <a:pt x="66469" y="4307"/>
                    <a:pt x="48229" y="0"/>
                  </a:cubicBezTo>
                  <a:cubicBezTo>
                    <a:pt x="31255" y="1267"/>
                    <a:pt x="17068" y="760"/>
                    <a:pt x="1867" y="25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3" name="Freeform 338">
              <a:extLst>
                <a:ext uri="{FF2B5EF4-FFF2-40B4-BE49-F238E27FC236}">
                  <a16:creationId xmlns:a16="http://schemas.microsoft.com/office/drawing/2014/main" id="{8FF6AD63-603B-6D5F-21F4-72EF1D7F448F}"/>
                </a:ext>
              </a:extLst>
            </p:cNvPr>
            <p:cNvSpPr/>
            <p:nvPr/>
          </p:nvSpPr>
          <p:spPr>
            <a:xfrm>
              <a:off x="9029515" y="4476166"/>
              <a:ext cx="170299" cy="203075"/>
            </a:xfrm>
            <a:custGeom>
              <a:avLst/>
              <a:gdLst>
                <a:gd name="connsiteX0" fmla="*/ 169915 w 170299"/>
                <a:gd name="connsiteY0" fmla="*/ 17918 h 203075"/>
                <a:gd name="connsiteX1" fmla="*/ 90112 w 170299"/>
                <a:gd name="connsiteY1" fmla="*/ 30332 h 203075"/>
                <a:gd name="connsiteX2" fmla="*/ 38431 w 170299"/>
                <a:gd name="connsiteY2" fmla="*/ 39705 h 203075"/>
                <a:gd name="connsiteX3" fmla="*/ 54138 w 170299"/>
                <a:gd name="connsiteY3" fmla="*/ 69346 h 203075"/>
                <a:gd name="connsiteX4" fmla="*/ 65032 w 170299"/>
                <a:gd name="connsiteY4" fmla="*/ 70867 h 203075"/>
                <a:gd name="connsiteX5" fmla="*/ 90112 w 170299"/>
                <a:gd name="connsiteY5" fmla="*/ 58453 h 203075"/>
                <a:gd name="connsiteX6" fmla="*/ 107340 w 170299"/>
                <a:gd name="connsiteY6" fmla="*/ 74160 h 203075"/>
                <a:gd name="connsiteX7" fmla="*/ 94926 w 170299"/>
                <a:gd name="connsiteY7" fmla="*/ 82013 h 203075"/>
                <a:gd name="connsiteX8" fmla="*/ 85553 w 170299"/>
                <a:gd name="connsiteY8" fmla="*/ 114948 h 203075"/>
                <a:gd name="connsiteX9" fmla="*/ 91886 w 170299"/>
                <a:gd name="connsiteY9" fmla="*/ 129135 h 203075"/>
                <a:gd name="connsiteX10" fmla="*/ 116967 w 170299"/>
                <a:gd name="connsiteY10" fmla="*/ 154216 h 203075"/>
                <a:gd name="connsiteX11" fmla="*/ 117980 w 170299"/>
                <a:gd name="connsiteY11" fmla="*/ 165110 h 203075"/>
                <a:gd name="connsiteX12" fmla="*/ 113673 w 170299"/>
                <a:gd name="connsiteY12" fmla="*/ 186897 h 203075"/>
                <a:gd name="connsiteX13" fmla="*/ 85553 w 170299"/>
                <a:gd name="connsiteY13" fmla="*/ 179044 h 203075"/>
                <a:gd name="connsiteX14" fmla="*/ 68325 w 170299"/>
                <a:gd name="connsiteY14" fmla="*/ 174230 h 203075"/>
                <a:gd name="connsiteX15" fmla="*/ 76179 w 170299"/>
                <a:gd name="connsiteY15" fmla="*/ 158776 h 203075"/>
                <a:gd name="connsiteX16" fmla="*/ 57431 w 170299"/>
                <a:gd name="connsiteY16" fmla="*/ 128882 h 203075"/>
                <a:gd name="connsiteX17" fmla="*/ 48058 w 170299"/>
                <a:gd name="connsiteY17" fmla="*/ 117988 h 203075"/>
                <a:gd name="connsiteX18" fmla="*/ 41724 w 170299"/>
                <a:gd name="connsiteY18" fmla="*/ 132175 h 203075"/>
                <a:gd name="connsiteX19" fmla="*/ 43244 w 170299"/>
                <a:gd name="connsiteY19" fmla="*/ 150923 h 203075"/>
                <a:gd name="connsiteX20" fmla="*/ 43244 w 170299"/>
                <a:gd name="connsiteY20" fmla="*/ 161816 h 203075"/>
                <a:gd name="connsiteX21" fmla="*/ 46285 w 170299"/>
                <a:gd name="connsiteY21" fmla="*/ 186897 h 203075"/>
                <a:gd name="connsiteX22" fmla="*/ 36910 w 170299"/>
                <a:gd name="connsiteY22" fmla="*/ 196271 h 203075"/>
                <a:gd name="connsiteX23" fmla="*/ 22977 w 170299"/>
                <a:gd name="connsiteY23" fmla="*/ 202605 h 203075"/>
                <a:gd name="connsiteX24" fmla="*/ 2456 w 170299"/>
                <a:gd name="connsiteY24" fmla="*/ 113428 h 203075"/>
                <a:gd name="connsiteX25" fmla="*/ 16643 w 170299"/>
                <a:gd name="connsiteY25" fmla="*/ 101014 h 203075"/>
                <a:gd name="connsiteX26" fmla="*/ 16643 w 170299"/>
                <a:gd name="connsiteY26" fmla="*/ 88601 h 203075"/>
                <a:gd name="connsiteX27" fmla="*/ 22977 w 170299"/>
                <a:gd name="connsiteY27" fmla="*/ 32358 h 203075"/>
                <a:gd name="connsiteX28" fmla="*/ 94926 w 170299"/>
                <a:gd name="connsiteY28" fmla="*/ 17411 h 203075"/>
                <a:gd name="connsiteX29" fmla="*/ 143314 w 170299"/>
                <a:gd name="connsiteY29" fmla="*/ 16651 h 203075"/>
                <a:gd name="connsiteX30" fmla="*/ 151168 w 170299"/>
                <a:gd name="connsiteY30" fmla="*/ 11584 h 203075"/>
                <a:gd name="connsiteX31" fmla="*/ 169915 w 170299"/>
                <a:gd name="connsiteY31" fmla="*/ 17918 h 20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0299" h="203075">
                  <a:moveTo>
                    <a:pt x="169915" y="17918"/>
                  </a:moveTo>
                  <a:cubicBezTo>
                    <a:pt x="152689" y="41479"/>
                    <a:pt x="117980" y="28558"/>
                    <a:pt x="90112" y="30332"/>
                  </a:cubicBezTo>
                  <a:cubicBezTo>
                    <a:pt x="72632" y="30585"/>
                    <a:pt x="53378" y="36919"/>
                    <a:pt x="38431" y="39705"/>
                  </a:cubicBezTo>
                  <a:cubicBezTo>
                    <a:pt x="38431" y="39705"/>
                    <a:pt x="39951" y="52119"/>
                    <a:pt x="54138" y="69346"/>
                  </a:cubicBezTo>
                  <a:cubicBezTo>
                    <a:pt x="68325" y="86574"/>
                    <a:pt x="54138" y="69346"/>
                    <a:pt x="65032" y="70867"/>
                  </a:cubicBezTo>
                  <a:cubicBezTo>
                    <a:pt x="71872" y="72133"/>
                    <a:pt x="82259" y="61746"/>
                    <a:pt x="90112" y="58453"/>
                  </a:cubicBezTo>
                  <a:cubicBezTo>
                    <a:pt x="101006" y="52119"/>
                    <a:pt x="101006" y="64786"/>
                    <a:pt x="107340" y="74160"/>
                  </a:cubicBezTo>
                  <a:cubicBezTo>
                    <a:pt x="113673" y="83534"/>
                    <a:pt x="107340" y="74160"/>
                    <a:pt x="94926" y="82013"/>
                  </a:cubicBezTo>
                  <a:cubicBezTo>
                    <a:pt x="70859" y="103041"/>
                    <a:pt x="61992" y="77453"/>
                    <a:pt x="85553" y="114948"/>
                  </a:cubicBezTo>
                  <a:cubicBezTo>
                    <a:pt x="99740" y="136736"/>
                    <a:pt x="91886" y="129135"/>
                    <a:pt x="91886" y="129135"/>
                  </a:cubicBezTo>
                  <a:cubicBezTo>
                    <a:pt x="96193" y="137749"/>
                    <a:pt x="96700" y="146362"/>
                    <a:pt x="116967" y="154216"/>
                  </a:cubicBezTo>
                  <a:cubicBezTo>
                    <a:pt x="135714" y="166630"/>
                    <a:pt x="116967" y="154216"/>
                    <a:pt x="117980" y="165110"/>
                  </a:cubicBezTo>
                  <a:cubicBezTo>
                    <a:pt x="118994" y="176004"/>
                    <a:pt x="118487" y="174483"/>
                    <a:pt x="113673" y="186897"/>
                  </a:cubicBezTo>
                  <a:cubicBezTo>
                    <a:pt x="108860" y="199311"/>
                    <a:pt x="113673" y="186897"/>
                    <a:pt x="85553" y="179044"/>
                  </a:cubicBezTo>
                  <a:cubicBezTo>
                    <a:pt x="57431" y="171190"/>
                    <a:pt x="74659" y="179044"/>
                    <a:pt x="68325" y="174230"/>
                  </a:cubicBezTo>
                  <a:cubicBezTo>
                    <a:pt x="61992" y="169417"/>
                    <a:pt x="76179" y="164857"/>
                    <a:pt x="76179" y="158776"/>
                  </a:cubicBezTo>
                  <a:cubicBezTo>
                    <a:pt x="68072" y="133949"/>
                    <a:pt x="39951" y="156496"/>
                    <a:pt x="57431" y="128882"/>
                  </a:cubicBezTo>
                  <a:cubicBezTo>
                    <a:pt x="71619" y="107094"/>
                    <a:pt x="55911" y="119508"/>
                    <a:pt x="48058" y="117988"/>
                  </a:cubicBezTo>
                  <a:cubicBezTo>
                    <a:pt x="40204" y="116468"/>
                    <a:pt x="48058" y="117988"/>
                    <a:pt x="41724" y="132175"/>
                  </a:cubicBezTo>
                  <a:cubicBezTo>
                    <a:pt x="35391" y="146362"/>
                    <a:pt x="41724" y="132175"/>
                    <a:pt x="43244" y="150923"/>
                  </a:cubicBezTo>
                  <a:cubicBezTo>
                    <a:pt x="44764" y="169670"/>
                    <a:pt x="43244" y="150923"/>
                    <a:pt x="43244" y="161816"/>
                  </a:cubicBezTo>
                  <a:cubicBezTo>
                    <a:pt x="43244" y="172710"/>
                    <a:pt x="43244" y="161816"/>
                    <a:pt x="46285" y="186897"/>
                  </a:cubicBezTo>
                  <a:cubicBezTo>
                    <a:pt x="49325" y="211978"/>
                    <a:pt x="46285" y="186897"/>
                    <a:pt x="36910" y="196271"/>
                  </a:cubicBezTo>
                  <a:cubicBezTo>
                    <a:pt x="27537" y="205645"/>
                    <a:pt x="22977" y="202605"/>
                    <a:pt x="22977" y="202605"/>
                  </a:cubicBezTo>
                  <a:cubicBezTo>
                    <a:pt x="28804" y="121788"/>
                    <a:pt x="6509" y="165110"/>
                    <a:pt x="2456" y="113428"/>
                  </a:cubicBezTo>
                  <a:cubicBezTo>
                    <a:pt x="-3877" y="88347"/>
                    <a:pt x="2456" y="113428"/>
                    <a:pt x="16643" y="101014"/>
                  </a:cubicBezTo>
                  <a:cubicBezTo>
                    <a:pt x="30830" y="88601"/>
                    <a:pt x="16643" y="88601"/>
                    <a:pt x="16643" y="88601"/>
                  </a:cubicBezTo>
                  <a:cubicBezTo>
                    <a:pt x="29564" y="73146"/>
                    <a:pt x="20950" y="47812"/>
                    <a:pt x="22977" y="32358"/>
                  </a:cubicBezTo>
                  <a:cubicBezTo>
                    <a:pt x="50591" y="-1083"/>
                    <a:pt x="58445" y="8798"/>
                    <a:pt x="94926" y="17411"/>
                  </a:cubicBezTo>
                  <a:cubicBezTo>
                    <a:pt x="126341" y="16651"/>
                    <a:pt x="107340" y="17918"/>
                    <a:pt x="143314" y="16651"/>
                  </a:cubicBezTo>
                  <a:cubicBezTo>
                    <a:pt x="162062" y="15131"/>
                    <a:pt x="143314" y="16651"/>
                    <a:pt x="151168" y="11584"/>
                  </a:cubicBezTo>
                  <a:cubicBezTo>
                    <a:pt x="167635" y="-69"/>
                    <a:pt x="171689" y="-9697"/>
                    <a:pt x="169915" y="1791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4" name="Freeform 339">
              <a:extLst>
                <a:ext uri="{FF2B5EF4-FFF2-40B4-BE49-F238E27FC236}">
                  <a16:creationId xmlns:a16="http://schemas.microsoft.com/office/drawing/2014/main" id="{84054893-94CD-9941-6597-26156D5481C1}"/>
                </a:ext>
              </a:extLst>
            </p:cNvPr>
            <p:cNvSpPr/>
            <p:nvPr/>
          </p:nvSpPr>
          <p:spPr>
            <a:xfrm>
              <a:off x="9125677" y="4741534"/>
              <a:ext cx="139544" cy="72602"/>
            </a:xfrm>
            <a:custGeom>
              <a:avLst/>
              <a:gdLst>
                <a:gd name="connsiteX0" fmla="*/ 73754 w 139544"/>
                <a:gd name="connsiteY0" fmla="*/ 42374 h 72602"/>
                <a:gd name="connsiteX1" fmla="*/ 79074 w 139544"/>
                <a:gd name="connsiteY1" fmla="*/ 36800 h 72602"/>
                <a:gd name="connsiteX2" fmla="*/ 132276 w 139544"/>
                <a:gd name="connsiteY2" fmla="*/ 20079 h 72602"/>
                <a:gd name="connsiteX3" fmla="*/ 128476 w 139544"/>
                <a:gd name="connsiteY3" fmla="*/ 2599 h 72602"/>
                <a:gd name="connsiteX4" fmla="*/ 62100 w 139544"/>
                <a:gd name="connsiteY4" fmla="*/ 19573 h 72602"/>
                <a:gd name="connsiteX5" fmla="*/ 52727 w 139544"/>
                <a:gd name="connsiteY5" fmla="*/ 23373 h 72602"/>
                <a:gd name="connsiteX6" fmla="*/ 14725 w 139544"/>
                <a:gd name="connsiteY6" fmla="*/ 49974 h 72602"/>
                <a:gd name="connsiteX7" fmla="*/ 9151 w 139544"/>
                <a:gd name="connsiteY7" fmla="*/ 66948 h 72602"/>
                <a:gd name="connsiteX8" fmla="*/ 29926 w 139544"/>
                <a:gd name="connsiteY8" fmla="*/ 68721 h 72602"/>
                <a:gd name="connsiteX9" fmla="*/ 52727 w 139544"/>
                <a:gd name="connsiteY9" fmla="*/ 63148 h 72602"/>
                <a:gd name="connsiteX10" fmla="*/ 73754 w 139544"/>
                <a:gd name="connsiteY10" fmla="*/ 42374 h 7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544" h="72602">
                  <a:moveTo>
                    <a:pt x="73754" y="42374"/>
                  </a:moveTo>
                  <a:cubicBezTo>
                    <a:pt x="79074" y="36800"/>
                    <a:pt x="56273" y="44147"/>
                    <a:pt x="79074" y="36800"/>
                  </a:cubicBezTo>
                  <a:cubicBezTo>
                    <a:pt x="116569" y="24893"/>
                    <a:pt x="111755" y="30720"/>
                    <a:pt x="132276" y="20079"/>
                  </a:cubicBezTo>
                  <a:cubicBezTo>
                    <a:pt x="128476" y="2599"/>
                    <a:pt x="153050" y="2599"/>
                    <a:pt x="128476" y="2599"/>
                  </a:cubicBezTo>
                  <a:cubicBezTo>
                    <a:pt x="74514" y="-8802"/>
                    <a:pt x="98075" y="21093"/>
                    <a:pt x="62100" y="19573"/>
                  </a:cubicBezTo>
                  <a:cubicBezTo>
                    <a:pt x="52727" y="23373"/>
                    <a:pt x="71474" y="11972"/>
                    <a:pt x="52727" y="23373"/>
                  </a:cubicBezTo>
                  <a:cubicBezTo>
                    <a:pt x="26126" y="40093"/>
                    <a:pt x="25619" y="34266"/>
                    <a:pt x="14725" y="49974"/>
                  </a:cubicBezTo>
                  <a:cubicBezTo>
                    <a:pt x="9151" y="66948"/>
                    <a:pt x="-11876" y="65174"/>
                    <a:pt x="9151" y="66948"/>
                  </a:cubicBezTo>
                  <a:cubicBezTo>
                    <a:pt x="29926" y="68721"/>
                    <a:pt x="7378" y="74548"/>
                    <a:pt x="29926" y="68721"/>
                  </a:cubicBezTo>
                  <a:cubicBezTo>
                    <a:pt x="52727" y="63148"/>
                    <a:pt x="31446" y="83922"/>
                    <a:pt x="52727" y="63148"/>
                  </a:cubicBezTo>
                  <a:cubicBezTo>
                    <a:pt x="74007" y="42374"/>
                    <a:pt x="73754" y="42374"/>
                    <a:pt x="73754" y="42374"/>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5" name="Freeform 340">
              <a:extLst>
                <a:ext uri="{FF2B5EF4-FFF2-40B4-BE49-F238E27FC236}">
                  <a16:creationId xmlns:a16="http://schemas.microsoft.com/office/drawing/2014/main" id="{EA2608BE-1AD8-060A-6674-D5D42467BE4D}"/>
                </a:ext>
              </a:extLst>
            </p:cNvPr>
            <p:cNvSpPr/>
            <p:nvPr/>
          </p:nvSpPr>
          <p:spPr>
            <a:xfrm>
              <a:off x="9366551" y="4525206"/>
              <a:ext cx="538691" cy="279323"/>
            </a:xfrm>
            <a:custGeom>
              <a:avLst/>
              <a:gdLst>
                <a:gd name="connsiteX0" fmla="*/ 371486 w 538691"/>
                <a:gd name="connsiteY0" fmla="*/ 109990 h 279323"/>
                <a:gd name="connsiteX1" fmla="*/ 322084 w 538691"/>
                <a:gd name="connsiteY1" fmla="*/ 86176 h 279323"/>
                <a:gd name="connsiteX2" fmla="*/ 276482 w 538691"/>
                <a:gd name="connsiteY2" fmla="*/ 69202 h 279323"/>
                <a:gd name="connsiteX3" fmla="*/ 240508 w 538691"/>
                <a:gd name="connsiteY3" fmla="*/ 51468 h 279323"/>
                <a:gd name="connsiteX4" fmla="*/ 225307 w 538691"/>
                <a:gd name="connsiteY4" fmla="*/ 51974 h 279323"/>
                <a:gd name="connsiteX5" fmla="*/ 212134 w 538691"/>
                <a:gd name="connsiteY5" fmla="*/ 46401 h 279323"/>
                <a:gd name="connsiteX6" fmla="*/ 136131 w 538691"/>
                <a:gd name="connsiteY6" fmla="*/ 61601 h 279323"/>
                <a:gd name="connsiteX7" fmla="*/ 128531 w 538691"/>
                <a:gd name="connsiteY7" fmla="*/ 69202 h 279323"/>
                <a:gd name="connsiteX8" fmla="*/ 107756 w 538691"/>
                <a:gd name="connsiteY8" fmla="*/ 76802 h 279323"/>
                <a:gd name="connsiteX9" fmla="*/ 92555 w 538691"/>
                <a:gd name="connsiteY9" fmla="*/ 69202 h 279323"/>
                <a:gd name="connsiteX10" fmla="*/ 88755 w 538691"/>
                <a:gd name="connsiteY10" fmla="*/ 57801 h 279323"/>
                <a:gd name="connsiteX11" fmla="*/ 69755 w 538691"/>
                <a:gd name="connsiteY11" fmla="*/ 27400 h 279323"/>
                <a:gd name="connsiteX12" fmla="*/ 64181 w 538691"/>
                <a:gd name="connsiteY12" fmla="*/ 18027 h 279323"/>
                <a:gd name="connsiteX13" fmla="*/ 35807 w 538691"/>
                <a:gd name="connsiteY13" fmla="*/ 6626 h 279323"/>
                <a:gd name="connsiteX14" fmla="*/ 20606 w 538691"/>
                <a:gd name="connsiteY14" fmla="*/ 8399 h 279323"/>
                <a:gd name="connsiteX15" fmla="*/ 45180 w 538691"/>
                <a:gd name="connsiteY15" fmla="*/ 69202 h 279323"/>
                <a:gd name="connsiteX16" fmla="*/ 28207 w 538691"/>
                <a:gd name="connsiteY16" fmla="*/ 76802 h 279323"/>
                <a:gd name="connsiteX17" fmla="*/ 45180 w 538691"/>
                <a:gd name="connsiteY17" fmla="*/ 110243 h 279323"/>
                <a:gd name="connsiteX18" fmla="*/ 96355 w 538691"/>
                <a:gd name="connsiteY18" fmla="*/ 108976 h 279323"/>
                <a:gd name="connsiteX19" fmla="*/ 195159 w 538691"/>
                <a:gd name="connsiteY19" fmla="*/ 162178 h 279323"/>
                <a:gd name="connsiteX20" fmla="*/ 202759 w 538691"/>
                <a:gd name="connsiteY20" fmla="*/ 175352 h 279323"/>
                <a:gd name="connsiteX21" fmla="*/ 202759 w 538691"/>
                <a:gd name="connsiteY21" fmla="*/ 190553 h 279323"/>
                <a:gd name="connsiteX22" fmla="*/ 181985 w 538691"/>
                <a:gd name="connsiteY22" fmla="*/ 209554 h 279323"/>
                <a:gd name="connsiteX23" fmla="*/ 185786 w 538691"/>
                <a:gd name="connsiteY23" fmla="*/ 226527 h 279323"/>
                <a:gd name="connsiteX24" fmla="*/ 210360 w 538691"/>
                <a:gd name="connsiteY24" fmla="*/ 230328 h 279323"/>
                <a:gd name="connsiteX25" fmla="*/ 234934 w 538691"/>
                <a:gd name="connsiteY25" fmla="*/ 222727 h 279323"/>
                <a:gd name="connsiteX26" fmla="*/ 269136 w 538691"/>
                <a:gd name="connsiteY26" fmla="*/ 252875 h 279323"/>
                <a:gd name="connsiteX27" fmla="*/ 350712 w 538691"/>
                <a:gd name="connsiteY27" fmla="*/ 220954 h 279323"/>
                <a:gd name="connsiteX28" fmla="*/ 438115 w 538691"/>
                <a:gd name="connsiteY28" fmla="*/ 256929 h 279323"/>
                <a:gd name="connsiteX29" fmla="*/ 538692 w 538691"/>
                <a:gd name="connsiteY29" fmla="*/ 274663 h 279323"/>
                <a:gd name="connsiteX30" fmla="*/ 438115 w 538691"/>
                <a:gd name="connsiteY30" fmla="*/ 179152 h 279323"/>
                <a:gd name="connsiteX31" fmla="*/ 449515 w 538691"/>
                <a:gd name="connsiteY31" fmla="*/ 173579 h 279323"/>
                <a:gd name="connsiteX32" fmla="*/ 441915 w 538691"/>
                <a:gd name="connsiteY32" fmla="*/ 158378 h 279323"/>
                <a:gd name="connsiteX33" fmla="*/ 432542 w 538691"/>
                <a:gd name="connsiteY33" fmla="*/ 150778 h 279323"/>
                <a:gd name="connsiteX34" fmla="*/ 371486 w 538691"/>
                <a:gd name="connsiteY34" fmla="*/ 109990 h 27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8691" h="279323">
                  <a:moveTo>
                    <a:pt x="371486" y="109990"/>
                  </a:moveTo>
                  <a:cubicBezTo>
                    <a:pt x="351979" y="87189"/>
                    <a:pt x="351472" y="88202"/>
                    <a:pt x="322084" y="86176"/>
                  </a:cubicBezTo>
                  <a:cubicBezTo>
                    <a:pt x="308657" y="77815"/>
                    <a:pt x="286362" y="74015"/>
                    <a:pt x="276482" y="69202"/>
                  </a:cubicBezTo>
                  <a:cubicBezTo>
                    <a:pt x="269389" y="70722"/>
                    <a:pt x="251402" y="49694"/>
                    <a:pt x="240508" y="51468"/>
                  </a:cubicBezTo>
                  <a:cubicBezTo>
                    <a:pt x="225307" y="51974"/>
                    <a:pt x="238481" y="57801"/>
                    <a:pt x="225307" y="51974"/>
                  </a:cubicBezTo>
                  <a:cubicBezTo>
                    <a:pt x="212134" y="46401"/>
                    <a:pt x="234681" y="50201"/>
                    <a:pt x="212134" y="46401"/>
                  </a:cubicBezTo>
                  <a:cubicBezTo>
                    <a:pt x="175399" y="36014"/>
                    <a:pt x="162985" y="36774"/>
                    <a:pt x="136131" y="61601"/>
                  </a:cubicBezTo>
                  <a:cubicBezTo>
                    <a:pt x="128531" y="69202"/>
                    <a:pt x="149304" y="61601"/>
                    <a:pt x="128531" y="69202"/>
                  </a:cubicBezTo>
                  <a:cubicBezTo>
                    <a:pt x="107756" y="76802"/>
                    <a:pt x="122956" y="84402"/>
                    <a:pt x="107756" y="76802"/>
                  </a:cubicBezTo>
                  <a:cubicBezTo>
                    <a:pt x="92555" y="69202"/>
                    <a:pt x="96355" y="80602"/>
                    <a:pt x="92555" y="69202"/>
                  </a:cubicBezTo>
                  <a:cubicBezTo>
                    <a:pt x="88755" y="57801"/>
                    <a:pt x="101930" y="76802"/>
                    <a:pt x="88755" y="57801"/>
                  </a:cubicBezTo>
                  <a:cubicBezTo>
                    <a:pt x="75582" y="38801"/>
                    <a:pt x="75582" y="37027"/>
                    <a:pt x="69755" y="27400"/>
                  </a:cubicBezTo>
                  <a:cubicBezTo>
                    <a:pt x="64181" y="18027"/>
                    <a:pt x="79129" y="25627"/>
                    <a:pt x="64181" y="18027"/>
                  </a:cubicBezTo>
                  <a:cubicBezTo>
                    <a:pt x="48981" y="10426"/>
                    <a:pt x="51007" y="4853"/>
                    <a:pt x="35807" y="6626"/>
                  </a:cubicBezTo>
                  <a:cubicBezTo>
                    <a:pt x="20606" y="8399"/>
                    <a:pt x="37580" y="-10348"/>
                    <a:pt x="20606" y="8399"/>
                  </a:cubicBezTo>
                  <a:cubicBezTo>
                    <a:pt x="-40702" y="76802"/>
                    <a:pt x="55314" y="33734"/>
                    <a:pt x="45180" y="69202"/>
                  </a:cubicBezTo>
                  <a:cubicBezTo>
                    <a:pt x="45180" y="69202"/>
                    <a:pt x="28207" y="76802"/>
                    <a:pt x="28207" y="76802"/>
                  </a:cubicBezTo>
                  <a:cubicBezTo>
                    <a:pt x="43407" y="95803"/>
                    <a:pt x="29980" y="117084"/>
                    <a:pt x="45180" y="110243"/>
                  </a:cubicBezTo>
                  <a:cubicBezTo>
                    <a:pt x="72288" y="98083"/>
                    <a:pt x="71781" y="92256"/>
                    <a:pt x="96355" y="108976"/>
                  </a:cubicBezTo>
                  <a:cubicBezTo>
                    <a:pt x="141198" y="130257"/>
                    <a:pt x="175399" y="132284"/>
                    <a:pt x="195159" y="162178"/>
                  </a:cubicBezTo>
                  <a:cubicBezTo>
                    <a:pt x="202759" y="175352"/>
                    <a:pt x="202759" y="160152"/>
                    <a:pt x="202759" y="175352"/>
                  </a:cubicBezTo>
                  <a:cubicBezTo>
                    <a:pt x="202759" y="190553"/>
                    <a:pt x="223534" y="171552"/>
                    <a:pt x="202759" y="190553"/>
                  </a:cubicBezTo>
                  <a:cubicBezTo>
                    <a:pt x="181985" y="209554"/>
                    <a:pt x="178185" y="192326"/>
                    <a:pt x="181985" y="209554"/>
                  </a:cubicBezTo>
                  <a:cubicBezTo>
                    <a:pt x="185786" y="226527"/>
                    <a:pt x="161211" y="222727"/>
                    <a:pt x="185786" y="226527"/>
                  </a:cubicBezTo>
                  <a:cubicBezTo>
                    <a:pt x="210360" y="230328"/>
                    <a:pt x="185786" y="237928"/>
                    <a:pt x="210360" y="230328"/>
                  </a:cubicBezTo>
                  <a:cubicBezTo>
                    <a:pt x="234934" y="222727"/>
                    <a:pt x="215934" y="209554"/>
                    <a:pt x="234934" y="222727"/>
                  </a:cubicBezTo>
                  <a:cubicBezTo>
                    <a:pt x="271162" y="243502"/>
                    <a:pt x="238735" y="234635"/>
                    <a:pt x="269136" y="252875"/>
                  </a:cubicBezTo>
                  <a:cubicBezTo>
                    <a:pt x="312710" y="265542"/>
                    <a:pt x="324871" y="247302"/>
                    <a:pt x="350712" y="220954"/>
                  </a:cubicBezTo>
                  <a:cubicBezTo>
                    <a:pt x="377313" y="193340"/>
                    <a:pt x="418354" y="250342"/>
                    <a:pt x="438115" y="256929"/>
                  </a:cubicBezTo>
                  <a:cubicBezTo>
                    <a:pt x="455089" y="275169"/>
                    <a:pt x="523745" y="286063"/>
                    <a:pt x="538692" y="274663"/>
                  </a:cubicBezTo>
                  <a:cubicBezTo>
                    <a:pt x="508797" y="243755"/>
                    <a:pt x="458889" y="206513"/>
                    <a:pt x="438115" y="179152"/>
                  </a:cubicBezTo>
                  <a:cubicBezTo>
                    <a:pt x="438115" y="179152"/>
                    <a:pt x="457116" y="188526"/>
                    <a:pt x="449515" y="173579"/>
                  </a:cubicBezTo>
                  <a:cubicBezTo>
                    <a:pt x="441915" y="158378"/>
                    <a:pt x="451289" y="165978"/>
                    <a:pt x="441915" y="158378"/>
                  </a:cubicBezTo>
                  <a:cubicBezTo>
                    <a:pt x="432542" y="150778"/>
                    <a:pt x="449515" y="154578"/>
                    <a:pt x="432542" y="150778"/>
                  </a:cubicBezTo>
                  <a:cubicBezTo>
                    <a:pt x="412274" y="155845"/>
                    <a:pt x="385420" y="114550"/>
                    <a:pt x="371486" y="10999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6" name="Freeform 341">
              <a:extLst>
                <a:ext uri="{FF2B5EF4-FFF2-40B4-BE49-F238E27FC236}">
                  <a16:creationId xmlns:a16="http://schemas.microsoft.com/office/drawing/2014/main" id="{1BA97585-D601-DE84-F311-204F704ACCD0}"/>
                </a:ext>
              </a:extLst>
            </p:cNvPr>
            <p:cNvSpPr/>
            <p:nvPr/>
          </p:nvSpPr>
          <p:spPr>
            <a:xfrm>
              <a:off x="9823336" y="4628862"/>
              <a:ext cx="121851" cy="61105"/>
            </a:xfrm>
            <a:custGeom>
              <a:avLst/>
              <a:gdLst>
                <a:gd name="connsiteX0" fmla="*/ 55306 w 121851"/>
                <a:gd name="connsiteY0" fmla="*/ 60042 h 61105"/>
                <a:gd name="connsiteX1" fmla="*/ 106481 w 121851"/>
                <a:gd name="connsiteY1" fmla="*/ 50162 h 61105"/>
                <a:gd name="connsiteX2" fmla="*/ 119655 w 121851"/>
                <a:gd name="connsiteY2" fmla="*/ 18241 h 61105"/>
                <a:gd name="connsiteX3" fmla="*/ 114081 w 121851"/>
                <a:gd name="connsiteY3" fmla="*/ 5067 h 61105"/>
                <a:gd name="connsiteX4" fmla="*/ 97108 w 121851"/>
                <a:gd name="connsiteY4" fmla="*/ 5067 h 61105"/>
                <a:gd name="connsiteX5" fmla="*/ 89507 w 121851"/>
                <a:gd name="connsiteY5" fmla="*/ 16467 h 61105"/>
                <a:gd name="connsiteX6" fmla="*/ 78107 w 121851"/>
                <a:gd name="connsiteY6" fmla="*/ 27868 h 61105"/>
                <a:gd name="connsiteX7" fmla="*/ 15531 w 121851"/>
                <a:gd name="connsiteY7" fmla="*/ 35468 h 61105"/>
                <a:gd name="connsiteX8" fmla="*/ 4131 w 121851"/>
                <a:gd name="connsiteY8" fmla="*/ 50415 h 61105"/>
                <a:gd name="connsiteX9" fmla="*/ 19331 w 121851"/>
                <a:gd name="connsiteY9" fmla="*/ 61056 h 61105"/>
                <a:gd name="connsiteX10" fmla="*/ 55306 w 121851"/>
                <a:gd name="connsiteY10" fmla="*/ 60042 h 6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851" h="61105">
                  <a:moveTo>
                    <a:pt x="55306" y="60042"/>
                  </a:moveTo>
                  <a:cubicBezTo>
                    <a:pt x="76587" y="62069"/>
                    <a:pt x="96601" y="50162"/>
                    <a:pt x="106481" y="50162"/>
                  </a:cubicBezTo>
                  <a:cubicBezTo>
                    <a:pt x="115348" y="34455"/>
                    <a:pt x="123708" y="25841"/>
                    <a:pt x="119655" y="18241"/>
                  </a:cubicBezTo>
                  <a:cubicBezTo>
                    <a:pt x="114081" y="5067"/>
                    <a:pt x="131055" y="5067"/>
                    <a:pt x="114081" y="5067"/>
                  </a:cubicBezTo>
                  <a:cubicBezTo>
                    <a:pt x="97108" y="5067"/>
                    <a:pt x="104708" y="-6334"/>
                    <a:pt x="97108" y="5067"/>
                  </a:cubicBezTo>
                  <a:cubicBezTo>
                    <a:pt x="89507" y="16467"/>
                    <a:pt x="100908" y="5067"/>
                    <a:pt x="89507" y="16467"/>
                  </a:cubicBezTo>
                  <a:cubicBezTo>
                    <a:pt x="78107" y="27868"/>
                    <a:pt x="97108" y="20267"/>
                    <a:pt x="78107" y="27868"/>
                  </a:cubicBezTo>
                  <a:cubicBezTo>
                    <a:pt x="68227" y="40028"/>
                    <a:pt x="23132" y="34455"/>
                    <a:pt x="15531" y="35468"/>
                  </a:cubicBezTo>
                  <a:cubicBezTo>
                    <a:pt x="15531" y="35468"/>
                    <a:pt x="-1443" y="42308"/>
                    <a:pt x="4131" y="50415"/>
                  </a:cubicBezTo>
                  <a:cubicBezTo>
                    <a:pt x="9704" y="58269"/>
                    <a:pt x="-16643" y="61562"/>
                    <a:pt x="19331" y="61056"/>
                  </a:cubicBezTo>
                  <a:cubicBezTo>
                    <a:pt x="55306" y="60042"/>
                    <a:pt x="55306" y="60042"/>
                    <a:pt x="55306" y="6004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7" name="Freeform 342">
              <a:extLst>
                <a:ext uri="{FF2B5EF4-FFF2-40B4-BE49-F238E27FC236}">
                  <a16:creationId xmlns:a16="http://schemas.microsoft.com/office/drawing/2014/main" id="{516DF8CE-8A60-F6F9-FD68-09EFF8384D22}"/>
                </a:ext>
              </a:extLst>
            </p:cNvPr>
            <p:cNvSpPr/>
            <p:nvPr/>
          </p:nvSpPr>
          <p:spPr>
            <a:xfrm>
              <a:off x="10245914" y="5056747"/>
              <a:ext cx="110451" cy="105697"/>
            </a:xfrm>
            <a:custGeom>
              <a:avLst/>
              <a:gdLst>
                <a:gd name="connsiteX0" fmla="*/ 33516 w 110451"/>
                <a:gd name="connsiteY0" fmla="*/ 52706 h 105697"/>
                <a:gd name="connsiteX1" fmla="*/ 34530 w 110451"/>
                <a:gd name="connsiteY1" fmla="*/ 54986 h 105697"/>
                <a:gd name="connsiteX2" fmla="*/ 38330 w 110451"/>
                <a:gd name="connsiteY2" fmla="*/ 59293 h 105697"/>
                <a:gd name="connsiteX3" fmla="*/ 48210 w 110451"/>
                <a:gd name="connsiteY3" fmla="*/ 69174 h 105697"/>
                <a:gd name="connsiteX4" fmla="*/ 69744 w 110451"/>
                <a:gd name="connsiteY4" fmla="*/ 85641 h 105697"/>
                <a:gd name="connsiteX5" fmla="*/ 96092 w 110451"/>
                <a:gd name="connsiteY5" fmla="*/ 97295 h 105697"/>
                <a:gd name="connsiteX6" fmla="*/ 101158 w 110451"/>
                <a:gd name="connsiteY6" fmla="*/ 67653 h 105697"/>
                <a:gd name="connsiteX7" fmla="*/ 91278 w 110451"/>
                <a:gd name="connsiteY7" fmla="*/ 56000 h 105697"/>
                <a:gd name="connsiteX8" fmla="*/ 73038 w 110451"/>
                <a:gd name="connsiteY8" fmla="*/ 50933 h 105697"/>
                <a:gd name="connsiteX9" fmla="*/ 20089 w 110451"/>
                <a:gd name="connsiteY9" fmla="*/ 8118 h 105697"/>
                <a:gd name="connsiteX10" fmla="*/ 33516 w 110451"/>
                <a:gd name="connsiteY10" fmla="*/ 52706 h 105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451" h="105697">
                  <a:moveTo>
                    <a:pt x="33516" y="52706"/>
                  </a:moveTo>
                  <a:cubicBezTo>
                    <a:pt x="35543" y="55240"/>
                    <a:pt x="35036" y="55240"/>
                    <a:pt x="34530" y="54986"/>
                  </a:cubicBezTo>
                  <a:cubicBezTo>
                    <a:pt x="33770" y="54480"/>
                    <a:pt x="32249" y="53213"/>
                    <a:pt x="38330" y="59293"/>
                  </a:cubicBezTo>
                  <a:cubicBezTo>
                    <a:pt x="48210" y="69174"/>
                    <a:pt x="26676" y="52706"/>
                    <a:pt x="48210" y="69174"/>
                  </a:cubicBezTo>
                  <a:cubicBezTo>
                    <a:pt x="69744" y="85641"/>
                    <a:pt x="43143" y="74240"/>
                    <a:pt x="69744" y="85641"/>
                  </a:cubicBezTo>
                  <a:cubicBezTo>
                    <a:pt x="96092" y="97295"/>
                    <a:pt x="84691" y="117055"/>
                    <a:pt x="96092" y="97295"/>
                  </a:cubicBezTo>
                  <a:cubicBezTo>
                    <a:pt x="113319" y="71453"/>
                    <a:pt x="115092" y="90708"/>
                    <a:pt x="101158" y="67653"/>
                  </a:cubicBezTo>
                  <a:cubicBezTo>
                    <a:pt x="91278" y="56000"/>
                    <a:pt x="109519" y="61066"/>
                    <a:pt x="91278" y="56000"/>
                  </a:cubicBezTo>
                  <a:cubicBezTo>
                    <a:pt x="73038" y="50933"/>
                    <a:pt x="109519" y="77534"/>
                    <a:pt x="73038" y="50933"/>
                  </a:cubicBezTo>
                  <a:cubicBezTo>
                    <a:pt x="30730" y="17745"/>
                    <a:pt x="45677" y="23065"/>
                    <a:pt x="20089" y="8118"/>
                  </a:cubicBezTo>
                  <a:cubicBezTo>
                    <a:pt x="17809" y="-16456"/>
                    <a:pt x="-31593" y="19518"/>
                    <a:pt x="33516" y="52706"/>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8" name="Freeform 343">
              <a:extLst>
                <a:ext uri="{FF2B5EF4-FFF2-40B4-BE49-F238E27FC236}">
                  <a16:creationId xmlns:a16="http://schemas.microsoft.com/office/drawing/2014/main" id="{74EADDA9-649E-0FB4-0DBB-053F77005847}"/>
                </a:ext>
              </a:extLst>
            </p:cNvPr>
            <p:cNvSpPr/>
            <p:nvPr/>
          </p:nvSpPr>
          <p:spPr>
            <a:xfrm>
              <a:off x="8871894" y="4818746"/>
              <a:ext cx="1107629" cy="822656"/>
            </a:xfrm>
            <a:custGeom>
              <a:avLst/>
              <a:gdLst>
                <a:gd name="connsiteX0" fmla="*/ 814714 w 1107629"/>
                <a:gd name="connsiteY0" fmla="*/ 8483 h 822656"/>
                <a:gd name="connsiteX1" fmla="*/ 814714 w 1107629"/>
                <a:gd name="connsiteY1" fmla="*/ 24950 h 822656"/>
                <a:gd name="connsiteX2" fmla="*/ 814714 w 1107629"/>
                <a:gd name="connsiteY2" fmla="*/ 43191 h 822656"/>
                <a:gd name="connsiteX3" fmla="*/ 826368 w 1107629"/>
                <a:gd name="connsiteY3" fmla="*/ 62952 h 822656"/>
                <a:gd name="connsiteX4" fmla="*/ 847902 w 1107629"/>
                <a:gd name="connsiteY4" fmla="*/ 102473 h 822656"/>
                <a:gd name="connsiteX5" fmla="*/ 869437 w 1107629"/>
                <a:gd name="connsiteY5" fmla="*/ 103993 h 822656"/>
                <a:gd name="connsiteX6" fmla="*/ 879317 w 1107629"/>
                <a:gd name="connsiteY6" fmla="*/ 132114 h 822656"/>
                <a:gd name="connsiteX7" fmla="*/ 884384 w 1107629"/>
                <a:gd name="connsiteY7" fmla="*/ 161755 h 822656"/>
                <a:gd name="connsiteX8" fmla="*/ 896038 w 1107629"/>
                <a:gd name="connsiteY8" fmla="*/ 201277 h 822656"/>
                <a:gd name="connsiteX9" fmla="*/ 897811 w 1107629"/>
                <a:gd name="connsiteY9" fmla="*/ 211157 h 822656"/>
                <a:gd name="connsiteX10" fmla="*/ 904398 w 1107629"/>
                <a:gd name="connsiteY10" fmla="*/ 222811 h 822656"/>
                <a:gd name="connsiteX11" fmla="*/ 919345 w 1107629"/>
                <a:gd name="connsiteY11" fmla="*/ 231171 h 822656"/>
                <a:gd name="connsiteX12" fmla="*/ 948986 w 1107629"/>
                <a:gd name="connsiteY12" fmla="*/ 255999 h 822656"/>
                <a:gd name="connsiteX13" fmla="*/ 980401 w 1107629"/>
                <a:gd name="connsiteY13" fmla="*/ 275759 h 822656"/>
                <a:gd name="connsiteX14" fmla="*/ 1000161 w 1107629"/>
                <a:gd name="connsiteY14" fmla="*/ 308694 h 822656"/>
                <a:gd name="connsiteX15" fmla="*/ 1008521 w 1107629"/>
                <a:gd name="connsiteY15" fmla="*/ 326935 h 822656"/>
                <a:gd name="connsiteX16" fmla="*/ 1046523 w 1107629"/>
                <a:gd name="connsiteY16" fmla="*/ 366456 h 822656"/>
                <a:gd name="connsiteX17" fmla="*/ 1059697 w 1107629"/>
                <a:gd name="connsiteY17" fmla="*/ 374816 h 822656"/>
                <a:gd name="connsiteX18" fmla="*/ 1082751 w 1107629"/>
                <a:gd name="connsiteY18" fmla="*/ 404457 h 822656"/>
                <a:gd name="connsiteX19" fmla="*/ 1102512 w 1107629"/>
                <a:gd name="connsiteY19" fmla="*/ 458926 h 822656"/>
                <a:gd name="connsiteX20" fmla="*/ 1100739 w 1107629"/>
                <a:gd name="connsiteY20" fmla="*/ 510101 h 822656"/>
                <a:gd name="connsiteX21" fmla="*/ 1059444 w 1107629"/>
                <a:gd name="connsiteY21" fmla="*/ 637279 h 822656"/>
                <a:gd name="connsiteX22" fmla="*/ 1033603 w 1107629"/>
                <a:gd name="connsiteY22" fmla="*/ 700108 h 822656"/>
                <a:gd name="connsiteX23" fmla="*/ 1004975 w 1107629"/>
                <a:gd name="connsiteY23" fmla="*/ 769524 h 822656"/>
                <a:gd name="connsiteX24" fmla="*/ 1001681 w 1107629"/>
                <a:gd name="connsiteY24" fmla="*/ 784471 h 822656"/>
                <a:gd name="connsiteX25" fmla="*/ 937333 w 1107629"/>
                <a:gd name="connsiteY25" fmla="*/ 804232 h 822656"/>
                <a:gd name="connsiteX26" fmla="*/ 874503 w 1107629"/>
                <a:gd name="connsiteY26" fmla="*/ 807526 h 822656"/>
                <a:gd name="connsiteX27" fmla="*/ 864623 w 1107629"/>
                <a:gd name="connsiteY27" fmla="*/ 797645 h 822656"/>
                <a:gd name="connsiteX28" fmla="*/ 839796 w 1107629"/>
                <a:gd name="connsiteY28" fmla="*/ 812592 h 822656"/>
                <a:gd name="connsiteX29" fmla="*/ 834729 w 1107629"/>
                <a:gd name="connsiteY29" fmla="*/ 822473 h 822656"/>
                <a:gd name="connsiteX30" fmla="*/ 826368 w 1107629"/>
                <a:gd name="connsiteY30" fmla="*/ 820699 h 822656"/>
                <a:gd name="connsiteX31" fmla="*/ 816488 w 1107629"/>
                <a:gd name="connsiteY31" fmla="*/ 818926 h 822656"/>
                <a:gd name="connsiteX32" fmla="*/ 781780 w 1107629"/>
                <a:gd name="connsiteY32" fmla="*/ 807272 h 822656"/>
                <a:gd name="connsiteX33" fmla="*/ 771900 w 1107629"/>
                <a:gd name="connsiteY33" fmla="*/ 800685 h 822656"/>
                <a:gd name="connsiteX34" fmla="*/ 762019 w 1107629"/>
                <a:gd name="connsiteY34" fmla="*/ 802459 h 822656"/>
                <a:gd name="connsiteX35" fmla="*/ 750366 w 1107629"/>
                <a:gd name="connsiteY35" fmla="*/ 795872 h 822656"/>
                <a:gd name="connsiteX36" fmla="*/ 738712 w 1107629"/>
                <a:gd name="connsiteY36" fmla="*/ 784218 h 822656"/>
                <a:gd name="connsiteX37" fmla="*/ 730351 w 1107629"/>
                <a:gd name="connsiteY37" fmla="*/ 767751 h 822656"/>
                <a:gd name="connsiteX38" fmla="*/ 727058 w 1107629"/>
                <a:gd name="connsiteY38" fmla="*/ 759391 h 822656"/>
                <a:gd name="connsiteX39" fmla="*/ 727058 w 1107629"/>
                <a:gd name="connsiteY39" fmla="*/ 746217 h 822656"/>
                <a:gd name="connsiteX40" fmla="*/ 710591 w 1107629"/>
                <a:gd name="connsiteY40" fmla="*/ 721389 h 822656"/>
                <a:gd name="connsiteX41" fmla="*/ 694124 w 1107629"/>
                <a:gd name="connsiteY41" fmla="*/ 718096 h 822656"/>
                <a:gd name="connsiteX42" fmla="*/ 672589 w 1107629"/>
                <a:gd name="connsiteY42" fmla="*/ 727976 h 822656"/>
                <a:gd name="connsiteX43" fmla="*/ 642948 w 1107629"/>
                <a:gd name="connsiteY43" fmla="*/ 729749 h 822656"/>
                <a:gd name="connsiteX44" fmla="*/ 664482 w 1107629"/>
                <a:gd name="connsiteY44" fmla="*/ 709989 h 822656"/>
                <a:gd name="connsiteX45" fmla="*/ 677656 w 1107629"/>
                <a:gd name="connsiteY45" fmla="*/ 706695 h 822656"/>
                <a:gd name="connsiteX46" fmla="*/ 671069 w 1107629"/>
                <a:gd name="connsiteY46" fmla="*/ 671987 h 822656"/>
                <a:gd name="connsiteX47" fmla="*/ 662709 w 1107629"/>
                <a:gd name="connsiteY47" fmla="*/ 665400 h 822656"/>
                <a:gd name="connsiteX48" fmla="*/ 644468 w 1107629"/>
                <a:gd name="connsiteY48" fmla="*/ 665400 h 822656"/>
                <a:gd name="connsiteX49" fmla="*/ 631295 w 1107629"/>
                <a:gd name="connsiteY49" fmla="*/ 677054 h 822656"/>
                <a:gd name="connsiteX50" fmla="*/ 626228 w 1107629"/>
                <a:gd name="connsiteY50" fmla="*/ 690228 h 822656"/>
                <a:gd name="connsiteX51" fmla="*/ 613054 w 1107629"/>
                <a:gd name="connsiteY51" fmla="*/ 688455 h 822656"/>
                <a:gd name="connsiteX52" fmla="*/ 596587 w 1107629"/>
                <a:gd name="connsiteY52" fmla="*/ 658813 h 822656"/>
                <a:gd name="connsiteX53" fmla="*/ 596587 w 1107629"/>
                <a:gd name="connsiteY53" fmla="*/ 658813 h 822656"/>
                <a:gd name="connsiteX54" fmla="*/ 561878 w 1107629"/>
                <a:gd name="connsiteY54" fmla="*/ 622586 h 822656"/>
                <a:gd name="connsiteX55" fmla="*/ 392899 w 1107629"/>
                <a:gd name="connsiteY55" fmla="*/ 607638 h 822656"/>
                <a:gd name="connsiteX56" fmla="*/ 375418 w 1107629"/>
                <a:gd name="connsiteY56" fmla="*/ 615998 h 822656"/>
                <a:gd name="connsiteX57" fmla="*/ 339190 w 1107629"/>
                <a:gd name="connsiteY57" fmla="*/ 619292 h 822656"/>
                <a:gd name="connsiteX58" fmla="*/ 327536 w 1107629"/>
                <a:gd name="connsiteY58" fmla="*/ 624359 h 822656"/>
                <a:gd name="connsiteX59" fmla="*/ 279655 w 1107629"/>
                <a:gd name="connsiteY59" fmla="*/ 662360 h 822656"/>
                <a:gd name="connsiteX60" fmla="*/ 223413 w 1107629"/>
                <a:gd name="connsiteY60" fmla="*/ 662360 h 822656"/>
                <a:gd name="connsiteX61" fmla="*/ 183891 w 1107629"/>
                <a:gd name="connsiteY61" fmla="*/ 677307 h 822656"/>
                <a:gd name="connsiteX62" fmla="*/ 175531 w 1107629"/>
                <a:gd name="connsiteY62" fmla="*/ 682374 h 822656"/>
                <a:gd name="connsiteX63" fmla="*/ 155771 w 1107629"/>
                <a:gd name="connsiteY63" fmla="*/ 694028 h 822656"/>
                <a:gd name="connsiteX64" fmla="*/ 99528 w 1107629"/>
                <a:gd name="connsiteY64" fmla="*/ 699095 h 822656"/>
                <a:gd name="connsiteX65" fmla="*/ 91168 w 1107629"/>
                <a:gd name="connsiteY65" fmla="*/ 697322 h 822656"/>
                <a:gd name="connsiteX66" fmla="*/ 71407 w 1107629"/>
                <a:gd name="connsiteY66" fmla="*/ 649440 h 822656"/>
                <a:gd name="connsiteX67" fmla="*/ 56967 w 1107629"/>
                <a:gd name="connsiteY67" fmla="*/ 583317 h 822656"/>
                <a:gd name="connsiteX68" fmla="*/ 44806 w 1107629"/>
                <a:gd name="connsiteY68" fmla="*/ 532142 h 822656"/>
                <a:gd name="connsiteX69" fmla="*/ 41513 w 1107629"/>
                <a:gd name="connsiteY69" fmla="*/ 518968 h 822656"/>
                <a:gd name="connsiteX70" fmla="*/ 19979 w 1107629"/>
                <a:gd name="connsiteY70" fmla="*/ 461206 h 822656"/>
                <a:gd name="connsiteX71" fmla="*/ 14912 w 1107629"/>
                <a:gd name="connsiteY71" fmla="*/ 452846 h 822656"/>
                <a:gd name="connsiteX72" fmla="*/ 18205 w 1107629"/>
                <a:gd name="connsiteY72" fmla="*/ 439672 h 822656"/>
                <a:gd name="connsiteX73" fmla="*/ 13139 w 1107629"/>
                <a:gd name="connsiteY73" fmla="*/ 365443 h 822656"/>
                <a:gd name="connsiteX74" fmla="*/ 19725 w 1107629"/>
                <a:gd name="connsiteY74" fmla="*/ 357082 h 822656"/>
                <a:gd name="connsiteX75" fmla="*/ 26312 w 1107629"/>
                <a:gd name="connsiteY75" fmla="*/ 345429 h 822656"/>
                <a:gd name="connsiteX76" fmla="*/ 29606 w 1107629"/>
                <a:gd name="connsiteY76" fmla="*/ 317308 h 822656"/>
                <a:gd name="connsiteX77" fmla="*/ 34673 w 1107629"/>
                <a:gd name="connsiteY77" fmla="*/ 310721 h 822656"/>
                <a:gd name="connsiteX78" fmla="*/ 77487 w 1107629"/>
                <a:gd name="connsiteY78" fmla="*/ 289186 h 822656"/>
                <a:gd name="connsiteX79" fmla="*/ 133729 w 1107629"/>
                <a:gd name="connsiteY79" fmla="*/ 266132 h 822656"/>
                <a:gd name="connsiteX80" fmla="*/ 145383 w 1107629"/>
                <a:gd name="connsiteY80" fmla="*/ 267906 h 822656"/>
                <a:gd name="connsiteX81" fmla="*/ 160330 w 1107629"/>
                <a:gd name="connsiteY81" fmla="*/ 266132 h 822656"/>
                <a:gd name="connsiteX82" fmla="*/ 195039 w 1107629"/>
                <a:gd name="connsiteY82" fmla="*/ 251185 h 822656"/>
                <a:gd name="connsiteX83" fmla="*/ 254574 w 1107629"/>
                <a:gd name="connsiteY83" fmla="*/ 211664 h 822656"/>
                <a:gd name="connsiteX84" fmla="*/ 252800 w 1107629"/>
                <a:gd name="connsiteY84" fmla="*/ 157195 h 822656"/>
                <a:gd name="connsiteX85" fmla="*/ 264454 w 1107629"/>
                <a:gd name="connsiteY85" fmla="*/ 142248 h 822656"/>
                <a:gd name="connsiteX86" fmla="*/ 294095 w 1107629"/>
                <a:gd name="connsiteY86" fmla="*/ 163782 h 822656"/>
                <a:gd name="connsiteX87" fmla="*/ 356924 w 1107629"/>
                <a:gd name="connsiteY87" fmla="*/ 91073 h 822656"/>
                <a:gd name="connsiteX88" fmla="*/ 392646 w 1107629"/>
                <a:gd name="connsiteY88" fmla="*/ 102726 h 822656"/>
                <a:gd name="connsiteX89" fmla="*/ 447621 w 1107629"/>
                <a:gd name="connsiteY89" fmla="*/ 109313 h 822656"/>
                <a:gd name="connsiteX90" fmla="*/ 510450 w 1107629"/>
                <a:gd name="connsiteY90" fmla="*/ 38377 h 822656"/>
                <a:gd name="connsiteX91" fmla="*/ 528691 w 1107629"/>
                <a:gd name="connsiteY91" fmla="*/ 31790 h 822656"/>
                <a:gd name="connsiteX92" fmla="*/ 543638 w 1107629"/>
                <a:gd name="connsiteY92" fmla="*/ 18617 h 822656"/>
                <a:gd name="connsiteX93" fmla="*/ 611280 w 1107629"/>
                <a:gd name="connsiteY93" fmla="*/ 35084 h 822656"/>
                <a:gd name="connsiteX94" fmla="*/ 636108 w 1107629"/>
                <a:gd name="connsiteY94" fmla="*/ 135661 h 822656"/>
                <a:gd name="connsiteX95" fmla="*/ 736685 w 1107629"/>
                <a:gd name="connsiteY95" fmla="*/ 185316 h 822656"/>
                <a:gd name="connsiteX96" fmla="*/ 771393 w 1107629"/>
                <a:gd name="connsiteY96" fmla="*/ 155675 h 822656"/>
                <a:gd name="connsiteX97" fmla="*/ 771393 w 1107629"/>
                <a:gd name="connsiteY97" fmla="*/ 150608 h 822656"/>
                <a:gd name="connsiteX98" fmla="*/ 783046 w 1107629"/>
                <a:gd name="connsiteY98" fmla="*/ 125780 h 822656"/>
                <a:gd name="connsiteX99" fmla="*/ 779753 w 1107629"/>
                <a:gd name="connsiteY99" fmla="*/ 114127 h 822656"/>
                <a:gd name="connsiteX100" fmla="*/ 777980 w 1107629"/>
                <a:gd name="connsiteY100" fmla="*/ 89299 h 822656"/>
                <a:gd name="connsiteX101" fmla="*/ 814714 w 1107629"/>
                <a:gd name="connsiteY101" fmla="*/ 8483 h 82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107629" h="822656">
                  <a:moveTo>
                    <a:pt x="814714" y="8483"/>
                  </a:moveTo>
                  <a:cubicBezTo>
                    <a:pt x="814714" y="8483"/>
                    <a:pt x="811421" y="16843"/>
                    <a:pt x="814714" y="24950"/>
                  </a:cubicBezTo>
                  <a:cubicBezTo>
                    <a:pt x="818008" y="33310"/>
                    <a:pt x="806354" y="33310"/>
                    <a:pt x="814714" y="43191"/>
                  </a:cubicBezTo>
                  <a:cubicBezTo>
                    <a:pt x="823075" y="53071"/>
                    <a:pt x="821301" y="41418"/>
                    <a:pt x="826368" y="62952"/>
                  </a:cubicBezTo>
                  <a:cubicBezTo>
                    <a:pt x="834982" y="92339"/>
                    <a:pt x="830168" y="100193"/>
                    <a:pt x="847902" y="102473"/>
                  </a:cubicBezTo>
                  <a:cubicBezTo>
                    <a:pt x="868423" y="94619"/>
                    <a:pt x="863863" y="87526"/>
                    <a:pt x="869437" y="103993"/>
                  </a:cubicBezTo>
                  <a:cubicBezTo>
                    <a:pt x="878810" y="114887"/>
                    <a:pt x="874503" y="120207"/>
                    <a:pt x="879317" y="132114"/>
                  </a:cubicBezTo>
                  <a:cubicBezTo>
                    <a:pt x="888944" y="140221"/>
                    <a:pt x="881090" y="149848"/>
                    <a:pt x="884384" y="161755"/>
                  </a:cubicBezTo>
                  <a:cubicBezTo>
                    <a:pt x="884384" y="169356"/>
                    <a:pt x="896038" y="194690"/>
                    <a:pt x="896038" y="201277"/>
                  </a:cubicBezTo>
                  <a:cubicBezTo>
                    <a:pt x="897811" y="211157"/>
                    <a:pt x="890971" y="199503"/>
                    <a:pt x="897811" y="211157"/>
                  </a:cubicBezTo>
                  <a:cubicBezTo>
                    <a:pt x="904398" y="222811"/>
                    <a:pt x="889450" y="214450"/>
                    <a:pt x="904398" y="222811"/>
                  </a:cubicBezTo>
                  <a:cubicBezTo>
                    <a:pt x="919345" y="231171"/>
                    <a:pt x="902624" y="217744"/>
                    <a:pt x="919345" y="231171"/>
                  </a:cubicBezTo>
                  <a:cubicBezTo>
                    <a:pt x="938852" y="244598"/>
                    <a:pt x="932266" y="244092"/>
                    <a:pt x="948986" y="255999"/>
                  </a:cubicBezTo>
                  <a:cubicBezTo>
                    <a:pt x="972800" y="269173"/>
                    <a:pt x="966973" y="260559"/>
                    <a:pt x="980401" y="275759"/>
                  </a:cubicBezTo>
                  <a:cubicBezTo>
                    <a:pt x="995094" y="301094"/>
                    <a:pt x="986734" y="287413"/>
                    <a:pt x="1000161" y="308694"/>
                  </a:cubicBezTo>
                  <a:cubicBezTo>
                    <a:pt x="1008521" y="326935"/>
                    <a:pt x="996868" y="318574"/>
                    <a:pt x="1008521" y="326935"/>
                  </a:cubicBezTo>
                  <a:cubicBezTo>
                    <a:pt x="1031829" y="344415"/>
                    <a:pt x="1033096" y="355816"/>
                    <a:pt x="1046523" y="366456"/>
                  </a:cubicBezTo>
                  <a:cubicBezTo>
                    <a:pt x="1059697" y="374816"/>
                    <a:pt x="1048296" y="356576"/>
                    <a:pt x="1059697" y="374816"/>
                  </a:cubicBezTo>
                  <a:cubicBezTo>
                    <a:pt x="1073377" y="402431"/>
                    <a:pt x="1066790" y="383430"/>
                    <a:pt x="1082751" y="404457"/>
                  </a:cubicBezTo>
                  <a:cubicBezTo>
                    <a:pt x="1098458" y="433845"/>
                    <a:pt x="1111379" y="432072"/>
                    <a:pt x="1102512" y="458926"/>
                  </a:cubicBezTo>
                  <a:cubicBezTo>
                    <a:pt x="1093645" y="495661"/>
                    <a:pt x="1119232" y="478180"/>
                    <a:pt x="1100739" y="510101"/>
                  </a:cubicBezTo>
                  <a:cubicBezTo>
                    <a:pt x="1101498" y="564570"/>
                    <a:pt x="1095418" y="598518"/>
                    <a:pt x="1059444" y="637279"/>
                  </a:cubicBezTo>
                  <a:cubicBezTo>
                    <a:pt x="1032843" y="657293"/>
                    <a:pt x="1038416" y="679841"/>
                    <a:pt x="1033603" y="700108"/>
                  </a:cubicBezTo>
                  <a:cubicBezTo>
                    <a:pt x="1013335" y="715309"/>
                    <a:pt x="1011055" y="744443"/>
                    <a:pt x="1004975" y="769524"/>
                  </a:cubicBezTo>
                  <a:cubicBezTo>
                    <a:pt x="1001681" y="784471"/>
                    <a:pt x="1018149" y="782698"/>
                    <a:pt x="1001681" y="784471"/>
                  </a:cubicBezTo>
                  <a:cubicBezTo>
                    <a:pt x="969000" y="787765"/>
                    <a:pt x="969000" y="785738"/>
                    <a:pt x="937333" y="804232"/>
                  </a:cubicBezTo>
                  <a:cubicBezTo>
                    <a:pt x="898824" y="835140"/>
                    <a:pt x="897304" y="815126"/>
                    <a:pt x="874503" y="807526"/>
                  </a:cubicBezTo>
                  <a:cubicBezTo>
                    <a:pt x="874503" y="807526"/>
                    <a:pt x="889450" y="782698"/>
                    <a:pt x="864623" y="797645"/>
                  </a:cubicBezTo>
                  <a:cubicBezTo>
                    <a:pt x="839796" y="812592"/>
                    <a:pt x="839796" y="812592"/>
                    <a:pt x="839796" y="812592"/>
                  </a:cubicBezTo>
                  <a:cubicBezTo>
                    <a:pt x="839796" y="812592"/>
                    <a:pt x="843089" y="824246"/>
                    <a:pt x="834729" y="822473"/>
                  </a:cubicBezTo>
                  <a:cubicBezTo>
                    <a:pt x="826368" y="820699"/>
                    <a:pt x="836502" y="822473"/>
                    <a:pt x="826368" y="820699"/>
                  </a:cubicBezTo>
                  <a:cubicBezTo>
                    <a:pt x="796980" y="813606"/>
                    <a:pt x="843089" y="829060"/>
                    <a:pt x="816488" y="818926"/>
                  </a:cubicBezTo>
                  <a:cubicBezTo>
                    <a:pt x="803567" y="812846"/>
                    <a:pt x="786594" y="807019"/>
                    <a:pt x="781780" y="807272"/>
                  </a:cubicBezTo>
                  <a:cubicBezTo>
                    <a:pt x="781780" y="807272"/>
                    <a:pt x="781780" y="798912"/>
                    <a:pt x="771900" y="800685"/>
                  </a:cubicBezTo>
                  <a:cubicBezTo>
                    <a:pt x="762019" y="802459"/>
                    <a:pt x="773673" y="809046"/>
                    <a:pt x="762019" y="802459"/>
                  </a:cubicBezTo>
                  <a:cubicBezTo>
                    <a:pt x="750366" y="795872"/>
                    <a:pt x="762019" y="807526"/>
                    <a:pt x="750366" y="795872"/>
                  </a:cubicBezTo>
                  <a:cubicBezTo>
                    <a:pt x="738712" y="784218"/>
                    <a:pt x="747072" y="800938"/>
                    <a:pt x="738712" y="784218"/>
                  </a:cubicBezTo>
                  <a:cubicBezTo>
                    <a:pt x="730351" y="767751"/>
                    <a:pt x="733645" y="775858"/>
                    <a:pt x="730351" y="767751"/>
                  </a:cubicBezTo>
                  <a:cubicBezTo>
                    <a:pt x="727058" y="759391"/>
                    <a:pt x="727058" y="772818"/>
                    <a:pt x="727058" y="759391"/>
                  </a:cubicBezTo>
                  <a:cubicBezTo>
                    <a:pt x="727058" y="746217"/>
                    <a:pt x="732125" y="757617"/>
                    <a:pt x="727058" y="746217"/>
                  </a:cubicBezTo>
                  <a:cubicBezTo>
                    <a:pt x="720725" y="726963"/>
                    <a:pt x="727058" y="728736"/>
                    <a:pt x="710591" y="721389"/>
                  </a:cubicBezTo>
                  <a:cubicBezTo>
                    <a:pt x="694124" y="718096"/>
                    <a:pt x="715658" y="708215"/>
                    <a:pt x="694124" y="718096"/>
                  </a:cubicBezTo>
                  <a:cubicBezTo>
                    <a:pt x="672589" y="727976"/>
                    <a:pt x="702483" y="726456"/>
                    <a:pt x="672589" y="727976"/>
                  </a:cubicBezTo>
                  <a:cubicBezTo>
                    <a:pt x="642948" y="729749"/>
                    <a:pt x="642948" y="729749"/>
                    <a:pt x="642948" y="729749"/>
                  </a:cubicBezTo>
                  <a:cubicBezTo>
                    <a:pt x="634335" y="719869"/>
                    <a:pt x="650802" y="714549"/>
                    <a:pt x="664482" y="709989"/>
                  </a:cubicBezTo>
                  <a:cubicBezTo>
                    <a:pt x="677656" y="706695"/>
                    <a:pt x="672842" y="731523"/>
                    <a:pt x="677656" y="706695"/>
                  </a:cubicBezTo>
                  <a:cubicBezTo>
                    <a:pt x="682216" y="666667"/>
                    <a:pt x="690830" y="692761"/>
                    <a:pt x="671069" y="671987"/>
                  </a:cubicBezTo>
                  <a:cubicBezTo>
                    <a:pt x="662709" y="665400"/>
                    <a:pt x="680949" y="665400"/>
                    <a:pt x="662709" y="665400"/>
                  </a:cubicBezTo>
                  <a:cubicBezTo>
                    <a:pt x="644468" y="665400"/>
                    <a:pt x="657642" y="653746"/>
                    <a:pt x="644468" y="665400"/>
                  </a:cubicBezTo>
                  <a:cubicBezTo>
                    <a:pt x="631295" y="677054"/>
                    <a:pt x="636108" y="663627"/>
                    <a:pt x="631295" y="677054"/>
                  </a:cubicBezTo>
                  <a:cubicBezTo>
                    <a:pt x="626481" y="690481"/>
                    <a:pt x="639655" y="692001"/>
                    <a:pt x="626228" y="690228"/>
                  </a:cubicBezTo>
                  <a:cubicBezTo>
                    <a:pt x="613054" y="688455"/>
                    <a:pt x="621161" y="696815"/>
                    <a:pt x="613054" y="688455"/>
                  </a:cubicBezTo>
                  <a:cubicBezTo>
                    <a:pt x="603427" y="686428"/>
                    <a:pt x="596080" y="661854"/>
                    <a:pt x="596587" y="658813"/>
                  </a:cubicBezTo>
                  <a:cubicBezTo>
                    <a:pt x="596587" y="658813"/>
                    <a:pt x="604947" y="668694"/>
                    <a:pt x="596587" y="658813"/>
                  </a:cubicBezTo>
                  <a:cubicBezTo>
                    <a:pt x="587973" y="648933"/>
                    <a:pt x="574292" y="629679"/>
                    <a:pt x="561878" y="622586"/>
                  </a:cubicBezTo>
                  <a:cubicBezTo>
                    <a:pt x="473208" y="579771"/>
                    <a:pt x="484862" y="586864"/>
                    <a:pt x="392899" y="607638"/>
                  </a:cubicBezTo>
                  <a:cubicBezTo>
                    <a:pt x="392899" y="607638"/>
                    <a:pt x="411647" y="612705"/>
                    <a:pt x="375418" y="615998"/>
                  </a:cubicBezTo>
                  <a:cubicBezTo>
                    <a:pt x="339190" y="619292"/>
                    <a:pt x="350591" y="614225"/>
                    <a:pt x="339190" y="619292"/>
                  </a:cubicBezTo>
                  <a:cubicBezTo>
                    <a:pt x="327536" y="624359"/>
                    <a:pt x="337417" y="614225"/>
                    <a:pt x="327536" y="624359"/>
                  </a:cubicBezTo>
                  <a:cubicBezTo>
                    <a:pt x="321203" y="634746"/>
                    <a:pt x="288522" y="651720"/>
                    <a:pt x="279655" y="662360"/>
                  </a:cubicBezTo>
                  <a:cubicBezTo>
                    <a:pt x="259134" y="661093"/>
                    <a:pt x="241147" y="658307"/>
                    <a:pt x="223413" y="662360"/>
                  </a:cubicBezTo>
                  <a:cubicBezTo>
                    <a:pt x="180851" y="674014"/>
                    <a:pt x="210239" y="662360"/>
                    <a:pt x="183891" y="677307"/>
                  </a:cubicBezTo>
                  <a:cubicBezTo>
                    <a:pt x="175531" y="682374"/>
                    <a:pt x="195545" y="670721"/>
                    <a:pt x="175531" y="682374"/>
                  </a:cubicBezTo>
                  <a:cubicBezTo>
                    <a:pt x="155771" y="694028"/>
                    <a:pt x="197065" y="688961"/>
                    <a:pt x="155771" y="694028"/>
                  </a:cubicBezTo>
                  <a:cubicBezTo>
                    <a:pt x="106115" y="700362"/>
                    <a:pt x="129423" y="699095"/>
                    <a:pt x="99528" y="699095"/>
                  </a:cubicBezTo>
                  <a:cubicBezTo>
                    <a:pt x="91168" y="697322"/>
                    <a:pt x="117769" y="710749"/>
                    <a:pt x="91168" y="697322"/>
                  </a:cubicBezTo>
                  <a:cubicBezTo>
                    <a:pt x="35939" y="668187"/>
                    <a:pt x="59500" y="682374"/>
                    <a:pt x="71407" y="649440"/>
                  </a:cubicBezTo>
                  <a:cubicBezTo>
                    <a:pt x="93955" y="626639"/>
                    <a:pt x="50886" y="613972"/>
                    <a:pt x="56967" y="583317"/>
                  </a:cubicBezTo>
                  <a:cubicBezTo>
                    <a:pt x="53167" y="571410"/>
                    <a:pt x="42780" y="549623"/>
                    <a:pt x="44806" y="532142"/>
                  </a:cubicBezTo>
                  <a:cubicBezTo>
                    <a:pt x="41513" y="518968"/>
                    <a:pt x="49873" y="527075"/>
                    <a:pt x="41513" y="518968"/>
                  </a:cubicBezTo>
                  <a:cubicBezTo>
                    <a:pt x="26819" y="500221"/>
                    <a:pt x="32646" y="478687"/>
                    <a:pt x="19979" y="461206"/>
                  </a:cubicBezTo>
                  <a:cubicBezTo>
                    <a:pt x="14912" y="452846"/>
                    <a:pt x="11618" y="466273"/>
                    <a:pt x="14912" y="452846"/>
                  </a:cubicBezTo>
                  <a:cubicBezTo>
                    <a:pt x="18205" y="439672"/>
                    <a:pt x="18205" y="439672"/>
                    <a:pt x="18205" y="439672"/>
                  </a:cubicBezTo>
                  <a:cubicBezTo>
                    <a:pt x="34673" y="406991"/>
                    <a:pt x="-25369" y="417885"/>
                    <a:pt x="13139" y="365443"/>
                  </a:cubicBezTo>
                  <a:cubicBezTo>
                    <a:pt x="19725" y="357082"/>
                    <a:pt x="13139" y="368736"/>
                    <a:pt x="19725" y="357082"/>
                  </a:cubicBezTo>
                  <a:cubicBezTo>
                    <a:pt x="26312" y="345429"/>
                    <a:pt x="24792" y="363669"/>
                    <a:pt x="26312" y="345429"/>
                  </a:cubicBezTo>
                  <a:cubicBezTo>
                    <a:pt x="29099" y="324654"/>
                    <a:pt x="25552" y="330735"/>
                    <a:pt x="29606" y="317308"/>
                  </a:cubicBezTo>
                  <a:cubicBezTo>
                    <a:pt x="34673" y="310721"/>
                    <a:pt x="6551" y="327188"/>
                    <a:pt x="34673" y="310721"/>
                  </a:cubicBezTo>
                  <a:cubicBezTo>
                    <a:pt x="61274" y="291973"/>
                    <a:pt x="62287" y="294760"/>
                    <a:pt x="77487" y="289186"/>
                  </a:cubicBezTo>
                  <a:cubicBezTo>
                    <a:pt x="85341" y="290707"/>
                    <a:pt x="119795" y="262332"/>
                    <a:pt x="133729" y="266132"/>
                  </a:cubicBezTo>
                  <a:cubicBezTo>
                    <a:pt x="145383" y="267906"/>
                    <a:pt x="130436" y="269426"/>
                    <a:pt x="145383" y="267906"/>
                  </a:cubicBezTo>
                  <a:cubicBezTo>
                    <a:pt x="160330" y="266132"/>
                    <a:pt x="125622" y="281080"/>
                    <a:pt x="160330" y="266132"/>
                  </a:cubicBezTo>
                  <a:cubicBezTo>
                    <a:pt x="195039" y="251185"/>
                    <a:pt x="180091" y="259545"/>
                    <a:pt x="195039" y="251185"/>
                  </a:cubicBezTo>
                  <a:cubicBezTo>
                    <a:pt x="227720" y="235225"/>
                    <a:pt x="239880" y="232438"/>
                    <a:pt x="254574" y="211664"/>
                  </a:cubicBezTo>
                  <a:cubicBezTo>
                    <a:pt x="254827" y="197983"/>
                    <a:pt x="244440" y="176449"/>
                    <a:pt x="252800" y="157195"/>
                  </a:cubicBezTo>
                  <a:cubicBezTo>
                    <a:pt x="264454" y="142248"/>
                    <a:pt x="252800" y="134141"/>
                    <a:pt x="264454" y="142248"/>
                  </a:cubicBezTo>
                  <a:cubicBezTo>
                    <a:pt x="283709" y="151368"/>
                    <a:pt x="272308" y="183036"/>
                    <a:pt x="294095" y="163782"/>
                  </a:cubicBezTo>
                  <a:cubicBezTo>
                    <a:pt x="324496" y="130847"/>
                    <a:pt x="325257" y="103233"/>
                    <a:pt x="356924" y="91073"/>
                  </a:cubicBezTo>
                  <a:cubicBezTo>
                    <a:pt x="380992" y="68018"/>
                    <a:pt x="377952" y="93353"/>
                    <a:pt x="392646" y="102726"/>
                  </a:cubicBezTo>
                  <a:cubicBezTo>
                    <a:pt x="414687" y="107287"/>
                    <a:pt x="425580" y="123247"/>
                    <a:pt x="447621" y="109313"/>
                  </a:cubicBezTo>
                  <a:cubicBezTo>
                    <a:pt x="473208" y="88286"/>
                    <a:pt x="424820" y="60418"/>
                    <a:pt x="510450" y="38377"/>
                  </a:cubicBezTo>
                  <a:cubicBezTo>
                    <a:pt x="517037" y="40151"/>
                    <a:pt x="517543" y="39391"/>
                    <a:pt x="528691" y="31790"/>
                  </a:cubicBezTo>
                  <a:cubicBezTo>
                    <a:pt x="543638" y="18617"/>
                    <a:pt x="533758" y="18617"/>
                    <a:pt x="543638" y="18617"/>
                  </a:cubicBezTo>
                  <a:cubicBezTo>
                    <a:pt x="562638" y="24697"/>
                    <a:pt x="592279" y="30777"/>
                    <a:pt x="611280" y="35084"/>
                  </a:cubicBezTo>
                  <a:cubicBezTo>
                    <a:pt x="721231" y="56618"/>
                    <a:pt x="565172" y="79419"/>
                    <a:pt x="636108" y="135661"/>
                  </a:cubicBezTo>
                  <a:cubicBezTo>
                    <a:pt x="678416" y="150861"/>
                    <a:pt x="706284" y="179743"/>
                    <a:pt x="736685" y="185316"/>
                  </a:cubicBezTo>
                  <a:cubicBezTo>
                    <a:pt x="764299" y="187849"/>
                    <a:pt x="762779" y="170115"/>
                    <a:pt x="771393" y="155675"/>
                  </a:cubicBezTo>
                  <a:cubicBezTo>
                    <a:pt x="771393" y="150608"/>
                    <a:pt x="759739" y="175436"/>
                    <a:pt x="771393" y="150608"/>
                  </a:cubicBezTo>
                  <a:cubicBezTo>
                    <a:pt x="783046" y="125780"/>
                    <a:pt x="783046" y="125780"/>
                    <a:pt x="783046" y="125780"/>
                  </a:cubicBezTo>
                  <a:cubicBezTo>
                    <a:pt x="783046" y="125780"/>
                    <a:pt x="781273" y="138954"/>
                    <a:pt x="779753" y="114127"/>
                  </a:cubicBezTo>
                  <a:cubicBezTo>
                    <a:pt x="778233" y="89299"/>
                    <a:pt x="774686" y="107540"/>
                    <a:pt x="777980" y="89299"/>
                  </a:cubicBezTo>
                  <a:cubicBezTo>
                    <a:pt x="787607" y="64725"/>
                    <a:pt x="781780" y="-28252"/>
                    <a:pt x="814714" y="8483"/>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89" name="Freeform 344">
              <a:extLst>
                <a:ext uri="{FF2B5EF4-FFF2-40B4-BE49-F238E27FC236}">
                  <a16:creationId xmlns:a16="http://schemas.microsoft.com/office/drawing/2014/main" id="{8716A10D-7B5B-2FB7-43FC-32127B541DE0}"/>
                </a:ext>
              </a:extLst>
            </p:cNvPr>
            <p:cNvSpPr/>
            <p:nvPr/>
          </p:nvSpPr>
          <p:spPr>
            <a:xfrm>
              <a:off x="9733033" y="5692567"/>
              <a:ext cx="104653" cy="96491"/>
            </a:xfrm>
            <a:custGeom>
              <a:avLst/>
              <a:gdLst>
                <a:gd name="connsiteX0" fmla="*/ 69100 w 104653"/>
                <a:gd name="connsiteY0" fmla="*/ 12748 h 96491"/>
                <a:gd name="connsiteX1" fmla="*/ 86580 w 104653"/>
                <a:gd name="connsiteY1" fmla="*/ 55563 h 96491"/>
                <a:gd name="connsiteX2" fmla="*/ 85567 w 104653"/>
                <a:gd name="connsiteY2" fmla="*/ 63923 h 96491"/>
                <a:gd name="connsiteX3" fmla="*/ 62513 w 104653"/>
                <a:gd name="connsiteY3" fmla="*/ 93564 h 96491"/>
                <a:gd name="connsiteX4" fmla="*/ 55926 w 104653"/>
                <a:gd name="connsiteY4" fmla="*/ 93564 h 96491"/>
                <a:gd name="connsiteX5" fmla="*/ 29578 w 104653"/>
                <a:gd name="connsiteY5" fmla="*/ 81911 h 96491"/>
                <a:gd name="connsiteX6" fmla="*/ 9817 w 104653"/>
                <a:gd name="connsiteY6" fmla="*/ 40616 h 96491"/>
                <a:gd name="connsiteX7" fmla="*/ 6524 w 104653"/>
                <a:gd name="connsiteY7" fmla="*/ 10975 h 96491"/>
                <a:gd name="connsiteX8" fmla="*/ 69100 w 104653"/>
                <a:gd name="connsiteY8" fmla="*/ 12748 h 96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53" h="96491">
                  <a:moveTo>
                    <a:pt x="69100" y="12748"/>
                  </a:moveTo>
                  <a:cubicBezTo>
                    <a:pt x="117488" y="-2959"/>
                    <a:pt x="109381" y="37322"/>
                    <a:pt x="86580" y="55563"/>
                  </a:cubicBezTo>
                  <a:cubicBezTo>
                    <a:pt x="85567" y="63923"/>
                    <a:pt x="93674" y="50496"/>
                    <a:pt x="85567" y="63923"/>
                  </a:cubicBezTo>
                  <a:cubicBezTo>
                    <a:pt x="77207" y="73297"/>
                    <a:pt x="72646" y="94831"/>
                    <a:pt x="62513" y="93564"/>
                  </a:cubicBezTo>
                  <a:cubicBezTo>
                    <a:pt x="55926" y="93564"/>
                    <a:pt x="69100" y="100151"/>
                    <a:pt x="55926" y="93564"/>
                  </a:cubicBezTo>
                  <a:cubicBezTo>
                    <a:pt x="45032" y="83937"/>
                    <a:pt x="33378" y="89511"/>
                    <a:pt x="29578" y="81911"/>
                  </a:cubicBezTo>
                  <a:cubicBezTo>
                    <a:pt x="24258" y="64177"/>
                    <a:pt x="17925" y="55563"/>
                    <a:pt x="9817" y="40616"/>
                  </a:cubicBezTo>
                  <a:cubicBezTo>
                    <a:pt x="9058" y="33522"/>
                    <a:pt x="10831" y="14521"/>
                    <a:pt x="6524" y="10975"/>
                  </a:cubicBezTo>
                  <a:cubicBezTo>
                    <a:pt x="-23624" y="-18160"/>
                    <a:pt x="59979" y="20855"/>
                    <a:pt x="69100" y="12748"/>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0" name="Freeform 345">
              <a:extLst>
                <a:ext uri="{FF2B5EF4-FFF2-40B4-BE49-F238E27FC236}">
                  <a16:creationId xmlns:a16="http://schemas.microsoft.com/office/drawing/2014/main" id="{85DFB3B9-25AC-9D63-75D3-1CE95422A8FF}"/>
                </a:ext>
              </a:extLst>
            </p:cNvPr>
            <p:cNvSpPr/>
            <p:nvPr/>
          </p:nvSpPr>
          <p:spPr>
            <a:xfrm>
              <a:off x="10329585" y="5694780"/>
              <a:ext cx="216887" cy="197203"/>
            </a:xfrm>
            <a:custGeom>
              <a:avLst/>
              <a:gdLst>
                <a:gd name="connsiteX0" fmla="*/ 149985 w 216887"/>
                <a:gd name="connsiteY0" fmla="*/ 17882 h 197203"/>
                <a:gd name="connsiteX1" fmla="*/ 135291 w 216887"/>
                <a:gd name="connsiteY1" fmla="*/ 41950 h 197203"/>
                <a:gd name="connsiteX2" fmla="*/ 127184 w 216887"/>
                <a:gd name="connsiteY2" fmla="*/ 45750 h 197203"/>
                <a:gd name="connsiteX3" fmla="*/ 111224 w 216887"/>
                <a:gd name="connsiteY3" fmla="*/ 75391 h 197203"/>
                <a:gd name="connsiteX4" fmla="*/ 84370 w 216887"/>
                <a:gd name="connsiteY4" fmla="*/ 87298 h 197203"/>
                <a:gd name="connsiteX5" fmla="*/ 84370 w 216887"/>
                <a:gd name="connsiteY5" fmla="*/ 93885 h 197203"/>
                <a:gd name="connsiteX6" fmla="*/ 74996 w 216887"/>
                <a:gd name="connsiteY6" fmla="*/ 104525 h 197203"/>
                <a:gd name="connsiteX7" fmla="*/ 21541 w 216887"/>
                <a:gd name="connsiteY7" fmla="*/ 136700 h 197203"/>
                <a:gd name="connsiteX8" fmla="*/ 260 w 216887"/>
                <a:gd name="connsiteY8" fmla="*/ 192942 h 197203"/>
                <a:gd name="connsiteX9" fmla="*/ 53715 w 216887"/>
                <a:gd name="connsiteY9" fmla="*/ 192942 h 197203"/>
                <a:gd name="connsiteX10" fmla="*/ 61822 w 216887"/>
                <a:gd name="connsiteY10" fmla="*/ 194208 h 197203"/>
                <a:gd name="connsiteX11" fmla="*/ 72463 w 216887"/>
                <a:gd name="connsiteY11" fmla="*/ 187622 h 197203"/>
                <a:gd name="connsiteX12" fmla="*/ 92477 w 216887"/>
                <a:gd name="connsiteY12" fmla="*/ 183568 h 197203"/>
                <a:gd name="connsiteX13" fmla="*/ 103117 w 216887"/>
                <a:gd name="connsiteY13" fmla="*/ 175461 h 197203"/>
                <a:gd name="connsiteX14" fmla="*/ 111224 w 216887"/>
                <a:gd name="connsiteY14" fmla="*/ 166088 h 197203"/>
                <a:gd name="connsiteX15" fmla="*/ 117811 w 216887"/>
                <a:gd name="connsiteY15" fmla="*/ 155447 h 197203"/>
                <a:gd name="connsiteX16" fmla="*/ 131238 w 216887"/>
                <a:gd name="connsiteY16" fmla="*/ 132646 h 197203"/>
                <a:gd name="connsiteX17" fmla="*/ 131238 w 216887"/>
                <a:gd name="connsiteY17" fmla="*/ 116686 h 197203"/>
                <a:gd name="connsiteX18" fmla="*/ 155306 w 216887"/>
                <a:gd name="connsiteY18" fmla="*/ 107565 h 197203"/>
                <a:gd name="connsiteX19" fmla="*/ 165946 w 216887"/>
                <a:gd name="connsiteY19" fmla="*/ 100725 h 197203"/>
                <a:gd name="connsiteX20" fmla="*/ 180640 w 216887"/>
                <a:gd name="connsiteY20" fmla="*/ 81978 h 197203"/>
                <a:gd name="connsiteX21" fmla="*/ 212814 w 216887"/>
                <a:gd name="connsiteY21" fmla="*/ 25736 h 197203"/>
                <a:gd name="connsiteX22" fmla="*/ 211548 w 216887"/>
                <a:gd name="connsiteY22" fmla="*/ 17629 h 197203"/>
                <a:gd name="connsiteX23" fmla="*/ 199641 w 216887"/>
                <a:gd name="connsiteY23" fmla="*/ 13575 h 197203"/>
                <a:gd name="connsiteX24" fmla="*/ 187734 w 216887"/>
                <a:gd name="connsiteY24" fmla="*/ 16362 h 197203"/>
                <a:gd name="connsiteX25" fmla="*/ 182413 w 216887"/>
                <a:gd name="connsiteY25" fmla="*/ 11042 h 197203"/>
                <a:gd name="connsiteX26" fmla="*/ 174306 w 216887"/>
                <a:gd name="connsiteY26" fmla="*/ 401 h 197203"/>
                <a:gd name="connsiteX27" fmla="*/ 149985 w 216887"/>
                <a:gd name="connsiteY27" fmla="*/ 17882 h 19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887" h="197203">
                  <a:moveTo>
                    <a:pt x="149985" y="17882"/>
                  </a:moveTo>
                  <a:cubicBezTo>
                    <a:pt x="152266" y="31309"/>
                    <a:pt x="134278" y="42963"/>
                    <a:pt x="135291" y="41950"/>
                  </a:cubicBezTo>
                  <a:cubicBezTo>
                    <a:pt x="135291" y="41950"/>
                    <a:pt x="125918" y="36123"/>
                    <a:pt x="127184" y="45750"/>
                  </a:cubicBezTo>
                  <a:cubicBezTo>
                    <a:pt x="133265" y="67790"/>
                    <a:pt x="128705" y="65004"/>
                    <a:pt x="111224" y="75391"/>
                  </a:cubicBezTo>
                  <a:cubicBezTo>
                    <a:pt x="106917" y="82738"/>
                    <a:pt x="82089" y="82738"/>
                    <a:pt x="84370" y="87298"/>
                  </a:cubicBezTo>
                  <a:cubicBezTo>
                    <a:pt x="84370" y="93885"/>
                    <a:pt x="93743" y="83244"/>
                    <a:pt x="84370" y="93885"/>
                  </a:cubicBezTo>
                  <a:cubicBezTo>
                    <a:pt x="74996" y="104525"/>
                    <a:pt x="88423" y="100472"/>
                    <a:pt x="74996" y="104525"/>
                  </a:cubicBezTo>
                  <a:cubicBezTo>
                    <a:pt x="46875" y="110352"/>
                    <a:pt x="42568" y="121753"/>
                    <a:pt x="21541" y="136700"/>
                  </a:cubicBezTo>
                  <a:cubicBezTo>
                    <a:pt x="1780" y="147087"/>
                    <a:pt x="-1007" y="175208"/>
                    <a:pt x="260" y="192942"/>
                  </a:cubicBezTo>
                  <a:cubicBezTo>
                    <a:pt x="19514" y="193448"/>
                    <a:pt x="32688" y="192182"/>
                    <a:pt x="53715" y="192942"/>
                  </a:cubicBezTo>
                  <a:cubicBezTo>
                    <a:pt x="61822" y="194208"/>
                    <a:pt x="50929" y="201049"/>
                    <a:pt x="61822" y="194208"/>
                  </a:cubicBezTo>
                  <a:cubicBezTo>
                    <a:pt x="72463" y="187622"/>
                    <a:pt x="63089" y="191422"/>
                    <a:pt x="72463" y="187622"/>
                  </a:cubicBezTo>
                  <a:cubicBezTo>
                    <a:pt x="86143" y="176474"/>
                    <a:pt x="84623" y="191422"/>
                    <a:pt x="92477" y="183568"/>
                  </a:cubicBezTo>
                  <a:cubicBezTo>
                    <a:pt x="103117" y="175461"/>
                    <a:pt x="95264" y="184835"/>
                    <a:pt x="103117" y="175461"/>
                  </a:cubicBezTo>
                  <a:cubicBezTo>
                    <a:pt x="111224" y="166088"/>
                    <a:pt x="104384" y="176728"/>
                    <a:pt x="111224" y="166088"/>
                  </a:cubicBezTo>
                  <a:cubicBezTo>
                    <a:pt x="117811" y="155447"/>
                    <a:pt x="105904" y="171408"/>
                    <a:pt x="117811" y="155447"/>
                  </a:cubicBezTo>
                  <a:cubicBezTo>
                    <a:pt x="129718" y="139487"/>
                    <a:pt x="131238" y="148860"/>
                    <a:pt x="131238" y="132646"/>
                  </a:cubicBezTo>
                  <a:cubicBezTo>
                    <a:pt x="131238" y="116686"/>
                    <a:pt x="125918" y="123273"/>
                    <a:pt x="131238" y="116686"/>
                  </a:cubicBezTo>
                  <a:cubicBezTo>
                    <a:pt x="131745" y="103005"/>
                    <a:pt x="145425" y="114912"/>
                    <a:pt x="155306" y="107565"/>
                  </a:cubicBezTo>
                  <a:cubicBezTo>
                    <a:pt x="165946" y="100725"/>
                    <a:pt x="151252" y="119472"/>
                    <a:pt x="165946" y="100725"/>
                  </a:cubicBezTo>
                  <a:cubicBezTo>
                    <a:pt x="180640" y="81978"/>
                    <a:pt x="171266" y="92618"/>
                    <a:pt x="180640" y="81978"/>
                  </a:cubicBezTo>
                  <a:cubicBezTo>
                    <a:pt x="196601" y="64750"/>
                    <a:pt x="212054" y="49043"/>
                    <a:pt x="212814" y="25736"/>
                  </a:cubicBezTo>
                  <a:cubicBezTo>
                    <a:pt x="211548" y="17629"/>
                    <a:pt x="223455" y="21682"/>
                    <a:pt x="211548" y="17629"/>
                  </a:cubicBezTo>
                  <a:cubicBezTo>
                    <a:pt x="199641" y="13575"/>
                    <a:pt x="211548" y="11042"/>
                    <a:pt x="199641" y="13575"/>
                  </a:cubicBezTo>
                  <a:cubicBezTo>
                    <a:pt x="187734" y="16108"/>
                    <a:pt x="193053" y="21682"/>
                    <a:pt x="187734" y="16362"/>
                  </a:cubicBezTo>
                  <a:cubicBezTo>
                    <a:pt x="182413" y="11042"/>
                    <a:pt x="190520" y="21682"/>
                    <a:pt x="182413" y="11042"/>
                  </a:cubicBezTo>
                  <a:cubicBezTo>
                    <a:pt x="174306" y="401"/>
                    <a:pt x="189000" y="-865"/>
                    <a:pt x="174306" y="401"/>
                  </a:cubicBezTo>
                  <a:cubicBezTo>
                    <a:pt x="159359" y="1921"/>
                    <a:pt x="149985" y="17882"/>
                    <a:pt x="149985" y="1788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1" name="Freeform 346">
              <a:extLst>
                <a:ext uri="{FF2B5EF4-FFF2-40B4-BE49-F238E27FC236}">
                  <a16:creationId xmlns:a16="http://schemas.microsoft.com/office/drawing/2014/main" id="{379827CA-55C8-E865-475E-62D7C4BF740B}"/>
                </a:ext>
              </a:extLst>
            </p:cNvPr>
            <p:cNvSpPr/>
            <p:nvPr/>
          </p:nvSpPr>
          <p:spPr>
            <a:xfrm>
              <a:off x="10500598" y="5496302"/>
              <a:ext cx="150129" cy="234984"/>
            </a:xfrm>
            <a:custGeom>
              <a:avLst/>
              <a:gdLst>
                <a:gd name="connsiteX0" fmla="*/ 89937 w 150129"/>
                <a:gd name="connsiteY0" fmla="*/ 208252 h 234984"/>
                <a:gd name="connsiteX1" fmla="*/ 103364 w 150129"/>
                <a:gd name="connsiteY1" fmla="*/ 185451 h 234984"/>
                <a:gd name="connsiteX2" fmla="*/ 108684 w 150129"/>
                <a:gd name="connsiteY2" fmla="*/ 166704 h 234984"/>
                <a:gd name="connsiteX3" fmla="*/ 115271 w 150129"/>
                <a:gd name="connsiteY3" fmla="*/ 157330 h 234984"/>
                <a:gd name="connsiteX4" fmla="*/ 120591 w 150129"/>
                <a:gd name="connsiteY4" fmla="*/ 153277 h 234984"/>
                <a:gd name="connsiteX5" fmla="*/ 138072 w 150129"/>
                <a:gd name="connsiteY5" fmla="*/ 150490 h 234984"/>
                <a:gd name="connsiteX6" fmla="*/ 143392 w 150129"/>
                <a:gd name="connsiteY6" fmla="*/ 144663 h 234984"/>
                <a:gd name="connsiteX7" fmla="*/ 147445 w 150129"/>
                <a:gd name="connsiteY7" fmla="*/ 126423 h 234984"/>
                <a:gd name="connsiteX8" fmla="*/ 89937 w 150129"/>
                <a:gd name="connsiteY8" fmla="*/ 92981 h 234984"/>
                <a:gd name="connsiteX9" fmla="*/ 55229 w 150129"/>
                <a:gd name="connsiteY9" fmla="*/ 59540 h 234984"/>
                <a:gd name="connsiteX10" fmla="*/ 29895 w 150129"/>
                <a:gd name="connsiteY10" fmla="*/ 16725 h 234984"/>
                <a:gd name="connsiteX11" fmla="*/ 507 w 150129"/>
                <a:gd name="connsiteY11" fmla="*/ 765 h 234984"/>
                <a:gd name="connsiteX12" fmla="*/ 0 w 150129"/>
                <a:gd name="connsiteY12" fmla="*/ 20779 h 234984"/>
                <a:gd name="connsiteX13" fmla="*/ 23307 w 150129"/>
                <a:gd name="connsiteY13" fmla="*/ 50167 h 234984"/>
                <a:gd name="connsiteX14" fmla="*/ 31414 w 150129"/>
                <a:gd name="connsiteY14" fmla="*/ 70180 h 234984"/>
                <a:gd name="connsiteX15" fmla="*/ 40788 w 150129"/>
                <a:gd name="connsiteY15" fmla="*/ 74234 h 234984"/>
                <a:gd name="connsiteX16" fmla="*/ 48895 w 150129"/>
                <a:gd name="connsiteY16" fmla="*/ 80821 h 234984"/>
                <a:gd name="connsiteX17" fmla="*/ 48895 w 150129"/>
                <a:gd name="connsiteY17" fmla="*/ 96781 h 234984"/>
                <a:gd name="connsiteX18" fmla="*/ 46362 w 150129"/>
                <a:gd name="connsiteY18" fmla="*/ 120849 h 234984"/>
                <a:gd name="connsiteX19" fmla="*/ 50415 w 150129"/>
                <a:gd name="connsiteY19" fmla="*/ 135543 h 234984"/>
                <a:gd name="connsiteX20" fmla="*/ 27614 w 150129"/>
                <a:gd name="connsiteY20" fmla="*/ 158344 h 234984"/>
                <a:gd name="connsiteX21" fmla="*/ 59789 w 150129"/>
                <a:gd name="connsiteY21" fmla="*/ 181145 h 234984"/>
                <a:gd name="connsiteX22" fmla="*/ 54469 w 150129"/>
                <a:gd name="connsiteY22" fmla="*/ 207999 h 234984"/>
                <a:gd name="connsiteX23" fmla="*/ 58522 w 150129"/>
                <a:gd name="connsiteY23" fmla="*/ 223960 h 234984"/>
                <a:gd name="connsiteX24" fmla="*/ 66629 w 150129"/>
                <a:gd name="connsiteY24" fmla="*/ 230546 h 234984"/>
                <a:gd name="connsiteX25" fmla="*/ 76003 w 150129"/>
                <a:gd name="connsiteY25" fmla="*/ 226493 h 234984"/>
                <a:gd name="connsiteX26" fmla="*/ 89937 w 150129"/>
                <a:gd name="connsiteY26" fmla="*/ 208252 h 23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0129" h="234984">
                  <a:moveTo>
                    <a:pt x="89937" y="208252"/>
                  </a:moveTo>
                  <a:cubicBezTo>
                    <a:pt x="98043" y="203185"/>
                    <a:pt x="100830" y="197359"/>
                    <a:pt x="103364" y="185451"/>
                  </a:cubicBezTo>
                  <a:cubicBezTo>
                    <a:pt x="107924" y="177851"/>
                    <a:pt x="103617" y="174558"/>
                    <a:pt x="108684" y="166704"/>
                  </a:cubicBezTo>
                  <a:cubicBezTo>
                    <a:pt x="115271" y="157330"/>
                    <a:pt x="109950" y="161384"/>
                    <a:pt x="115271" y="157330"/>
                  </a:cubicBezTo>
                  <a:cubicBezTo>
                    <a:pt x="120591" y="153277"/>
                    <a:pt x="103364" y="156064"/>
                    <a:pt x="120591" y="153277"/>
                  </a:cubicBezTo>
                  <a:cubicBezTo>
                    <a:pt x="138072" y="150490"/>
                    <a:pt x="138072" y="150490"/>
                    <a:pt x="138072" y="150490"/>
                  </a:cubicBezTo>
                  <a:cubicBezTo>
                    <a:pt x="138072" y="150490"/>
                    <a:pt x="139338" y="156317"/>
                    <a:pt x="143392" y="144663"/>
                  </a:cubicBezTo>
                  <a:cubicBezTo>
                    <a:pt x="153019" y="119836"/>
                    <a:pt x="141872" y="145170"/>
                    <a:pt x="147445" y="126423"/>
                  </a:cubicBezTo>
                  <a:cubicBezTo>
                    <a:pt x="162646" y="90701"/>
                    <a:pt x="109191" y="119329"/>
                    <a:pt x="89937" y="92981"/>
                  </a:cubicBezTo>
                  <a:cubicBezTo>
                    <a:pt x="85376" y="58274"/>
                    <a:pt x="66376" y="87408"/>
                    <a:pt x="55229" y="59540"/>
                  </a:cubicBezTo>
                  <a:cubicBezTo>
                    <a:pt x="59029" y="39526"/>
                    <a:pt x="46868" y="25339"/>
                    <a:pt x="29895" y="16725"/>
                  </a:cubicBezTo>
                  <a:cubicBezTo>
                    <a:pt x="26601" y="29899"/>
                    <a:pt x="-2533" y="-5569"/>
                    <a:pt x="507" y="765"/>
                  </a:cubicBezTo>
                  <a:cubicBezTo>
                    <a:pt x="4560" y="3552"/>
                    <a:pt x="0" y="20779"/>
                    <a:pt x="0" y="20779"/>
                  </a:cubicBezTo>
                  <a:cubicBezTo>
                    <a:pt x="12161" y="25846"/>
                    <a:pt x="14694" y="39273"/>
                    <a:pt x="23307" y="50167"/>
                  </a:cubicBezTo>
                  <a:cubicBezTo>
                    <a:pt x="36988" y="49153"/>
                    <a:pt x="19761" y="67394"/>
                    <a:pt x="31414" y="70180"/>
                  </a:cubicBezTo>
                  <a:cubicBezTo>
                    <a:pt x="40788" y="74234"/>
                    <a:pt x="32681" y="67394"/>
                    <a:pt x="40788" y="74234"/>
                  </a:cubicBezTo>
                  <a:cubicBezTo>
                    <a:pt x="48895" y="81074"/>
                    <a:pt x="48895" y="64860"/>
                    <a:pt x="48895" y="80821"/>
                  </a:cubicBezTo>
                  <a:cubicBezTo>
                    <a:pt x="48895" y="96781"/>
                    <a:pt x="44842" y="90195"/>
                    <a:pt x="48895" y="96781"/>
                  </a:cubicBezTo>
                  <a:cubicBezTo>
                    <a:pt x="57762" y="97795"/>
                    <a:pt x="49402" y="122623"/>
                    <a:pt x="46362" y="120849"/>
                  </a:cubicBezTo>
                  <a:cubicBezTo>
                    <a:pt x="50415" y="135543"/>
                    <a:pt x="61056" y="126169"/>
                    <a:pt x="50415" y="135543"/>
                  </a:cubicBezTo>
                  <a:cubicBezTo>
                    <a:pt x="33188" y="150490"/>
                    <a:pt x="39268" y="145930"/>
                    <a:pt x="27614" y="158344"/>
                  </a:cubicBezTo>
                  <a:cubicBezTo>
                    <a:pt x="33948" y="176331"/>
                    <a:pt x="69669" y="166451"/>
                    <a:pt x="59789" y="181145"/>
                  </a:cubicBezTo>
                  <a:cubicBezTo>
                    <a:pt x="49908" y="209012"/>
                    <a:pt x="51175" y="178358"/>
                    <a:pt x="54469" y="207999"/>
                  </a:cubicBezTo>
                  <a:cubicBezTo>
                    <a:pt x="58522" y="223960"/>
                    <a:pt x="50415" y="217373"/>
                    <a:pt x="58522" y="223960"/>
                  </a:cubicBezTo>
                  <a:cubicBezTo>
                    <a:pt x="66629" y="230546"/>
                    <a:pt x="57256" y="234600"/>
                    <a:pt x="66629" y="230546"/>
                  </a:cubicBezTo>
                  <a:cubicBezTo>
                    <a:pt x="76003" y="226493"/>
                    <a:pt x="61309" y="245240"/>
                    <a:pt x="76003" y="226493"/>
                  </a:cubicBezTo>
                  <a:cubicBezTo>
                    <a:pt x="89937" y="208252"/>
                    <a:pt x="89937" y="208252"/>
                    <a:pt x="89937" y="208252"/>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grpSp>
          <p:nvGrpSpPr>
            <p:cNvPr id="1092" name="Graphic 2">
              <a:extLst>
                <a:ext uri="{FF2B5EF4-FFF2-40B4-BE49-F238E27FC236}">
                  <a16:creationId xmlns:a16="http://schemas.microsoft.com/office/drawing/2014/main" id="{D832B101-1753-C8A4-3806-4720627B72AB}"/>
                </a:ext>
              </a:extLst>
            </p:cNvPr>
            <p:cNvGrpSpPr/>
            <p:nvPr/>
          </p:nvGrpSpPr>
          <p:grpSpPr>
            <a:xfrm>
              <a:off x="5531172" y="1800577"/>
              <a:ext cx="5432499" cy="2688358"/>
              <a:chOff x="5531172" y="1800577"/>
              <a:chExt cx="5432499" cy="2688358"/>
            </a:xfrm>
            <a:grpFill/>
          </p:grpSpPr>
          <p:sp>
            <p:nvSpPr>
              <p:cNvPr id="1093" name="Freeform 348">
                <a:extLst>
                  <a:ext uri="{FF2B5EF4-FFF2-40B4-BE49-F238E27FC236}">
                    <a16:creationId xmlns:a16="http://schemas.microsoft.com/office/drawing/2014/main" id="{D32D57CE-DE37-3EC6-0B49-73D0D8DC1299}"/>
                  </a:ext>
                </a:extLst>
              </p:cNvPr>
              <p:cNvSpPr/>
              <p:nvPr/>
            </p:nvSpPr>
            <p:spPr>
              <a:xfrm>
                <a:off x="6553077" y="2159278"/>
                <a:ext cx="189" cy="2533"/>
              </a:xfrm>
              <a:custGeom>
                <a:avLst/>
                <a:gdLst>
                  <a:gd name="connsiteX0" fmla="*/ 190 w 189"/>
                  <a:gd name="connsiteY0" fmla="*/ 0 h 2533"/>
                  <a:gd name="connsiteX1" fmla="*/ 190 w 189"/>
                  <a:gd name="connsiteY1" fmla="*/ 0 h 2533"/>
                  <a:gd name="connsiteX2" fmla="*/ 190 w 189"/>
                  <a:gd name="connsiteY2" fmla="*/ 0 h 2533"/>
                </a:gdLst>
                <a:ahLst/>
                <a:cxnLst>
                  <a:cxn ang="0">
                    <a:pos x="connsiteX0" y="connsiteY0"/>
                  </a:cxn>
                  <a:cxn ang="0">
                    <a:pos x="connsiteX1" y="connsiteY1"/>
                  </a:cxn>
                  <a:cxn ang="0">
                    <a:pos x="connsiteX2" y="connsiteY2"/>
                  </a:cxn>
                </a:cxnLst>
                <a:rect l="l" t="t" r="r" b="b"/>
                <a:pathLst>
                  <a:path w="189" h="2533">
                    <a:moveTo>
                      <a:pt x="190" y="0"/>
                    </a:moveTo>
                    <a:cubicBezTo>
                      <a:pt x="-63" y="0"/>
                      <a:pt x="-63" y="0"/>
                      <a:pt x="190" y="0"/>
                    </a:cubicBezTo>
                    <a:cubicBezTo>
                      <a:pt x="-63" y="0"/>
                      <a:pt x="190" y="0"/>
                      <a:pt x="19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4" name="Freeform 349">
                <a:extLst>
                  <a:ext uri="{FF2B5EF4-FFF2-40B4-BE49-F238E27FC236}">
                    <a16:creationId xmlns:a16="http://schemas.microsoft.com/office/drawing/2014/main" id="{9A74B39F-EE6E-E809-B9E9-152030D934D4}"/>
                  </a:ext>
                </a:extLst>
              </p:cNvPr>
              <p:cNvSpPr/>
              <p:nvPr/>
            </p:nvSpPr>
            <p:spPr>
              <a:xfrm>
                <a:off x="6437630" y="2189426"/>
                <a:ext cx="112" cy="2533"/>
              </a:xfrm>
              <a:custGeom>
                <a:avLst/>
                <a:gdLst>
                  <a:gd name="connsiteX0" fmla="*/ 113 w 112"/>
                  <a:gd name="connsiteY0" fmla="*/ 0 h 2533"/>
                  <a:gd name="connsiteX1" fmla="*/ 113 w 112"/>
                  <a:gd name="connsiteY1" fmla="*/ 0 h 2533"/>
                  <a:gd name="connsiteX2" fmla="*/ 113 w 112"/>
                  <a:gd name="connsiteY2" fmla="*/ 0 h 2533"/>
                </a:gdLst>
                <a:ahLst/>
                <a:cxnLst>
                  <a:cxn ang="0">
                    <a:pos x="connsiteX0" y="connsiteY0"/>
                  </a:cxn>
                  <a:cxn ang="0">
                    <a:pos x="connsiteX1" y="connsiteY1"/>
                  </a:cxn>
                  <a:cxn ang="0">
                    <a:pos x="connsiteX2" y="connsiteY2"/>
                  </a:cxn>
                </a:cxnLst>
                <a:rect l="l" t="t" r="r" b="b"/>
                <a:pathLst>
                  <a:path w="112" h="2533">
                    <a:moveTo>
                      <a:pt x="113" y="0"/>
                    </a:moveTo>
                    <a:cubicBezTo>
                      <a:pt x="113" y="0"/>
                      <a:pt x="-141" y="0"/>
                      <a:pt x="113" y="0"/>
                    </a:cubicBezTo>
                    <a:cubicBezTo>
                      <a:pt x="113" y="0"/>
                      <a:pt x="113" y="0"/>
                      <a:pt x="113"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5" name="Freeform 350">
                <a:extLst>
                  <a:ext uri="{FF2B5EF4-FFF2-40B4-BE49-F238E27FC236}">
                    <a16:creationId xmlns:a16="http://schemas.microsoft.com/office/drawing/2014/main" id="{6A935A6F-969C-2377-0852-E3F31D256F3D}"/>
                  </a:ext>
                </a:extLst>
              </p:cNvPr>
              <p:cNvSpPr/>
              <p:nvPr/>
            </p:nvSpPr>
            <p:spPr>
              <a:xfrm>
                <a:off x="6433307" y="2191453"/>
                <a:ext cx="2155" cy="1862"/>
              </a:xfrm>
              <a:custGeom>
                <a:avLst/>
                <a:gdLst>
                  <a:gd name="connsiteX0" fmla="*/ 2155 w 2155"/>
                  <a:gd name="connsiteY0" fmla="*/ 0 h 1862"/>
                  <a:gd name="connsiteX1" fmla="*/ 2155 w 2155"/>
                  <a:gd name="connsiteY1" fmla="*/ 0 h 1862"/>
                  <a:gd name="connsiteX2" fmla="*/ 2155 w 2155"/>
                  <a:gd name="connsiteY2" fmla="*/ 0 h 1862"/>
                </a:gdLst>
                <a:ahLst/>
                <a:cxnLst>
                  <a:cxn ang="0">
                    <a:pos x="connsiteX0" y="connsiteY0"/>
                  </a:cxn>
                  <a:cxn ang="0">
                    <a:pos x="connsiteX1" y="connsiteY1"/>
                  </a:cxn>
                  <a:cxn ang="0">
                    <a:pos x="connsiteX2" y="connsiteY2"/>
                  </a:cxn>
                </a:cxnLst>
                <a:rect l="l" t="t" r="r" b="b"/>
                <a:pathLst>
                  <a:path w="2155" h="1862">
                    <a:moveTo>
                      <a:pt x="2155" y="0"/>
                    </a:moveTo>
                    <a:cubicBezTo>
                      <a:pt x="-1645" y="3293"/>
                      <a:pt x="382" y="1520"/>
                      <a:pt x="2155" y="0"/>
                    </a:cubicBezTo>
                    <a:lnTo>
                      <a:pt x="2155"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6" name="Freeform 351">
                <a:extLst>
                  <a:ext uri="{FF2B5EF4-FFF2-40B4-BE49-F238E27FC236}">
                    <a16:creationId xmlns:a16="http://schemas.microsoft.com/office/drawing/2014/main" id="{560D42D5-DDDF-F9D9-8BDB-AC945E64AECA}"/>
                  </a:ext>
                </a:extLst>
              </p:cNvPr>
              <p:cNvSpPr/>
              <p:nvPr/>
            </p:nvSpPr>
            <p:spPr>
              <a:xfrm>
                <a:off x="6152272" y="2378673"/>
                <a:ext cx="2739" cy="2371"/>
              </a:xfrm>
              <a:custGeom>
                <a:avLst/>
                <a:gdLst>
                  <a:gd name="connsiteX0" fmla="*/ 2740 w 2739"/>
                  <a:gd name="connsiteY0" fmla="*/ 0 h 2371"/>
                  <a:gd name="connsiteX1" fmla="*/ 2740 w 2739"/>
                  <a:gd name="connsiteY1" fmla="*/ 0 h 2371"/>
                  <a:gd name="connsiteX2" fmla="*/ 2740 w 2739"/>
                  <a:gd name="connsiteY2" fmla="*/ 0 h 2371"/>
                </a:gdLst>
                <a:ahLst/>
                <a:cxnLst>
                  <a:cxn ang="0">
                    <a:pos x="connsiteX0" y="connsiteY0"/>
                  </a:cxn>
                  <a:cxn ang="0">
                    <a:pos x="connsiteX1" y="connsiteY1"/>
                  </a:cxn>
                  <a:cxn ang="0">
                    <a:pos x="connsiteX2" y="connsiteY2"/>
                  </a:cxn>
                </a:cxnLst>
                <a:rect l="l" t="t" r="r" b="b"/>
                <a:pathLst>
                  <a:path w="2739" h="2371">
                    <a:moveTo>
                      <a:pt x="2740" y="0"/>
                    </a:moveTo>
                    <a:cubicBezTo>
                      <a:pt x="-2073" y="4307"/>
                      <a:pt x="460" y="1773"/>
                      <a:pt x="2740" y="0"/>
                    </a:cubicBezTo>
                    <a:lnTo>
                      <a:pt x="2740" y="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7" name="Freeform 352">
                <a:extLst>
                  <a:ext uri="{FF2B5EF4-FFF2-40B4-BE49-F238E27FC236}">
                    <a16:creationId xmlns:a16="http://schemas.microsoft.com/office/drawing/2014/main" id="{0E161292-83D3-6907-9243-2B006393D55C}"/>
                  </a:ext>
                </a:extLst>
              </p:cNvPr>
              <p:cNvSpPr/>
              <p:nvPr/>
            </p:nvSpPr>
            <p:spPr>
              <a:xfrm>
                <a:off x="6156596" y="2377153"/>
                <a:ext cx="189" cy="0"/>
              </a:xfrm>
              <a:custGeom>
                <a:avLst/>
                <a:gdLst>
                  <a:gd name="connsiteX0" fmla="*/ 190 w 189"/>
                  <a:gd name="connsiteY0" fmla="*/ 0 h 0"/>
                  <a:gd name="connsiteX1" fmla="*/ 190 w 189"/>
                  <a:gd name="connsiteY1" fmla="*/ 0 h 0"/>
                  <a:gd name="connsiteX2" fmla="*/ 190 w 189"/>
                  <a:gd name="connsiteY2" fmla="*/ 0 h 0"/>
                </a:gdLst>
                <a:ahLst/>
                <a:cxnLst>
                  <a:cxn ang="0">
                    <a:pos x="connsiteX0" y="connsiteY0"/>
                  </a:cxn>
                  <a:cxn ang="0">
                    <a:pos x="connsiteX1" y="connsiteY1"/>
                  </a:cxn>
                  <a:cxn ang="0">
                    <a:pos x="connsiteX2" y="connsiteY2"/>
                  </a:cxn>
                </a:cxnLst>
                <a:rect l="l" t="t" r="r" b="b"/>
                <a:pathLst>
                  <a:path w="189">
                    <a:moveTo>
                      <a:pt x="190" y="0"/>
                    </a:moveTo>
                    <a:cubicBezTo>
                      <a:pt x="-63" y="0"/>
                      <a:pt x="-63" y="0"/>
                      <a:pt x="190" y="0"/>
                    </a:cubicBezTo>
                    <a:cubicBezTo>
                      <a:pt x="-63" y="0"/>
                      <a:pt x="190" y="0"/>
                      <a:pt x="19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8" name="Freeform 353">
                <a:extLst>
                  <a:ext uri="{FF2B5EF4-FFF2-40B4-BE49-F238E27FC236}">
                    <a16:creationId xmlns:a16="http://schemas.microsoft.com/office/drawing/2014/main" id="{5AA82AF8-4B92-2AC3-67F5-C61BA2D586DF}"/>
                  </a:ext>
                </a:extLst>
              </p:cNvPr>
              <p:cNvSpPr/>
              <p:nvPr/>
            </p:nvSpPr>
            <p:spPr>
              <a:xfrm>
                <a:off x="6155012" y="2377153"/>
                <a:ext cx="1520" cy="1520"/>
              </a:xfrm>
              <a:custGeom>
                <a:avLst/>
                <a:gdLst>
                  <a:gd name="connsiteX0" fmla="*/ 1520 w 1520"/>
                  <a:gd name="connsiteY0" fmla="*/ 0 h 1520"/>
                  <a:gd name="connsiteX1" fmla="*/ 0 w 1520"/>
                  <a:gd name="connsiteY1" fmla="*/ 1520 h 1520"/>
                  <a:gd name="connsiteX2" fmla="*/ 1520 w 1520"/>
                  <a:gd name="connsiteY2" fmla="*/ 0 h 1520"/>
                </a:gdLst>
                <a:ahLst/>
                <a:cxnLst>
                  <a:cxn ang="0">
                    <a:pos x="connsiteX0" y="connsiteY0"/>
                  </a:cxn>
                  <a:cxn ang="0">
                    <a:pos x="connsiteX1" y="connsiteY1"/>
                  </a:cxn>
                  <a:cxn ang="0">
                    <a:pos x="connsiteX2" y="connsiteY2"/>
                  </a:cxn>
                </a:cxnLst>
                <a:rect l="l" t="t" r="r" b="b"/>
                <a:pathLst>
                  <a:path w="1520" h="1520">
                    <a:moveTo>
                      <a:pt x="1520" y="0"/>
                    </a:moveTo>
                    <a:cubicBezTo>
                      <a:pt x="1267" y="253"/>
                      <a:pt x="507" y="760"/>
                      <a:pt x="0" y="1520"/>
                    </a:cubicBezTo>
                    <a:cubicBezTo>
                      <a:pt x="254" y="1013"/>
                      <a:pt x="1013" y="507"/>
                      <a:pt x="152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99" name="Freeform 354">
                <a:extLst>
                  <a:ext uri="{FF2B5EF4-FFF2-40B4-BE49-F238E27FC236}">
                    <a16:creationId xmlns:a16="http://schemas.microsoft.com/office/drawing/2014/main" id="{E5E96D33-045E-BC1D-5D4D-A0F3FF888023}"/>
                  </a:ext>
                </a:extLst>
              </p:cNvPr>
              <p:cNvSpPr/>
              <p:nvPr/>
            </p:nvSpPr>
            <p:spPr>
              <a:xfrm>
                <a:off x="6435462" y="2189426"/>
                <a:ext cx="2026" cy="1773"/>
              </a:xfrm>
              <a:custGeom>
                <a:avLst/>
                <a:gdLst>
                  <a:gd name="connsiteX0" fmla="*/ 2027 w 2026"/>
                  <a:gd name="connsiteY0" fmla="*/ 0 h 1773"/>
                  <a:gd name="connsiteX1" fmla="*/ 0 w 2026"/>
                  <a:gd name="connsiteY1" fmla="*/ 1773 h 1773"/>
                  <a:gd name="connsiteX2" fmla="*/ 2027 w 2026"/>
                  <a:gd name="connsiteY2" fmla="*/ 0 h 1773"/>
                </a:gdLst>
                <a:ahLst/>
                <a:cxnLst>
                  <a:cxn ang="0">
                    <a:pos x="connsiteX0" y="connsiteY0"/>
                  </a:cxn>
                  <a:cxn ang="0">
                    <a:pos x="connsiteX1" y="connsiteY1"/>
                  </a:cxn>
                  <a:cxn ang="0">
                    <a:pos x="connsiteX2" y="connsiteY2"/>
                  </a:cxn>
                </a:cxnLst>
                <a:rect l="l" t="t" r="r" b="b"/>
                <a:pathLst>
                  <a:path w="2026" h="1773">
                    <a:moveTo>
                      <a:pt x="2027" y="0"/>
                    </a:moveTo>
                    <a:cubicBezTo>
                      <a:pt x="1774" y="253"/>
                      <a:pt x="760" y="1013"/>
                      <a:pt x="0" y="1773"/>
                    </a:cubicBezTo>
                    <a:cubicBezTo>
                      <a:pt x="507" y="1520"/>
                      <a:pt x="1267" y="760"/>
                      <a:pt x="202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0" name="Freeform 355">
                <a:extLst>
                  <a:ext uri="{FF2B5EF4-FFF2-40B4-BE49-F238E27FC236}">
                    <a16:creationId xmlns:a16="http://schemas.microsoft.com/office/drawing/2014/main" id="{48BAE949-5E7C-6A3D-574F-11AE98BE2AD3}"/>
                  </a:ext>
                </a:extLst>
              </p:cNvPr>
              <p:cNvSpPr/>
              <p:nvPr/>
            </p:nvSpPr>
            <p:spPr>
              <a:xfrm>
                <a:off x="6548243" y="2158835"/>
                <a:ext cx="1730" cy="190"/>
              </a:xfrm>
              <a:custGeom>
                <a:avLst/>
                <a:gdLst>
                  <a:gd name="connsiteX0" fmla="*/ 1731 w 1730"/>
                  <a:gd name="connsiteY0" fmla="*/ 190 h 190"/>
                  <a:gd name="connsiteX1" fmla="*/ 1731 w 1730"/>
                  <a:gd name="connsiteY1" fmla="*/ 190 h 190"/>
                  <a:gd name="connsiteX2" fmla="*/ 1731 w 1730"/>
                  <a:gd name="connsiteY2" fmla="*/ 190 h 190"/>
                </a:gdLst>
                <a:ahLst/>
                <a:cxnLst>
                  <a:cxn ang="0">
                    <a:pos x="connsiteX0" y="connsiteY0"/>
                  </a:cxn>
                  <a:cxn ang="0">
                    <a:pos x="connsiteX1" y="connsiteY1"/>
                  </a:cxn>
                  <a:cxn ang="0">
                    <a:pos x="connsiteX2" y="connsiteY2"/>
                  </a:cxn>
                </a:cxnLst>
                <a:rect l="l" t="t" r="r" b="b"/>
                <a:pathLst>
                  <a:path w="1730" h="190">
                    <a:moveTo>
                      <a:pt x="1731" y="190"/>
                    </a:moveTo>
                    <a:cubicBezTo>
                      <a:pt x="-43" y="-63"/>
                      <a:pt x="-1056" y="-63"/>
                      <a:pt x="1731" y="190"/>
                    </a:cubicBezTo>
                    <a:lnTo>
                      <a:pt x="1731" y="190"/>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1" name="Freeform 356">
                <a:extLst>
                  <a:ext uri="{FF2B5EF4-FFF2-40B4-BE49-F238E27FC236}">
                    <a16:creationId xmlns:a16="http://schemas.microsoft.com/office/drawing/2014/main" id="{2E2779EE-D753-D20B-AA71-A54B990C0233}"/>
                  </a:ext>
                </a:extLst>
              </p:cNvPr>
              <p:cNvSpPr/>
              <p:nvPr/>
            </p:nvSpPr>
            <p:spPr>
              <a:xfrm>
                <a:off x="6549974" y="2159025"/>
                <a:ext cx="1266" cy="2533"/>
              </a:xfrm>
              <a:custGeom>
                <a:avLst/>
                <a:gdLst>
                  <a:gd name="connsiteX0" fmla="*/ 1267 w 1266"/>
                  <a:gd name="connsiteY0" fmla="*/ 0 h 2533"/>
                  <a:gd name="connsiteX1" fmla="*/ 0 w 1266"/>
                  <a:gd name="connsiteY1" fmla="*/ 0 h 2533"/>
                  <a:gd name="connsiteX2" fmla="*/ 1267 w 1266"/>
                  <a:gd name="connsiteY2" fmla="*/ 0 h 2533"/>
                </a:gdLst>
                <a:ahLst/>
                <a:cxnLst>
                  <a:cxn ang="0">
                    <a:pos x="connsiteX0" y="connsiteY0"/>
                  </a:cxn>
                  <a:cxn ang="0">
                    <a:pos x="connsiteX1" y="connsiteY1"/>
                  </a:cxn>
                  <a:cxn ang="0">
                    <a:pos x="connsiteX2" y="connsiteY2"/>
                  </a:cxn>
                </a:cxnLst>
                <a:rect l="l" t="t" r="r" b="b"/>
                <a:pathLst>
                  <a:path w="1266" h="2533">
                    <a:moveTo>
                      <a:pt x="1267" y="0"/>
                    </a:moveTo>
                    <a:cubicBezTo>
                      <a:pt x="760" y="0"/>
                      <a:pt x="253" y="0"/>
                      <a:pt x="0" y="0"/>
                    </a:cubicBezTo>
                    <a:cubicBezTo>
                      <a:pt x="507" y="0"/>
                      <a:pt x="760" y="0"/>
                      <a:pt x="126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2" name="Freeform 357">
                <a:extLst>
                  <a:ext uri="{FF2B5EF4-FFF2-40B4-BE49-F238E27FC236}">
                    <a16:creationId xmlns:a16="http://schemas.microsoft.com/office/drawing/2014/main" id="{170AF65F-48FE-A595-6F89-B5812FC2ED63}"/>
                  </a:ext>
                </a:extLst>
              </p:cNvPr>
              <p:cNvSpPr/>
              <p:nvPr/>
            </p:nvSpPr>
            <p:spPr>
              <a:xfrm>
                <a:off x="6552507" y="2159278"/>
                <a:ext cx="506" cy="2533"/>
              </a:xfrm>
              <a:custGeom>
                <a:avLst/>
                <a:gdLst>
                  <a:gd name="connsiteX0" fmla="*/ 507 w 506"/>
                  <a:gd name="connsiteY0" fmla="*/ 0 h 2533"/>
                  <a:gd name="connsiteX1" fmla="*/ 0 w 506"/>
                  <a:gd name="connsiteY1" fmla="*/ 0 h 2533"/>
                  <a:gd name="connsiteX2" fmla="*/ 507 w 506"/>
                  <a:gd name="connsiteY2" fmla="*/ 0 h 2533"/>
                </a:gdLst>
                <a:ahLst/>
                <a:cxnLst>
                  <a:cxn ang="0">
                    <a:pos x="connsiteX0" y="connsiteY0"/>
                  </a:cxn>
                  <a:cxn ang="0">
                    <a:pos x="connsiteX1" y="connsiteY1"/>
                  </a:cxn>
                  <a:cxn ang="0">
                    <a:pos x="connsiteX2" y="connsiteY2"/>
                  </a:cxn>
                </a:cxnLst>
                <a:rect l="l" t="t" r="r" b="b"/>
                <a:pathLst>
                  <a:path w="506" h="2533">
                    <a:moveTo>
                      <a:pt x="507" y="0"/>
                    </a:moveTo>
                    <a:cubicBezTo>
                      <a:pt x="507" y="0"/>
                      <a:pt x="253" y="0"/>
                      <a:pt x="0" y="0"/>
                    </a:cubicBezTo>
                    <a:cubicBezTo>
                      <a:pt x="0" y="0"/>
                      <a:pt x="253" y="0"/>
                      <a:pt x="50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3" name="Freeform 358">
                <a:extLst>
                  <a:ext uri="{FF2B5EF4-FFF2-40B4-BE49-F238E27FC236}">
                    <a16:creationId xmlns:a16="http://schemas.microsoft.com/office/drawing/2014/main" id="{B3677730-3F49-EBAB-D9E7-7B9BBB133B1A}"/>
                  </a:ext>
                </a:extLst>
              </p:cNvPr>
              <p:cNvSpPr/>
              <p:nvPr/>
            </p:nvSpPr>
            <p:spPr>
              <a:xfrm>
                <a:off x="6552000" y="2159278"/>
                <a:ext cx="507" cy="2533"/>
              </a:xfrm>
              <a:custGeom>
                <a:avLst/>
                <a:gdLst>
                  <a:gd name="connsiteX0" fmla="*/ 507 w 507"/>
                  <a:gd name="connsiteY0" fmla="*/ 0 h 2533"/>
                  <a:gd name="connsiteX1" fmla="*/ 0 w 507"/>
                  <a:gd name="connsiteY1" fmla="*/ 0 h 2533"/>
                  <a:gd name="connsiteX2" fmla="*/ 507 w 507"/>
                  <a:gd name="connsiteY2" fmla="*/ 0 h 2533"/>
                </a:gdLst>
                <a:ahLst/>
                <a:cxnLst>
                  <a:cxn ang="0">
                    <a:pos x="connsiteX0" y="connsiteY0"/>
                  </a:cxn>
                  <a:cxn ang="0">
                    <a:pos x="connsiteX1" y="connsiteY1"/>
                  </a:cxn>
                  <a:cxn ang="0">
                    <a:pos x="connsiteX2" y="connsiteY2"/>
                  </a:cxn>
                </a:cxnLst>
                <a:rect l="l" t="t" r="r" b="b"/>
                <a:pathLst>
                  <a:path w="507" h="2533">
                    <a:moveTo>
                      <a:pt x="507" y="0"/>
                    </a:moveTo>
                    <a:cubicBezTo>
                      <a:pt x="254" y="0"/>
                      <a:pt x="254" y="0"/>
                      <a:pt x="0" y="0"/>
                    </a:cubicBezTo>
                    <a:cubicBezTo>
                      <a:pt x="0" y="0"/>
                      <a:pt x="254" y="0"/>
                      <a:pt x="507"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4" name="Freeform 359">
                <a:extLst>
                  <a:ext uri="{FF2B5EF4-FFF2-40B4-BE49-F238E27FC236}">
                    <a16:creationId xmlns:a16="http://schemas.microsoft.com/office/drawing/2014/main" id="{169173FE-EBF3-E74F-4168-AB71355DB937}"/>
                  </a:ext>
                </a:extLst>
              </p:cNvPr>
              <p:cNvSpPr/>
              <p:nvPr/>
            </p:nvSpPr>
            <p:spPr>
              <a:xfrm>
                <a:off x="6551240" y="2159025"/>
                <a:ext cx="759" cy="2533"/>
              </a:xfrm>
              <a:custGeom>
                <a:avLst/>
                <a:gdLst>
                  <a:gd name="connsiteX0" fmla="*/ 760 w 759"/>
                  <a:gd name="connsiteY0" fmla="*/ 0 h 2533"/>
                  <a:gd name="connsiteX1" fmla="*/ 0 w 759"/>
                  <a:gd name="connsiteY1" fmla="*/ 0 h 2533"/>
                  <a:gd name="connsiteX2" fmla="*/ 760 w 759"/>
                  <a:gd name="connsiteY2" fmla="*/ 0 h 2533"/>
                </a:gdLst>
                <a:ahLst/>
                <a:cxnLst>
                  <a:cxn ang="0">
                    <a:pos x="connsiteX0" y="connsiteY0"/>
                  </a:cxn>
                  <a:cxn ang="0">
                    <a:pos x="connsiteX1" y="connsiteY1"/>
                  </a:cxn>
                  <a:cxn ang="0">
                    <a:pos x="connsiteX2" y="connsiteY2"/>
                  </a:cxn>
                </a:cxnLst>
                <a:rect l="l" t="t" r="r" b="b"/>
                <a:pathLst>
                  <a:path w="759" h="2533">
                    <a:moveTo>
                      <a:pt x="760" y="0"/>
                    </a:moveTo>
                    <a:cubicBezTo>
                      <a:pt x="507" y="0"/>
                      <a:pt x="253" y="0"/>
                      <a:pt x="0" y="0"/>
                    </a:cubicBezTo>
                    <a:cubicBezTo>
                      <a:pt x="253" y="0"/>
                      <a:pt x="507" y="0"/>
                      <a:pt x="760"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5" name="Freeform 360">
                <a:extLst>
                  <a:ext uri="{FF2B5EF4-FFF2-40B4-BE49-F238E27FC236}">
                    <a16:creationId xmlns:a16="http://schemas.microsoft.com/office/drawing/2014/main" id="{9FAB098D-E775-C29D-3EBE-60510FAADBEE}"/>
                  </a:ext>
                </a:extLst>
              </p:cNvPr>
              <p:cNvSpPr/>
              <p:nvPr/>
            </p:nvSpPr>
            <p:spPr>
              <a:xfrm>
                <a:off x="6451930" y="3439672"/>
                <a:ext cx="253" cy="2026"/>
              </a:xfrm>
              <a:custGeom>
                <a:avLst/>
                <a:gdLst>
                  <a:gd name="connsiteX0" fmla="*/ 254 w 253"/>
                  <a:gd name="connsiteY0" fmla="*/ 0 h 2026"/>
                  <a:gd name="connsiteX1" fmla="*/ 0 w 253"/>
                  <a:gd name="connsiteY1" fmla="*/ 2027 h 2026"/>
                  <a:gd name="connsiteX2" fmla="*/ 254 w 253"/>
                  <a:gd name="connsiteY2" fmla="*/ 0 h 2026"/>
                </a:gdLst>
                <a:ahLst/>
                <a:cxnLst>
                  <a:cxn ang="0">
                    <a:pos x="connsiteX0" y="connsiteY0"/>
                  </a:cxn>
                  <a:cxn ang="0">
                    <a:pos x="connsiteX1" y="connsiteY1"/>
                  </a:cxn>
                  <a:cxn ang="0">
                    <a:pos x="connsiteX2" y="connsiteY2"/>
                  </a:cxn>
                </a:cxnLst>
                <a:rect l="l" t="t" r="r" b="b"/>
                <a:pathLst>
                  <a:path w="253" h="2026">
                    <a:moveTo>
                      <a:pt x="254" y="0"/>
                    </a:moveTo>
                    <a:cubicBezTo>
                      <a:pt x="254" y="760"/>
                      <a:pt x="0" y="1267"/>
                      <a:pt x="0" y="2027"/>
                    </a:cubicBezTo>
                    <a:cubicBezTo>
                      <a:pt x="0" y="1267"/>
                      <a:pt x="254" y="507"/>
                      <a:pt x="254"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6" name="Freeform 361">
                <a:extLst>
                  <a:ext uri="{FF2B5EF4-FFF2-40B4-BE49-F238E27FC236}">
                    <a16:creationId xmlns:a16="http://schemas.microsoft.com/office/drawing/2014/main" id="{FFB58759-29BA-842F-CA2D-424C471417B6}"/>
                  </a:ext>
                </a:extLst>
              </p:cNvPr>
              <p:cNvSpPr/>
              <p:nvPr/>
            </p:nvSpPr>
            <p:spPr>
              <a:xfrm>
                <a:off x="6132211" y="2873831"/>
                <a:ext cx="898" cy="380"/>
              </a:xfrm>
              <a:custGeom>
                <a:avLst/>
                <a:gdLst>
                  <a:gd name="connsiteX0" fmla="*/ 0 w 898"/>
                  <a:gd name="connsiteY0" fmla="*/ 380 h 380"/>
                  <a:gd name="connsiteX1" fmla="*/ 254 w 898"/>
                  <a:gd name="connsiteY1" fmla="*/ 380 h 380"/>
                  <a:gd name="connsiteX2" fmla="*/ 0 w 898"/>
                  <a:gd name="connsiteY2" fmla="*/ 380 h 380"/>
                </a:gdLst>
                <a:ahLst/>
                <a:cxnLst>
                  <a:cxn ang="0">
                    <a:pos x="connsiteX0" y="connsiteY0"/>
                  </a:cxn>
                  <a:cxn ang="0">
                    <a:pos x="connsiteX1" y="connsiteY1"/>
                  </a:cxn>
                  <a:cxn ang="0">
                    <a:pos x="connsiteX2" y="connsiteY2"/>
                  </a:cxn>
                </a:cxnLst>
                <a:rect l="l" t="t" r="r" b="b"/>
                <a:pathLst>
                  <a:path w="898" h="380">
                    <a:moveTo>
                      <a:pt x="0" y="380"/>
                    </a:moveTo>
                    <a:cubicBezTo>
                      <a:pt x="0" y="380"/>
                      <a:pt x="254" y="380"/>
                      <a:pt x="254" y="380"/>
                    </a:cubicBezTo>
                    <a:cubicBezTo>
                      <a:pt x="1267" y="-127"/>
                      <a:pt x="1013" y="-127"/>
                      <a:pt x="0" y="38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7" name="Freeform 362">
                <a:extLst>
                  <a:ext uri="{FF2B5EF4-FFF2-40B4-BE49-F238E27FC236}">
                    <a16:creationId xmlns:a16="http://schemas.microsoft.com/office/drawing/2014/main" id="{D063EF66-F42B-F55E-8223-F288E5532A9A}"/>
                  </a:ext>
                </a:extLst>
              </p:cNvPr>
              <p:cNvSpPr/>
              <p:nvPr/>
            </p:nvSpPr>
            <p:spPr>
              <a:xfrm>
                <a:off x="6124660" y="2874211"/>
                <a:ext cx="7551" cy="2250"/>
              </a:xfrm>
              <a:custGeom>
                <a:avLst/>
                <a:gdLst>
                  <a:gd name="connsiteX0" fmla="*/ 7552 w 7551"/>
                  <a:gd name="connsiteY0" fmla="*/ 0 h 2250"/>
                  <a:gd name="connsiteX1" fmla="*/ 458 w 7551"/>
                  <a:gd name="connsiteY1" fmla="*/ 1773 h 2250"/>
                  <a:gd name="connsiteX2" fmla="*/ 7552 w 7551"/>
                  <a:gd name="connsiteY2" fmla="*/ 0 h 2250"/>
                </a:gdLst>
                <a:ahLst/>
                <a:cxnLst>
                  <a:cxn ang="0">
                    <a:pos x="connsiteX0" y="connsiteY0"/>
                  </a:cxn>
                  <a:cxn ang="0">
                    <a:pos x="connsiteX1" y="connsiteY1"/>
                  </a:cxn>
                  <a:cxn ang="0">
                    <a:pos x="connsiteX2" y="connsiteY2"/>
                  </a:cxn>
                </a:cxnLst>
                <a:rect l="l" t="t" r="r" b="b"/>
                <a:pathLst>
                  <a:path w="7551" h="2250">
                    <a:moveTo>
                      <a:pt x="7552" y="0"/>
                    </a:moveTo>
                    <a:cubicBezTo>
                      <a:pt x="4765" y="253"/>
                      <a:pt x="2485" y="507"/>
                      <a:pt x="458" y="1773"/>
                    </a:cubicBezTo>
                    <a:cubicBezTo>
                      <a:pt x="-1822" y="3293"/>
                      <a:pt x="5018" y="760"/>
                      <a:pt x="7552" y="0"/>
                    </a:cubicBez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8" name="Freeform 363">
                <a:extLst>
                  <a:ext uri="{FF2B5EF4-FFF2-40B4-BE49-F238E27FC236}">
                    <a16:creationId xmlns:a16="http://schemas.microsoft.com/office/drawing/2014/main" id="{DC53DAAA-942F-1BF5-F87B-935D3B9EE0C2}"/>
                  </a:ext>
                </a:extLst>
              </p:cNvPr>
              <p:cNvSpPr/>
              <p:nvPr/>
            </p:nvSpPr>
            <p:spPr>
              <a:xfrm>
                <a:off x="5531172" y="1800577"/>
                <a:ext cx="5432499" cy="2688358"/>
              </a:xfrm>
              <a:custGeom>
                <a:avLst/>
                <a:gdLst>
                  <a:gd name="connsiteX0" fmla="*/ 5417843 w 5432499"/>
                  <a:gd name="connsiteY0" fmla="*/ 598616 h 2688358"/>
                  <a:gd name="connsiteX1" fmla="*/ 5413789 w 5432499"/>
                  <a:gd name="connsiteY1" fmla="*/ 579869 h 2688358"/>
                  <a:gd name="connsiteX2" fmla="*/ 5382881 w 5432499"/>
                  <a:gd name="connsiteY2" fmla="*/ 552761 h 2688358"/>
                  <a:gd name="connsiteX3" fmla="*/ 5377815 w 5432499"/>
                  <a:gd name="connsiteY3" fmla="*/ 547695 h 2688358"/>
                  <a:gd name="connsiteX4" fmla="*/ 5367428 w 5432499"/>
                  <a:gd name="connsiteY4" fmla="*/ 543894 h 2688358"/>
                  <a:gd name="connsiteX5" fmla="*/ 5339053 w 5432499"/>
                  <a:gd name="connsiteY5" fmla="*/ 547695 h 2688358"/>
                  <a:gd name="connsiteX6" fmla="*/ 5333986 w 5432499"/>
                  <a:gd name="connsiteY6" fmla="*/ 545161 h 2688358"/>
                  <a:gd name="connsiteX7" fmla="*/ 5310679 w 5432499"/>
                  <a:gd name="connsiteY7" fmla="*/ 546428 h 2688358"/>
                  <a:gd name="connsiteX8" fmla="*/ 5299025 w 5432499"/>
                  <a:gd name="connsiteY8" fmla="*/ 562895 h 2688358"/>
                  <a:gd name="connsiteX9" fmla="*/ 5291171 w 5432499"/>
                  <a:gd name="connsiteY9" fmla="*/ 537307 h 2688358"/>
                  <a:gd name="connsiteX10" fmla="*/ 5291171 w 5432499"/>
                  <a:gd name="connsiteY10" fmla="*/ 525654 h 2688358"/>
                  <a:gd name="connsiteX11" fmla="*/ 5283318 w 5432499"/>
                  <a:gd name="connsiteY11" fmla="*/ 521854 h 2688358"/>
                  <a:gd name="connsiteX12" fmla="*/ 5254943 w 5432499"/>
                  <a:gd name="connsiteY12" fmla="*/ 505133 h 2688358"/>
                  <a:gd name="connsiteX13" fmla="*/ 5230369 w 5432499"/>
                  <a:gd name="connsiteY13" fmla="*/ 490946 h 2688358"/>
                  <a:gd name="connsiteX14" fmla="*/ 5200728 w 5432499"/>
                  <a:gd name="connsiteY14" fmla="*/ 485879 h 2688358"/>
                  <a:gd name="connsiteX15" fmla="*/ 5146513 w 5432499"/>
                  <a:gd name="connsiteY15" fmla="*/ 450918 h 2688358"/>
                  <a:gd name="connsiteX16" fmla="*/ 5134859 w 5432499"/>
                  <a:gd name="connsiteY16" fmla="*/ 450918 h 2688358"/>
                  <a:gd name="connsiteX17" fmla="*/ 5128272 w 5432499"/>
                  <a:gd name="connsiteY17" fmla="*/ 441797 h 2688358"/>
                  <a:gd name="connsiteX18" fmla="*/ 5071270 w 5432499"/>
                  <a:gd name="connsiteY18" fmla="*/ 430144 h 2688358"/>
                  <a:gd name="connsiteX19" fmla="*/ 5028708 w 5432499"/>
                  <a:gd name="connsiteY19" fmla="*/ 413423 h 2688358"/>
                  <a:gd name="connsiteX20" fmla="*/ 5001601 w 5432499"/>
                  <a:gd name="connsiteY20" fmla="*/ 412156 h 2688358"/>
                  <a:gd name="connsiteX21" fmla="*/ 4980827 w 5432499"/>
                  <a:gd name="connsiteY21" fmla="*/ 418743 h 2688358"/>
                  <a:gd name="connsiteX22" fmla="*/ 4969173 w 5432499"/>
                  <a:gd name="connsiteY22" fmla="*/ 409623 h 2688358"/>
                  <a:gd name="connsiteX23" fmla="*/ 4942065 w 5432499"/>
                  <a:gd name="connsiteY23" fmla="*/ 409116 h 2688358"/>
                  <a:gd name="connsiteX24" fmla="*/ 4938265 w 5432499"/>
                  <a:gd name="connsiteY24" fmla="*/ 408356 h 2688358"/>
                  <a:gd name="connsiteX25" fmla="*/ 4927878 w 5432499"/>
                  <a:gd name="connsiteY25" fmla="*/ 399236 h 2688358"/>
                  <a:gd name="connsiteX26" fmla="*/ 4914958 w 5432499"/>
                  <a:gd name="connsiteY26" fmla="*/ 396702 h 2688358"/>
                  <a:gd name="connsiteX27" fmla="*/ 4894184 w 5432499"/>
                  <a:gd name="connsiteY27" fmla="*/ 425077 h 2688358"/>
                  <a:gd name="connsiteX28" fmla="*/ 4910904 w 5432499"/>
                  <a:gd name="connsiteY28" fmla="*/ 437997 h 2688358"/>
                  <a:gd name="connsiteX29" fmla="*/ 4908371 w 5432499"/>
                  <a:gd name="connsiteY29" fmla="*/ 450918 h 2688358"/>
                  <a:gd name="connsiteX30" fmla="*/ 4882530 w 5432499"/>
                  <a:gd name="connsiteY30" fmla="*/ 454718 h 2688358"/>
                  <a:gd name="connsiteX31" fmla="*/ 4873410 w 5432499"/>
                  <a:gd name="connsiteY31" fmla="*/ 452184 h 2688358"/>
                  <a:gd name="connsiteX32" fmla="*/ 4860489 w 5432499"/>
                  <a:gd name="connsiteY32" fmla="*/ 440531 h 2688358"/>
                  <a:gd name="connsiteX33" fmla="*/ 4853902 w 5432499"/>
                  <a:gd name="connsiteY33" fmla="*/ 427610 h 2688358"/>
                  <a:gd name="connsiteX34" fmla="*/ 4790566 w 5432499"/>
                  <a:gd name="connsiteY34" fmla="*/ 425077 h 2688358"/>
                  <a:gd name="connsiteX35" fmla="*/ 4731031 w 5432499"/>
                  <a:gd name="connsiteY35" fmla="*/ 430144 h 2688358"/>
                  <a:gd name="connsiteX36" fmla="*/ 4688470 w 5432499"/>
                  <a:gd name="connsiteY36" fmla="*/ 422290 h 2688358"/>
                  <a:gd name="connsiteX37" fmla="*/ 4634254 w 5432499"/>
                  <a:gd name="connsiteY37" fmla="*/ 428877 h 2688358"/>
                  <a:gd name="connsiteX38" fmla="*/ 4627667 w 5432499"/>
                  <a:gd name="connsiteY38" fmla="*/ 421023 h 2688358"/>
                  <a:gd name="connsiteX39" fmla="*/ 4606893 w 5432499"/>
                  <a:gd name="connsiteY39" fmla="*/ 405569 h 2688358"/>
                  <a:gd name="connsiteX40" fmla="*/ 4490609 w 5432499"/>
                  <a:gd name="connsiteY40" fmla="*/ 352621 h 2688358"/>
                  <a:gd name="connsiteX41" fmla="*/ 4480222 w 5432499"/>
                  <a:gd name="connsiteY41" fmla="*/ 355154 h 2688358"/>
                  <a:gd name="connsiteX42" fmla="*/ 4429807 w 5432499"/>
                  <a:gd name="connsiteY42" fmla="*/ 369341 h 2688358"/>
                  <a:gd name="connsiteX43" fmla="*/ 4322390 w 5432499"/>
                  <a:gd name="connsiteY43" fmla="*/ 323993 h 2688358"/>
                  <a:gd name="connsiteX44" fmla="*/ 4326190 w 5432499"/>
                  <a:gd name="connsiteY44" fmla="*/ 308539 h 2688358"/>
                  <a:gd name="connsiteX45" fmla="*/ 4293762 w 5432499"/>
                  <a:gd name="connsiteY45" fmla="*/ 287765 h 2688358"/>
                  <a:gd name="connsiteX46" fmla="*/ 4272988 w 5432499"/>
                  <a:gd name="connsiteY46" fmla="*/ 287258 h 2688358"/>
                  <a:gd name="connsiteX47" fmla="*/ 4267921 w 5432499"/>
                  <a:gd name="connsiteY47" fmla="*/ 291565 h 2688358"/>
                  <a:gd name="connsiteX48" fmla="*/ 4231693 w 5432499"/>
                  <a:gd name="connsiteY48" fmla="*/ 285485 h 2688358"/>
                  <a:gd name="connsiteX49" fmla="*/ 4210919 w 5432499"/>
                  <a:gd name="connsiteY49" fmla="*/ 277378 h 2688358"/>
                  <a:gd name="connsiteX50" fmla="*/ 4170890 w 5432499"/>
                  <a:gd name="connsiteY50" fmla="*/ 270791 h 2688358"/>
                  <a:gd name="connsiteX51" fmla="*/ 4125542 w 5432499"/>
                  <a:gd name="connsiteY51" fmla="*/ 270284 h 2688358"/>
                  <a:gd name="connsiteX52" fmla="*/ 4082981 w 5432499"/>
                  <a:gd name="connsiteY52" fmla="*/ 264458 h 2688358"/>
                  <a:gd name="connsiteX53" fmla="*/ 4076394 w 5432499"/>
                  <a:gd name="connsiteY53" fmla="*/ 278645 h 2688358"/>
                  <a:gd name="connsiteX54" fmla="*/ 4025979 w 5432499"/>
                  <a:gd name="connsiteY54" fmla="*/ 300685 h 2688358"/>
                  <a:gd name="connsiteX55" fmla="*/ 4046753 w 5432499"/>
                  <a:gd name="connsiteY55" fmla="*/ 307272 h 2688358"/>
                  <a:gd name="connsiteX56" fmla="*/ 4050553 w 5432499"/>
                  <a:gd name="connsiteY56" fmla="*/ 331847 h 2688358"/>
                  <a:gd name="connsiteX57" fmla="*/ 4038899 w 5432499"/>
                  <a:gd name="connsiteY57" fmla="*/ 338434 h 2688358"/>
                  <a:gd name="connsiteX58" fmla="*/ 4011791 w 5432499"/>
                  <a:gd name="connsiteY58" fmla="*/ 337167 h 2688358"/>
                  <a:gd name="connsiteX59" fmla="*/ 3984684 w 5432499"/>
                  <a:gd name="connsiteY59" fmla="*/ 334633 h 2688358"/>
                  <a:gd name="connsiteX60" fmla="*/ 3978097 w 5432499"/>
                  <a:gd name="connsiteY60" fmla="*/ 333367 h 2688358"/>
                  <a:gd name="connsiteX61" fmla="*/ 3945669 w 5432499"/>
                  <a:gd name="connsiteY61" fmla="*/ 332100 h 2688358"/>
                  <a:gd name="connsiteX62" fmla="*/ 3940602 w 5432499"/>
                  <a:gd name="connsiteY62" fmla="*/ 332100 h 2688358"/>
                  <a:gd name="connsiteX63" fmla="*/ 3930215 w 5432499"/>
                  <a:gd name="connsiteY63" fmla="*/ 333367 h 2688358"/>
                  <a:gd name="connsiteX64" fmla="*/ 3904374 w 5432499"/>
                  <a:gd name="connsiteY64" fmla="*/ 343754 h 2688358"/>
                  <a:gd name="connsiteX65" fmla="*/ 3888920 w 5432499"/>
                  <a:gd name="connsiteY65" fmla="*/ 338687 h 2688358"/>
                  <a:gd name="connsiteX66" fmla="*/ 3883853 w 5432499"/>
                  <a:gd name="connsiteY66" fmla="*/ 338687 h 2688358"/>
                  <a:gd name="connsiteX67" fmla="*/ 3842558 w 5432499"/>
                  <a:gd name="connsiteY67" fmla="*/ 328300 h 2688358"/>
                  <a:gd name="connsiteX68" fmla="*/ 3833438 w 5432499"/>
                  <a:gd name="connsiteY68" fmla="*/ 349074 h 2688358"/>
                  <a:gd name="connsiteX69" fmla="*/ 3817984 w 5432499"/>
                  <a:gd name="connsiteY69" fmla="*/ 358194 h 2688358"/>
                  <a:gd name="connsiteX70" fmla="*/ 3777956 w 5432499"/>
                  <a:gd name="connsiteY70" fmla="*/ 334887 h 2688358"/>
                  <a:gd name="connsiteX71" fmla="*/ 3775422 w 5432499"/>
                  <a:gd name="connsiteY71" fmla="*/ 293592 h 2688358"/>
                  <a:gd name="connsiteX72" fmla="*/ 3779223 w 5432499"/>
                  <a:gd name="connsiteY72" fmla="*/ 289792 h 2688358"/>
                  <a:gd name="connsiteX73" fmla="*/ 3753382 w 5432499"/>
                  <a:gd name="connsiteY73" fmla="*/ 269018 h 2688358"/>
                  <a:gd name="connsiteX74" fmla="*/ 3757182 w 5432499"/>
                  <a:gd name="connsiteY74" fmla="*/ 259897 h 2688358"/>
                  <a:gd name="connsiteX75" fmla="*/ 3757182 w 5432499"/>
                  <a:gd name="connsiteY75" fmla="*/ 252044 h 2688358"/>
                  <a:gd name="connsiteX76" fmla="*/ 3760982 w 5432499"/>
                  <a:gd name="connsiteY76" fmla="*/ 240390 h 2688358"/>
                  <a:gd name="connsiteX77" fmla="*/ 3733875 w 5432499"/>
                  <a:gd name="connsiteY77" fmla="*/ 231270 h 2688358"/>
                  <a:gd name="connsiteX78" fmla="*/ 3720954 w 5432499"/>
                  <a:gd name="connsiteY78" fmla="*/ 226203 h 2688358"/>
                  <a:gd name="connsiteX79" fmla="*/ 3691313 w 5432499"/>
                  <a:gd name="connsiteY79" fmla="*/ 237857 h 2688358"/>
                  <a:gd name="connsiteX80" fmla="*/ 3668005 w 5432499"/>
                  <a:gd name="connsiteY80" fmla="*/ 224176 h 2688358"/>
                  <a:gd name="connsiteX81" fmla="*/ 3644698 w 5432499"/>
                  <a:gd name="connsiteY81" fmla="*/ 216069 h 2688358"/>
                  <a:gd name="connsiteX82" fmla="*/ 3623923 w 5432499"/>
                  <a:gd name="connsiteY82" fmla="*/ 215562 h 2688358"/>
                  <a:gd name="connsiteX83" fmla="*/ 3607203 w 5432499"/>
                  <a:gd name="connsiteY83" fmla="*/ 254830 h 2688358"/>
                  <a:gd name="connsiteX84" fmla="*/ 3485599 w 5432499"/>
                  <a:gd name="connsiteY84" fmla="*/ 249764 h 2688358"/>
                  <a:gd name="connsiteX85" fmla="*/ 3422263 w 5432499"/>
                  <a:gd name="connsiteY85" fmla="*/ 226456 h 2688358"/>
                  <a:gd name="connsiteX86" fmla="*/ 3395156 w 5432499"/>
                  <a:gd name="connsiteY86" fmla="*/ 219869 h 2688358"/>
                  <a:gd name="connsiteX87" fmla="*/ 3335620 w 5432499"/>
                  <a:gd name="connsiteY87" fmla="*/ 212269 h 2688358"/>
                  <a:gd name="connsiteX88" fmla="*/ 3300659 w 5432499"/>
                  <a:gd name="connsiteY88" fmla="*/ 216069 h 2688358"/>
                  <a:gd name="connsiteX89" fmla="*/ 3264431 w 5432499"/>
                  <a:gd name="connsiteY89" fmla="*/ 208215 h 2688358"/>
                  <a:gd name="connsiteX90" fmla="*/ 3260630 w 5432499"/>
                  <a:gd name="connsiteY90" fmla="*/ 213282 h 2688358"/>
                  <a:gd name="connsiteX91" fmla="*/ 3254043 w 5432499"/>
                  <a:gd name="connsiteY91" fmla="*/ 219869 h 2688358"/>
                  <a:gd name="connsiteX92" fmla="*/ 3155747 w 5432499"/>
                  <a:gd name="connsiteY92" fmla="*/ 258631 h 2688358"/>
                  <a:gd name="connsiteX93" fmla="*/ 3140293 w 5432499"/>
                  <a:gd name="connsiteY93" fmla="*/ 239123 h 2688358"/>
                  <a:gd name="connsiteX94" fmla="*/ 3150680 w 5432499"/>
                  <a:gd name="connsiteY94" fmla="*/ 236590 h 2688358"/>
                  <a:gd name="connsiteX95" fmla="*/ 3157267 w 5432499"/>
                  <a:gd name="connsiteY95" fmla="*/ 234056 h 2688358"/>
                  <a:gd name="connsiteX96" fmla="*/ 3240109 w 5432499"/>
                  <a:gd name="connsiteY96" fmla="*/ 186175 h 2688358"/>
                  <a:gd name="connsiteX97" fmla="*/ 3343473 w 5432499"/>
                  <a:gd name="connsiteY97" fmla="*/ 111185 h 2688358"/>
                  <a:gd name="connsiteX98" fmla="*/ 3347273 w 5432499"/>
                  <a:gd name="connsiteY98" fmla="*/ 96998 h 2688358"/>
                  <a:gd name="connsiteX99" fmla="*/ 3331820 w 5432499"/>
                  <a:gd name="connsiteY99" fmla="*/ 84078 h 2688358"/>
                  <a:gd name="connsiteX100" fmla="*/ 3293058 w 5432499"/>
                  <a:gd name="connsiteY100" fmla="*/ 53170 h 2688358"/>
                  <a:gd name="connsiteX101" fmla="*/ 3262151 w 5432499"/>
                  <a:gd name="connsiteY101" fmla="*/ 53170 h 2688358"/>
                  <a:gd name="connsiteX102" fmla="*/ 3244163 w 5432499"/>
                  <a:gd name="connsiteY102" fmla="*/ 51903 h 2688358"/>
                  <a:gd name="connsiteX103" fmla="*/ 3188681 w 5432499"/>
                  <a:gd name="connsiteY103" fmla="*/ 55703 h 2688358"/>
                  <a:gd name="connsiteX104" fmla="*/ 3180827 w 5432499"/>
                  <a:gd name="connsiteY104" fmla="*/ 62290 h 2688358"/>
                  <a:gd name="connsiteX105" fmla="*/ 3147133 w 5432499"/>
                  <a:gd name="connsiteY105" fmla="*/ 37716 h 2688358"/>
                  <a:gd name="connsiteX106" fmla="*/ 3135479 w 5432499"/>
                  <a:gd name="connsiteY106" fmla="*/ 14408 h 2688358"/>
                  <a:gd name="connsiteX107" fmla="*/ 3085064 w 5432499"/>
                  <a:gd name="connsiteY107" fmla="*/ 3008 h 2688358"/>
                  <a:gd name="connsiteX108" fmla="*/ 3063023 w 5432499"/>
                  <a:gd name="connsiteY108" fmla="*/ 6808 h 2688358"/>
                  <a:gd name="connsiteX109" fmla="*/ 3012608 w 5432499"/>
                  <a:gd name="connsiteY109" fmla="*/ 30116 h 2688358"/>
                  <a:gd name="connsiteX110" fmla="*/ 3008808 w 5432499"/>
                  <a:gd name="connsiteY110" fmla="*/ 43036 h 2688358"/>
                  <a:gd name="connsiteX111" fmla="*/ 3003741 w 5432499"/>
                  <a:gd name="connsiteY111" fmla="*/ 48103 h 2688358"/>
                  <a:gd name="connsiteX112" fmla="*/ 2975366 w 5432499"/>
                  <a:gd name="connsiteY112" fmla="*/ 68877 h 2688358"/>
                  <a:gd name="connsiteX113" fmla="*/ 2967513 w 5432499"/>
                  <a:gd name="connsiteY113" fmla="*/ 68877 h 2688358"/>
                  <a:gd name="connsiteX114" fmla="*/ 2957126 w 5432499"/>
                  <a:gd name="connsiteY114" fmla="*/ 67610 h 2688358"/>
                  <a:gd name="connsiteX115" fmla="*/ 2920898 w 5432499"/>
                  <a:gd name="connsiteY115" fmla="*/ 80531 h 2688358"/>
                  <a:gd name="connsiteX116" fmla="*/ 2879603 w 5432499"/>
                  <a:gd name="connsiteY116" fmla="*/ 81797 h 2688358"/>
                  <a:gd name="connsiteX117" fmla="*/ 2816268 w 5432499"/>
                  <a:gd name="connsiteY117" fmla="*/ 92185 h 2688358"/>
                  <a:gd name="connsiteX118" fmla="*/ 2777506 w 5432499"/>
                  <a:gd name="connsiteY118" fmla="*/ 102572 h 2688358"/>
                  <a:gd name="connsiteX119" fmla="*/ 2738745 w 5432499"/>
                  <a:gd name="connsiteY119" fmla="*/ 114225 h 2688358"/>
                  <a:gd name="connsiteX120" fmla="*/ 2665022 w 5432499"/>
                  <a:gd name="connsiteY120" fmla="*/ 136266 h 2688358"/>
                  <a:gd name="connsiteX121" fmla="*/ 2645514 w 5432499"/>
                  <a:gd name="connsiteY121" fmla="*/ 145387 h 2688358"/>
                  <a:gd name="connsiteX122" fmla="*/ 2617140 w 5432499"/>
                  <a:gd name="connsiteY122" fmla="*/ 169961 h 2688358"/>
                  <a:gd name="connsiteX123" fmla="*/ 2595100 w 5432499"/>
                  <a:gd name="connsiteY123" fmla="*/ 209989 h 2688358"/>
                  <a:gd name="connsiteX124" fmla="*/ 2562672 w 5432499"/>
                  <a:gd name="connsiteY124" fmla="*/ 220376 h 2688358"/>
                  <a:gd name="connsiteX125" fmla="*/ 2472228 w 5432499"/>
                  <a:gd name="connsiteY125" fmla="*/ 226709 h 2688358"/>
                  <a:gd name="connsiteX126" fmla="*/ 2451454 w 5432499"/>
                  <a:gd name="connsiteY126" fmla="*/ 280925 h 2688358"/>
                  <a:gd name="connsiteX127" fmla="*/ 2496802 w 5432499"/>
                  <a:gd name="connsiteY127" fmla="*/ 301699 h 2688358"/>
                  <a:gd name="connsiteX128" fmla="*/ 2468428 w 5432499"/>
                  <a:gd name="connsiteY128" fmla="*/ 325006 h 2688358"/>
                  <a:gd name="connsiteX129" fmla="*/ 2389638 w 5432499"/>
                  <a:gd name="connsiteY129" fmla="*/ 292325 h 2688358"/>
                  <a:gd name="connsiteX130" fmla="*/ 2323769 w 5432499"/>
                  <a:gd name="connsiteY130" fmla="*/ 317153 h 2688358"/>
                  <a:gd name="connsiteX131" fmla="*/ 2374185 w 5432499"/>
                  <a:gd name="connsiteY131" fmla="*/ 342994 h 2688358"/>
                  <a:gd name="connsiteX132" fmla="*/ 2340490 w 5432499"/>
                  <a:gd name="connsiteY132" fmla="*/ 355914 h 2688358"/>
                  <a:gd name="connsiteX133" fmla="*/ 2336690 w 5432499"/>
                  <a:gd name="connsiteY133" fmla="*/ 354648 h 2688358"/>
                  <a:gd name="connsiteX134" fmla="*/ 2304262 w 5432499"/>
                  <a:gd name="connsiteY134" fmla="*/ 358448 h 2688358"/>
                  <a:gd name="connsiteX135" fmla="*/ 2299195 w 5432499"/>
                  <a:gd name="connsiteY135" fmla="*/ 352114 h 2688358"/>
                  <a:gd name="connsiteX136" fmla="*/ 2299195 w 5432499"/>
                  <a:gd name="connsiteY136" fmla="*/ 345527 h 2688358"/>
                  <a:gd name="connsiteX137" fmla="*/ 2299195 w 5432499"/>
                  <a:gd name="connsiteY137" fmla="*/ 331340 h 2688358"/>
                  <a:gd name="connsiteX138" fmla="*/ 2302995 w 5432499"/>
                  <a:gd name="connsiteY138" fmla="*/ 322220 h 2688358"/>
                  <a:gd name="connsiteX139" fmla="*/ 2309583 w 5432499"/>
                  <a:gd name="connsiteY139" fmla="*/ 293845 h 2688358"/>
                  <a:gd name="connsiteX140" fmla="*/ 2296662 w 5432499"/>
                  <a:gd name="connsiteY140" fmla="*/ 268004 h 2688358"/>
                  <a:gd name="connsiteX141" fmla="*/ 2283741 w 5432499"/>
                  <a:gd name="connsiteY141" fmla="*/ 301699 h 2688358"/>
                  <a:gd name="connsiteX142" fmla="*/ 2277408 w 5432499"/>
                  <a:gd name="connsiteY142" fmla="*/ 309552 h 2688358"/>
                  <a:gd name="connsiteX143" fmla="*/ 2249033 w 5432499"/>
                  <a:gd name="connsiteY143" fmla="*/ 322473 h 2688358"/>
                  <a:gd name="connsiteX144" fmla="*/ 2241180 w 5432499"/>
                  <a:gd name="connsiteY144" fmla="*/ 334127 h 2688358"/>
                  <a:gd name="connsiteX145" fmla="*/ 2269554 w 5432499"/>
                  <a:gd name="connsiteY145" fmla="*/ 389609 h 2688358"/>
                  <a:gd name="connsiteX146" fmla="*/ 2295395 w 5432499"/>
                  <a:gd name="connsiteY146" fmla="*/ 446357 h 2688358"/>
                  <a:gd name="connsiteX147" fmla="*/ 2363798 w 5432499"/>
                  <a:gd name="connsiteY147" fmla="*/ 460545 h 2688358"/>
                  <a:gd name="connsiteX148" fmla="*/ 2375452 w 5432499"/>
                  <a:gd name="connsiteY148" fmla="*/ 496773 h 2688358"/>
                  <a:gd name="connsiteX149" fmla="*/ 2363798 w 5432499"/>
                  <a:gd name="connsiteY149" fmla="*/ 508426 h 2688358"/>
                  <a:gd name="connsiteX150" fmla="*/ 2357210 w 5432499"/>
                  <a:gd name="connsiteY150" fmla="*/ 513493 h 2688358"/>
                  <a:gd name="connsiteX151" fmla="*/ 2352144 w 5432499"/>
                  <a:gd name="connsiteY151" fmla="*/ 492719 h 2688358"/>
                  <a:gd name="connsiteX152" fmla="*/ 2337957 w 5432499"/>
                  <a:gd name="connsiteY152" fmla="*/ 468145 h 2688358"/>
                  <a:gd name="connsiteX153" fmla="*/ 2291341 w 5432499"/>
                  <a:gd name="connsiteY153" fmla="*/ 495253 h 2688358"/>
                  <a:gd name="connsiteX154" fmla="*/ 2261700 w 5432499"/>
                  <a:gd name="connsiteY154" fmla="*/ 539334 h 2688358"/>
                  <a:gd name="connsiteX155" fmla="*/ 2221672 w 5432499"/>
                  <a:gd name="connsiteY155" fmla="*/ 573029 h 2688358"/>
                  <a:gd name="connsiteX156" fmla="*/ 2173791 w 5432499"/>
                  <a:gd name="connsiteY156" fmla="*/ 576829 h 2688358"/>
                  <a:gd name="connsiteX157" fmla="*/ 2153017 w 5432499"/>
                  <a:gd name="connsiteY157" fmla="*/ 580629 h 2688358"/>
                  <a:gd name="connsiteX158" fmla="*/ 2147950 w 5432499"/>
                  <a:gd name="connsiteY158" fmla="*/ 574042 h 2688358"/>
                  <a:gd name="connsiteX159" fmla="*/ 2147950 w 5432499"/>
                  <a:gd name="connsiteY159" fmla="*/ 564922 h 2688358"/>
                  <a:gd name="connsiteX160" fmla="*/ 2181645 w 5432499"/>
                  <a:gd name="connsiteY160" fmla="*/ 561122 h 2688358"/>
                  <a:gd name="connsiteX161" fmla="*/ 2192031 w 5432499"/>
                  <a:gd name="connsiteY161" fmla="*/ 559855 h 2688358"/>
                  <a:gd name="connsiteX162" fmla="*/ 2208752 w 5432499"/>
                  <a:gd name="connsiteY162" fmla="*/ 539081 h 2688358"/>
                  <a:gd name="connsiteX163" fmla="*/ 2239660 w 5432499"/>
                  <a:gd name="connsiteY163" fmla="*/ 470678 h 2688358"/>
                  <a:gd name="connsiteX164" fmla="*/ 2226739 w 5432499"/>
                  <a:gd name="connsiteY164" fmla="*/ 444837 h 2688358"/>
                  <a:gd name="connsiteX165" fmla="*/ 2225472 w 5432499"/>
                  <a:gd name="connsiteY165" fmla="*/ 380235 h 2688358"/>
                  <a:gd name="connsiteX166" fmla="*/ 2211285 w 5432499"/>
                  <a:gd name="connsiteY166" fmla="*/ 338940 h 2688358"/>
                  <a:gd name="connsiteX167" fmla="*/ 2229272 w 5432499"/>
                  <a:gd name="connsiteY167" fmla="*/ 273071 h 2688358"/>
                  <a:gd name="connsiteX168" fmla="*/ 2169737 w 5432499"/>
                  <a:gd name="connsiteY168" fmla="*/ 261417 h 2688358"/>
                  <a:gd name="connsiteX169" fmla="*/ 2085627 w 5432499"/>
                  <a:gd name="connsiteY169" fmla="*/ 336407 h 2688358"/>
                  <a:gd name="connsiteX170" fmla="*/ 2072707 w 5432499"/>
                  <a:gd name="connsiteY170" fmla="*/ 345527 h 2688358"/>
                  <a:gd name="connsiteX171" fmla="*/ 2061053 w 5432499"/>
                  <a:gd name="connsiteY171" fmla="*/ 359714 h 2688358"/>
                  <a:gd name="connsiteX172" fmla="*/ 2080560 w 5432499"/>
                  <a:gd name="connsiteY172" fmla="*/ 376435 h 2688358"/>
                  <a:gd name="connsiteX173" fmla="*/ 2096015 w 5432499"/>
                  <a:gd name="connsiteY173" fmla="*/ 434704 h 2688358"/>
                  <a:gd name="connsiteX174" fmla="*/ 2119322 w 5432499"/>
                  <a:gd name="connsiteY174" fmla="*/ 458011 h 2688358"/>
                  <a:gd name="connsiteX175" fmla="*/ 2066374 w 5432499"/>
                  <a:gd name="connsiteY175" fmla="*/ 461811 h 2688358"/>
                  <a:gd name="connsiteX176" fmla="*/ 1897141 w 5432499"/>
                  <a:gd name="connsiteY176" fmla="*/ 438504 h 2688358"/>
                  <a:gd name="connsiteX177" fmla="*/ 1900941 w 5432499"/>
                  <a:gd name="connsiteY177" fmla="*/ 442304 h 2688358"/>
                  <a:gd name="connsiteX178" fmla="*/ 1902207 w 5432499"/>
                  <a:gd name="connsiteY178" fmla="*/ 453958 h 2688358"/>
                  <a:gd name="connsiteX179" fmla="*/ 1893087 w 5432499"/>
                  <a:gd name="connsiteY179" fmla="*/ 465612 h 2688358"/>
                  <a:gd name="connsiteX180" fmla="*/ 1880167 w 5432499"/>
                  <a:gd name="connsiteY180" fmla="*/ 470678 h 2688358"/>
                  <a:gd name="connsiteX181" fmla="*/ 1854325 w 5432499"/>
                  <a:gd name="connsiteY181" fmla="*/ 477265 h 2688358"/>
                  <a:gd name="connsiteX182" fmla="*/ 1846472 w 5432499"/>
                  <a:gd name="connsiteY182" fmla="*/ 451424 h 2688358"/>
                  <a:gd name="connsiteX183" fmla="*/ 1792256 w 5432499"/>
                  <a:gd name="connsiteY183" fmla="*/ 468145 h 2688358"/>
                  <a:gd name="connsiteX184" fmla="*/ 1776803 w 5432499"/>
                  <a:gd name="connsiteY184" fmla="*/ 473212 h 2688358"/>
                  <a:gd name="connsiteX185" fmla="*/ 1768949 w 5432499"/>
                  <a:gd name="connsiteY185" fmla="*/ 471945 h 2688358"/>
                  <a:gd name="connsiteX186" fmla="*/ 1719801 w 5432499"/>
                  <a:gd name="connsiteY186" fmla="*/ 489932 h 2688358"/>
                  <a:gd name="connsiteX187" fmla="*/ 1673185 w 5432499"/>
                  <a:gd name="connsiteY187" fmla="*/ 475745 h 2688358"/>
                  <a:gd name="connsiteX188" fmla="*/ 1661532 w 5432499"/>
                  <a:gd name="connsiteY188" fmla="*/ 478279 h 2688358"/>
                  <a:gd name="connsiteX189" fmla="*/ 1644811 w 5432499"/>
                  <a:gd name="connsiteY189" fmla="*/ 479545 h 2688358"/>
                  <a:gd name="connsiteX190" fmla="*/ 1636958 w 5432499"/>
                  <a:gd name="connsiteY190" fmla="*/ 484612 h 2688358"/>
                  <a:gd name="connsiteX191" fmla="*/ 1631891 w 5432499"/>
                  <a:gd name="connsiteY191" fmla="*/ 488412 h 2688358"/>
                  <a:gd name="connsiteX192" fmla="*/ 1617704 w 5432499"/>
                  <a:gd name="connsiteY192" fmla="*/ 494999 h 2688358"/>
                  <a:gd name="connsiteX193" fmla="*/ 1595663 w 5432499"/>
                  <a:gd name="connsiteY193" fmla="*/ 502853 h 2688358"/>
                  <a:gd name="connsiteX194" fmla="*/ 1568555 w 5432499"/>
                  <a:gd name="connsiteY194" fmla="*/ 517040 h 2688358"/>
                  <a:gd name="connsiteX195" fmla="*/ 1559435 w 5432499"/>
                  <a:gd name="connsiteY195" fmla="*/ 522107 h 2688358"/>
                  <a:gd name="connsiteX196" fmla="*/ 1493566 w 5432499"/>
                  <a:gd name="connsiteY196" fmla="*/ 549215 h 2688358"/>
                  <a:gd name="connsiteX197" fmla="*/ 1486979 w 5432499"/>
                  <a:gd name="connsiteY197" fmla="*/ 542628 h 2688358"/>
                  <a:gd name="connsiteX198" fmla="*/ 1477859 w 5432499"/>
                  <a:gd name="connsiteY198" fmla="*/ 538828 h 2688358"/>
                  <a:gd name="connsiteX199" fmla="*/ 1474058 w 5432499"/>
                  <a:gd name="connsiteY199" fmla="*/ 532241 h 2688358"/>
                  <a:gd name="connsiteX200" fmla="*/ 1490779 w 5432499"/>
                  <a:gd name="connsiteY200" fmla="*/ 514253 h 2688358"/>
                  <a:gd name="connsiteX201" fmla="*/ 1497366 w 5432499"/>
                  <a:gd name="connsiteY201" fmla="*/ 507666 h 2688358"/>
                  <a:gd name="connsiteX202" fmla="*/ 1514087 w 5432499"/>
                  <a:gd name="connsiteY202" fmla="*/ 489679 h 2688358"/>
                  <a:gd name="connsiteX203" fmla="*/ 1444164 w 5432499"/>
                  <a:gd name="connsiteY203" fmla="*/ 474225 h 2688358"/>
                  <a:gd name="connsiteX204" fmla="*/ 1445431 w 5432499"/>
                  <a:gd name="connsiteY204" fmla="*/ 501333 h 2688358"/>
                  <a:gd name="connsiteX205" fmla="*/ 1438843 w 5432499"/>
                  <a:gd name="connsiteY205" fmla="*/ 518053 h 2688358"/>
                  <a:gd name="connsiteX206" fmla="*/ 1443910 w 5432499"/>
                  <a:gd name="connsiteY206" fmla="*/ 533507 h 2688358"/>
                  <a:gd name="connsiteX207" fmla="*/ 1458098 w 5432499"/>
                  <a:gd name="connsiteY207" fmla="*/ 540094 h 2688358"/>
                  <a:gd name="connsiteX208" fmla="*/ 1455564 w 5432499"/>
                  <a:gd name="connsiteY208" fmla="*/ 567202 h 2688358"/>
                  <a:gd name="connsiteX209" fmla="*/ 1445177 w 5432499"/>
                  <a:gd name="connsiteY209" fmla="*/ 575056 h 2688358"/>
                  <a:gd name="connsiteX210" fmla="*/ 1416803 w 5432499"/>
                  <a:gd name="connsiteY210" fmla="*/ 564669 h 2688358"/>
                  <a:gd name="connsiteX211" fmla="*/ 1370188 w 5432499"/>
                  <a:gd name="connsiteY211" fmla="*/ 590509 h 2688358"/>
                  <a:gd name="connsiteX212" fmla="*/ 1354734 w 5432499"/>
                  <a:gd name="connsiteY212" fmla="*/ 598363 h 2688358"/>
                  <a:gd name="connsiteX213" fmla="*/ 1336747 w 5432499"/>
                  <a:gd name="connsiteY213" fmla="*/ 619137 h 2688358"/>
                  <a:gd name="connsiteX214" fmla="*/ 1347134 w 5432499"/>
                  <a:gd name="connsiteY214" fmla="*/ 654098 h 2688358"/>
                  <a:gd name="connsiteX215" fmla="*/ 1338014 w 5432499"/>
                  <a:gd name="connsiteY215" fmla="*/ 652832 h 2688358"/>
                  <a:gd name="connsiteX216" fmla="*/ 1295452 w 5432499"/>
                  <a:gd name="connsiteY216" fmla="*/ 642445 h 2688358"/>
                  <a:gd name="connsiteX217" fmla="*/ 1248837 w 5432499"/>
                  <a:gd name="connsiteY217" fmla="*/ 637378 h 2688358"/>
                  <a:gd name="connsiteX218" fmla="*/ 1279745 w 5432499"/>
                  <a:gd name="connsiteY218" fmla="*/ 668286 h 2688358"/>
                  <a:gd name="connsiteX219" fmla="*/ 1275945 w 5432499"/>
                  <a:gd name="connsiteY219" fmla="*/ 686273 h 2688358"/>
                  <a:gd name="connsiteX220" fmla="*/ 1268091 w 5432499"/>
                  <a:gd name="connsiteY220" fmla="*/ 686273 h 2688358"/>
                  <a:gd name="connsiteX221" fmla="*/ 1233129 w 5432499"/>
                  <a:gd name="connsiteY221" fmla="*/ 673352 h 2688358"/>
                  <a:gd name="connsiteX222" fmla="*/ 1228063 w 5432499"/>
                  <a:gd name="connsiteY222" fmla="*/ 668286 h 2688358"/>
                  <a:gd name="connsiteX223" fmla="*/ 1186768 w 5432499"/>
                  <a:gd name="connsiteY223" fmla="*/ 633324 h 2688358"/>
                  <a:gd name="connsiteX224" fmla="*/ 1146740 w 5432499"/>
                  <a:gd name="connsiteY224" fmla="*/ 568722 h 2688358"/>
                  <a:gd name="connsiteX225" fmla="*/ 1153326 w 5432499"/>
                  <a:gd name="connsiteY225" fmla="*/ 546681 h 2688358"/>
                  <a:gd name="connsiteX226" fmla="*/ 1192088 w 5432499"/>
                  <a:gd name="connsiteY226" fmla="*/ 571255 h 2688358"/>
                  <a:gd name="connsiteX227" fmla="*/ 1286331 w 5432499"/>
                  <a:gd name="connsiteY227" fmla="*/ 586709 h 2688358"/>
                  <a:gd name="connsiteX228" fmla="*/ 1294185 w 5432499"/>
                  <a:gd name="connsiteY228" fmla="*/ 587976 h 2688358"/>
                  <a:gd name="connsiteX229" fmla="*/ 1313692 w 5432499"/>
                  <a:gd name="connsiteY229" fmla="*/ 584176 h 2688358"/>
                  <a:gd name="connsiteX230" fmla="*/ 1321546 w 5432499"/>
                  <a:gd name="connsiteY230" fmla="*/ 584176 h 2688358"/>
                  <a:gd name="connsiteX231" fmla="*/ 1361574 w 5432499"/>
                  <a:gd name="connsiteY231" fmla="*/ 529961 h 2688358"/>
                  <a:gd name="connsiteX232" fmla="*/ 1349921 w 5432499"/>
                  <a:gd name="connsiteY232" fmla="*/ 511973 h 2688358"/>
                  <a:gd name="connsiteX233" fmla="*/ 1344854 w 5432499"/>
                  <a:gd name="connsiteY233" fmla="*/ 502853 h 2688358"/>
                  <a:gd name="connsiteX234" fmla="*/ 1327880 w 5432499"/>
                  <a:gd name="connsiteY234" fmla="*/ 494999 h 2688358"/>
                  <a:gd name="connsiteX235" fmla="*/ 1245036 w 5432499"/>
                  <a:gd name="connsiteY235" fmla="*/ 464091 h 2688358"/>
                  <a:gd name="connsiteX236" fmla="*/ 1210076 w 5432499"/>
                  <a:gd name="connsiteY236" fmla="*/ 443317 h 2688358"/>
                  <a:gd name="connsiteX237" fmla="*/ 1117098 w 5432499"/>
                  <a:gd name="connsiteY237" fmla="*/ 422543 h 2688358"/>
                  <a:gd name="connsiteX238" fmla="*/ 1055790 w 5432499"/>
                  <a:gd name="connsiteY238" fmla="*/ 402276 h 2688358"/>
                  <a:gd name="connsiteX239" fmla="*/ 1053763 w 5432499"/>
                  <a:gd name="connsiteY239" fmla="*/ 370101 h 2688358"/>
                  <a:gd name="connsiteX240" fmla="*/ 1025642 w 5432499"/>
                  <a:gd name="connsiteY240" fmla="*/ 373141 h 2688358"/>
                  <a:gd name="connsiteX241" fmla="*/ 1029695 w 5432499"/>
                  <a:gd name="connsiteY241" fmla="*/ 368075 h 2688358"/>
                  <a:gd name="connsiteX242" fmla="*/ 1006641 w 5432499"/>
                  <a:gd name="connsiteY242" fmla="*/ 360981 h 2688358"/>
                  <a:gd name="connsiteX243" fmla="*/ 982574 w 5432499"/>
                  <a:gd name="connsiteY243" fmla="*/ 375928 h 2688358"/>
                  <a:gd name="connsiteX244" fmla="*/ 980547 w 5432499"/>
                  <a:gd name="connsiteY244" fmla="*/ 360981 h 2688358"/>
                  <a:gd name="connsiteX245" fmla="*/ 942292 w 5432499"/>
                  <a:gd name="connsiteY245" fmla="*/ 392142 h 2688358"/>
                  <a:gd name="connsiteX246" fmla="*/ 938239 w 5432499"/>
                  <a:gd name="connsiteY246" fmla="*/ 389102 h 2688358"/>
                  <a:gd name="connsiteX247" fmla="*/ 942292 w 5432499"/>
                  <a:gd name="connsiteY247" fmla="*/ 378968 h 2688358"/>
                  <a:gd name="connsiteX248" fmla="*/ 947359 w 5432499"/>
                  <a:gd name="connsiteY248" fmla="*/ 369848 h 2688358"/>
                  <a:gd name="connsiteX249" fmla="*/ 935199 w 5432499"/>
                  <a:gd name="connsiteY249" fmla="*/ 363768 h 2688358"/>
                  <a:gd name="connsiteX250" fmla="*/ 926078 w 5432499"/>
                  <a:gd name="connsiteY250" fmla="*/ 370861 h 2688358"/>
                  <a:gd name="connsiteX251" fmla="*/ 922025 w 5432499"/>
                  <a:gd name="connsiteY251" fmla="*/ 372888 h 2688358"/>
                  <a:gd name="connsiteX252" fmla="*/ 892890 w 5432499"/>
                  <a:gd name="connsiteY252" fmla="*/ 403036 h 2688358"/>
                  <a:gd name="connsiteX253" fmla="*/ 886810 w 5432499"/>
                  <a:gd name="connsiteY253" fmla="*/ 401009 h 2688358"/>
                  <a:gd name="connsiteX254" fmla="*/ 856663 w 5432499"/>
                  <a:gd name="connsiteY254" fmla="*/ 410130 h 2688358"/>
                  <a:gd name="connsiteX255" fmla="*/ 841715 w 5432499"/>
                  <a:gd name="connsiteY255" fmla="*/ 408103 h 2688358"/>
                  <a:gd name="connsiteX256" fmla="*/ 827781 w 5432499"/>
                  <a:gd name="connsiteY256" fmla="*/ 422037 h 2688358"/>
                  <a:gd name="connsiteX257" fmla="*/ 814608 w 5432499"/>
                  <a:gd name="connsiteY257" fmla="*/ 423050 h 2688358"/>
                  <a:gd name="connsiteX258" fmla="*/ 805487 w 5432499"/>
                  <a:gd name="connsiteY258" fmla="*/ 405063 h 2688358"/>
                  <a:gd name="connsiteX259" fmla="*/ 786486 w 5432499"/>
                  <a:gd name="connsiteY259" fmla="*/ 440784 h 2688358"/>
                  <a:gd name="connsiteX260" fmla="*/ 767486 w 5432499"/>
                  <a:gd name="connsiteY260" fmla="*/ 442051 h 2688358"/>
                  <a:gd name="connsiteX261" fmla="*/ 756339 w 5432499"/>
                  <a:gd name="connsiteY261" fmla="*/ 441037 h 2688358"/>
                  <a:gd name="connsiteX262" fmla="*/ 747218 w 5432499"/>
                  <a:gd name="connsiteY262" fmla="*/ 446104 h 2688358"/>
                  <a:gd name="connsiteX263" fmla="*/ 739111 w 5432499"/>
                  <a:gd name="connsiteY263" fmla="*/ 453198 h 2688358"/>
                  <a:gd name="connsiteX264" fmla="*/ 739111 w 5432499"/>
                  <a:gd name="connsiteY264" fmla="*/ 459278 h 2688358"/>
                  <a:gd name="connsiteX265" fmla="*/ 737084 w 5432499"/>
                  <a:gd name="connsiteY265" fmla="*/ 467385 h 2688358"/>
                  <a:gd name="connsiteX266" fmla="*/ 734044 w 5432499"/>
                  <a:gd name="connsiteY266" fmla="*/ 471438 h 2688358"/>
                  <a:gd name="connsiteX267" fmla="*/ 675776 w 5432499"/>
                  <a:gd name="connsiteY267" fmla="*/ 541614 h 2688358"/>
                  <a:gd name="connsiteX268" fmla="*/ 668682 w 5432499"/>
                  <a:gd name="connsiteY268" fmla="*/ 543641 h 2688358"/>
                  <a:gd name="connsiteX269" fmla="*/ 623587 w 5432499"/>
                  <a:gd name="connsiteY269" fmla="*/ 576829 h 2688358"/>
                  <a:gd name="connsiteX270" fmla="*/ 606613 w 5432499"/>
                  <a:gd name="connsiteY270" fmla="*/ 602923 h 2688358"/>
                  <a:gd name="connsiteX271" fmla="*/ 602560 w 5432499"/>
                  <a:gd name="connsiteY271" fmla="*/ 611030 h 2688358"/>
                  <a:gd name="connsiteX272" fmla="*/ 597493 w 5432499"/>
                  <a:gd name="connsiteY272" fmla="*/ 631044 h 2688358"/>
                  <a:gd name="connsiteX273" fmla="*/ 542264 w 5432499"/>
                  <a:gd name="connsiteY273" fmla="*/ 695393 h 2688358"/>
                  <a:gd name="connsiteX274" fmla="*/ 537197 w 5432499"/>
                  <a:gd name="connsiteY274" fmla="*/ 702487 h 2688358"/>
                  <a:gd name="connsiteX275" fmla="*/ 531117 w 5432499"/>
                  <a:gd name="connsiteY275" fmla="*/ 700460 h 2688358"/>
                  <a:gd name="connsiteX276" fmla="*/ 508063 w 5432499"/>
                  <a:gd name="connsiteY276" fmla="*/ 711607 h 2688358"/>
                  <a:gd name="connsiteX277" fmla="*/ 500969 w 5432499"/>
                  <a:gd name="connsiteY277" fmla="*/ 710594 h 2688358"/>
                  <a:gd name="connsiteX278" fmla="*/ 490836 w 5432499"/>
                  <a:gd name="connsiteY278" fmla="*/ 718701 h 2688358"/>
                  <a:gd name="connsiteX279" fmla="*/ 466768 w 5432499"/>
                  <a:gd name="connsiteY279" fmla="*/ 739728 h 2688358"/>
                  <a:gd name="connsiteX280" fmla="*/ 447767 w 5432499"/>
                  <a:gd name="connsiteY280" fmla="*/ 751889 h 2688358"/>
                  <a:gd name="connsiteX281" fmla="*/ 443714 w 5432499"/>
                  <a:gd name="connsiteY281" fmla="*/ 757969 h 2688358"/>
                  <a:gd name="connsiteX282" fmla="*/ 418633 w 5432499"/>
                  <a:gd name="connsiteY282" fmla="*/ 772916 h 2688358"/>
                  <a:gd name="connsiteX283" fmla="*/ 406473 w 5432499"/>
                  <a:gd name="connsiteY283" fmla="*/ 780010 h 2688358"/>
                  <a:gd name="connsiteX284" fmla="*/ 397352 w 5432499"/>
                  <a:gd name="connsiteY284" fmla="*/ 806104 h 2688358"/>
                  <a:gd name="connsiteX285" fmla="*/ 401406 w 5432499"/>
                  <a:gd name="connsiteY285" fmla="*/ 815224 h 2688358"/>
                  <a:gd name="connsiteX286" fmla="*/ 407486 w 5432499"/>
                  <a:gd name="connsiteY286" fmla="*/ 825358 h 2688358"/>
                  <a:gd name="connsiteX287" fmla="*/ 407486 w 5432499"/>
                  <a:gd name="connsiteY287" fmla="*/ 828398 h 2688358"/>
                  <a:gd name="connsiteX288" fmla="*/ 418633 w 5432499"/>
                  <a:gd name="connsiteY288" fmla="*/ 856519 h 2688358"/>
                  <a:gd name="connsiteX289" fmla="*/ 415593 w 5432499"/>
                  <a:gd name="connsiteY289" fmla="*/ 875520 h 2688358"/>
                  <a:gd name="connsiteX290" fmla="*/ 409513 w 5432499"/>
                  <a:gd name="connsiteY290" fmla="*/ 881600 h 2688358"/>
                  <a:gd name="connsiteX291" fmla="*/ 401406 w 5432499"/>
                  <a:gd name="connsiteY291" fmla="*/ 887680 h 2688358"/>
                  <a:gd name="connsiteX292" fmla="*/ 437634 w 5432499"/>
                  <a:gd name="connsiteY292" fmla="*/ 925935 h 2688358"/>
                  <a:gd name="connsiteX293" fmla="*/ 508823 w 5432499"/>
                  <a:gd name="connsiteY293" fmla="*/ 906934 h 2688358"/>
                  <a:gd name="connsiteX294" fmla="*/ 554931 w 5432499"/>
                  <a:gd name="connsiteY294" fmla="*/ 898827 h 2688358"/>
                  <a:gd name="connsiteX295" fmla="*/ 572919 w 5432499"/>
                  <a:gd name="connsiteY295" fmla="*/ 945949 h 2688358"/>
                  <a:gd name="connsiteX296" fmla="*/ 572919 w 5432499"/>
                  <a:gd name="connsiteY296" fmla="*/ 953043 h 2688358"/>
                  <a:gd name="connsiteX297" fmla="*/ 577985 w 5432499"/>
                  <a:gd name="connsiteY297" fmla="*/ 961150 h 2688358"/>
                  <a:gd name="connsiteX298" fmla="*/ 591919 w 5432499"/>
                  <a:gd name="connsiteY298" fmla="*/ 975083 h 2688358"/>
                  <a:gd name="connsiteX299" fmla="*/ 591919 w 5432499"/>
                  <a:gd name="connsiteY299" fmla="*/ 981164 h 2688358"/>
                  <a:gd name="connsiteX300" fmla="*/ 601040 w 5432499"/>
                  <a:gd name="connsiteY300" fmla="*/ 1007258 h 2688358"/>
                  <a:gd name="connsiteX301" fmla="*/ 614973 w 5432499"/>
                  <a:gd name="connsiteY301" fmla="*/ 1034366 h 2688358"/>
                  <a:gd name="connsiteX302" fmla="*/ 694270 w 5432499"/>
                  <a:gd name="connsiteY302" fmla="*/ 1001178 h 2688358"/>
                  <a:gd name="connsiteX303" fmla="*/ 707190 w 5432499"/>
                  <a:gd name="connsiteY303" fmla="*/ 986231 h 2688358"/>
                  <a:gd name="connsiteX304" fmla="*/ 708204 w 5432499"/>
                  <a:gd name="connsiteY304" fmla="*/ 983190 h 2688358"/>
                  <a:gd name="connsiteX305" fmla="*/ 701110 w 5432499"/>
                  <a:gd name="connsiteY305" fmla="*/ 975083 h 2688358"/>
                  <a:gd name="connsiteX306" fmla="*/ 706177 w 5432499"/>
                  <a:gd name="connsiteY306" fmla="*/ 940882 h 2688358"/>
                  <a:gd name="connsiteX307" fmla="*/ 717324 w 5432499"/>
                  <a:gd name="connsiteY307" fmla="*/ 916815 h 2688358"/>
                  <a:gd name="connsiteX308" fmla="*/ 768499 w 5432499"/>
                  <a:gd name="connsiteY308" fmla="*/ 862599 h 2688358"/>
                  <a:gd name="connsiteX309" fmla="*/ 727458 w 5432499"/>
                  <a:gd name="connsiteY309" fmla="*/ 821558 h 2688358"/>
                  <a:gd name="connsiteX310" fmla="*/ 724417 w 5432499"/>
                  <a:gd name="connsiteY310" fmla="*/ 771396 h 2688358"/>
                  <a:gd name="connsiteX311" fmla="*/ 825754 w 5432499"/>
                  <a:gd name="connsiteY311" fmla="*/ 681966 h 2688358"/>
                  <a:gd name="connsiteX312" fmla="*/ 843742 w 5432499"/>
                  <a:gd name="connsiteY312" fmla="*/ 632818 h 2688358"/>
                  <a:gd name="connsiteX313" fmla="*/ 907078 w 5432499"/>
                  <a:gd name="connsiteY313" fmla="*/ 608750 h 2688358"/>
                  <a:gd name="connsiteX314" fmla="*/ 915184 w 5432499"/>
                  <a:gd name="connsiteY314" fmla="*/ 607737 h 2688358"/>
                  <a:gd name="connsiteX315" fmla="*/ 922278 w 5432499"/>
                  <a:gd name="connsiteY315" fmla="*/ 611790 h 2688358"/>
                  <a:gd name="connsiteX316" fmla="*/ 949386 w 5432499"/>
                  <a:gd name="connsiteY316" fmla="*/ 631804 h 2688358"/>
                  <a:gd name="connsiteX317" fmla="*/ 925318 w 5432499"/>
                  <a:gd name="connsiteY317" fmla="*/ 653845 h 2688358"/>
                  <a:gd name="connsiteX318" fmla="*/ 874143 w 5432499"/>
                  <a:gd name="connsiteY318" fmla="*/ 698940 h 2688358"/>
                  <a:gd name="connsiteX319" fmla="*/ 834875 w 5432499"/>
                  <a:gd name="connsiteY319" fmla="*/ 749102 h 2688358"/>
                  <a:gd name="connsiteX320" fmla="*/ 837915 w 5432499"/>
                  <a:gd name="connsiteY320" fmla="*/ 776210 h 2688358"/>
                  <a:gd name="connsiteX321" fmla="*/ 877183 w 5432499"/>
                  <a:gd name="connsiteY321" fmla="*/ 847399 h 2688358"/>
                  <a:gd name="connsiteX322" fmla="*/ 950399 w 5432499"/>
                  <a:gd name="connsiteY322" fmla="*/ 847399 h 2688358"/>
                  <a:gd name="connsiteX323" fmla="*/ 954453 w 5432499"/>
                  <a:gd name="connsiteY323" fmla="*/ 844359 h 2688358"/>
                  <a:gd name="connsiteX324" fmla="*/ 969400 w 5432499"/>
                  <a:gd name="connsiteY324" fmla="*/ 835238 h 2688358"/>
                  <a:gd name="connsiteX325" fmla="*/ 984347 w 5432499"/>
                  <a:gd name="connsiteY325" fmla="*/ 829411 h 2688358"/>
                  <a:gd name="connsiteX326" fmla="*/ 1021842 w 5432499"/>
                  <a:gd name="connsiteY326" fmla="*/ 818771 h 2688358"/>
                  <a:gd name="connsiteX327" fmla="*/ 1066177 w 5432499"/>
                  <a:gd name="connsiteY327" fmla="*/ 842332 h 2688358"/>
                  <a:gd name="connsiteX328" fmla="*/ 1043883 w 5432499"/>
                  <a:gd name="connsiteY328" fmla="*/ 853479 h 2688358"/>
                  <a:gd name="connsiteX329" fmla="*/ 1040082 w 5432499"/>
                  <a:gd name="connsiteY329" fmla="*/ 856519 h 2688358"/>
                  <a:gd name="connsiteX330" fmla="*/ 1015761 w 5432499"/>
                  <a:gd name="connsiteY330" fmla="*/ 864626 h 2688358"/>
                  <a:gd name="connsiteX331" fmla="*/ 1011455 w 5432499"/>
                  <a:gd name="connsiteY331" fmla="*/ 885147 h 2688358"/>
                  <a:gd name="connsiteX332" fmla="*/ 1002588 w 5432499"/>
                  <a:gd name="connsiteY332" fmla="*/ 920615 h 2688358"/>
                  <a:gd name="connsiteX333" fmla="*/ 993974 w 5432499"/>
                  <a:gd name="connsiteY333" fmla="*/ 894774 h 2688358"/>
                  <a:gd name="connsiteX334" fmla="*/ 1008668 w 5432499"/>
                  <a:gd name="connsiteY334" fmla="*/ 878560 h 2688358"/>
                  <a:gd name="connsiteX335" fmla="*/ 884783 w 5432499"/>
                  <a:gd name="connsiteY335" fmla="*/ 920362 h 2688358"/>
                  <a:gd name="connsiteX336" fmla="*/ 917211 w 5432499"/>
                  <a:gd name="connsiteY336" fmla="*/ 924415 h 2688358"/>
                  <a:gd name="connsiteX337" fmla="*/ 900998 w 5432499"/>
                  <a:gd name="connsiteY337" fmla="*/ 964696 h 2688358"/>
                  <a:gd name="connsiteX338" fmla="*/ 859196 w 5432499"/>
                  <a:gd name="connsiteY338" fmla="*/ 948482 h 2688358"/>
                  <a:gd name="connsiteX339" fmla="*/ 829554 w 5432499"/>
                  <a:gd name="connsiteY339" fmla="*/ 991551 h 2688358"/>
                  <a:gd name="connsiteX340" fmla="*/ 777113 w 5432499"/>
                  <a:gd name="connsiteY340" fmla="*/ 1072367 h 2688358"/>
                  <a:gd name="connsiteX341" fmla="*/ 751525 w 5432499"/>
                  <a:gd name="connsiteY341" fmla="*/ 1053620 h 2688358"/>
                  <a:gd name="connsiteX342" fmla="*/ 707190 w 5432499"/>
                  <a:gd name="connsiteY342" fmla="*/ 1073887 h 2688358"/>
                  <a:gd name="connsiteX343" fmla="*/ 641321 w 5432499"/>
                  <a:gd name="connsiteY343" fmla="*/ 1090101 h 2688358"/>
                  <a:gd name="connsiteX344" fmla="*/ 607627 w 5432499"/>
                  <a:gd name="connsiteY344" fmla="*/ 1073887 h 2688358"/>
                  <a:gd name="connsiteX345" fmla="*/ 551131 w 5432499"/>
                  <a:gd name="connsiteY345" fmla="*/ 1081994 h 2688358"/>
                  <a:gd name="connsiteX346" fmla="*/ 552398 w 5432499"/>
                  <a:gd name="connsiteY346" fmla="*/ 1069834 h 2688358"/>
                  <a:gd name="connsiteX347" fmla="*/ 538971 w 5432499"/>
                  <a:gd name="connsiteY347" fmla="*/ 1067047 h 2688358"/>
                  <a:gd name="connsiteX348" fmla="*/ 525544 w 5432499"/>
                  <a:gd name="connsiteY348" fmla="*/ 1037406 h 2688358"/>
                  <a:gd name="connsiteX349" fmla="*/ 526810 w 5432499"/>
                  <a:gd name="connsiteY349" fmla="*/ 1030566 h 2688358"/>
                  <a:gd name="connsiteX350" fmla="*/ 530864 w 5432499"/>
                  <a:gd name="connsiteY350" fmla="*/ 1015872 h 2688358"/>
                  <a:gd name="connsiteX351" fmla="*/ 540237 w 5432499"/>
                  <a:gd name="connsiteY351" fmla="*/ 967483 h 2688358"/>
                  <a:gd name="connsiteX352" fmla="*/ 485009 w 5432499"/>
                  <a:gd name="connsiteY352" fmla="*/ 976857 h 2688358"/>
                  <a:gd name="connsiteX353" fmla="*/ 476902 w 5432499"/>
                  <a:gd name="connsiteY353" fmla="*/ 1046780 h 2688358"/>
                  <a:gd name="connsiteX354" fmla="*/ 486276 w 5432499"/>
                  <a:gd name="connsiteY354" fmla="*/ 1065527 h 2688358"/>
                  <a:gd name="connsiteX355" fmla="*/ 489062 w 5432499"/>
                  <a:gd name="connsiteY355" fmla="*/ 1072367 h 2688358"/>
                  <a:gd name="connsiteX356" fmla="*/ 460688 w 5432499"/>
                  <a:gd name="connsiteY356" fmla="*/ 1100742 h 2688358"/>
                  <a:gd name="connsiteX357" fmla="*/ 354284 w 5432499"/>
                  <a:gd name="connsiteY357" fmla="*/ 1173197 h 2688358"/>
                  <a:gd name="connsiteX358" fmla="*/ 305895 w 5432499"/>
                  <a:gd name="connsiteY358" fmla="*/ 1193718 h 2688358"/>
                  <a:gd name="connsiteX359" fmla="*/ 260040 w 5432499"/>
                  <a:gd name="connsiteY359" fmla="*/ 1240840 h 2688358"/>
                  <a:gd name="connsiteX360" fmla="*/ 234453 w 5432499"/>
                  <a:gd name="connsiteY360" fmla="*/ 1247680 h 2688358"/>
                  <a:gd name="connsiteX361" fmla="*/ 226346 w 5432499"/>
                  <a:gd name="connsiteY361" fmla="*/ 1247680 h 2688358"/>
                  <a:gd name="connsiteX362" fmla="*/ 216972 w 5432499"/>
                  <a:gd name="connsiteY362" fmla="*/ 1243627 h 2688358"/>
                  <a:gd name="connsiteX363" fmla="*/ 207599 w 5432499"/>
                  <a:gd name="connsiteY363" fmla="*/ 1242360 h 2688358"/>
                  <a:gd name="connsiteX364" fmla="*/ 206839 w 5432499"/>
                  <a:gd name="connsiteY364" fmla="*/ 1267948 h 2688358"/>
                  <a:gd name="connsiteX365" fmla="*/ 208865 w 5432499"/>
                  <a:gd name="connsiteY365" fmla="*/ 1272001 h 2688358"/>
                  <a:gd name="connsiteX366" fmla="*/ 184545 w 5432499"/>
                  <a:gd name="connsiteY366" fmla="*/ 1282895 h 2688358"/>
                  <a:gd name="connsiteX367" fmla="*/ 149583 w 5432499"/>
                  <a:gd name="connsiteY367" fmla="*/ 1280108 h 2688358"/>
                  <a:gd name="connsiteX368" fmla="*/ 164277 w 5432499"/>
                  <a:gd name="connsiteY368" fmla="*/ 1306962 h 2688358"/>
                  <a:gd name="connsiteX369" fmla="*/ 172637 w 5432499"/>
                  <a:gd name="connsiteY369" fmla="*/ 1307216 h 2688358"/>
                  <a:gd name="connsiteX370" fmla="*/ 192398 w 5432499"/>
                  <a:gd name="connsiteY370" fmla="*/ 1336603 h 2688358"/>
                  <a:gd name="connsiteX371" fmla="*/ 224826 w 5432499"/>
                  <a:gd name="connsiteY371" fmla="*/ 1399939 h 2688358"/>
                  <a:gd name="connsiteX372" fmla="*/ 224826 w 5432499"/>
                  <a:gd name="connsiteY372" fmla="*/ 1417420 h 2688358"/>
                  <a:gd name="connsiteX373" fmla="*/ 157437 w 5432499"/>
                  <a:gd name="connsiteY373" fmla="*/ 1461755 h 2688358"/>
                  <a:gd name="connsiteX374" fmla="*/ 139956 w 5432499"/>
                  <a:gd name="connsiteY374" fmla="*/ 1462261 h 2688358"/>
                  <a:gd name="connsiteX375" fmla="*/ 134636 w 5432499"/>
                  <a:gd name="connsiteY375" fmla="*/ 1456181 h 2688358"/>
                  <a:gd name="connsiteX376" fmla="*/ 97901 w 5432499"/>
                  <a:gd name="connsiteY376" fmla="*/ 1456181 h 2688358"/>
                  <a:gd name="connsiteX377" fmla="*/ 3911 w 5432499"/>
                  <a:gd name="connsiteY377" fmla="*/ 1473662 h 2688358"/>
                  <a:gd name="connsiteX378" fmla="*/ 3911 w 5432499"/>
                  <a:gd name="connsiteY378" fmla="*/ 1499249 h 2688358"/>
                  <a:gd name="connsiteX379" fmla="*/ 17338 w 5432499"/>
                  <a:gd name="connsiteY379" fmla="*/ 1530157 h 2688358"/>
                  <a:gd name="connsiteX380" fmla="*/ 2898 w 5432499"/>
                  <a:gd name="connsiteY380" fmla="*/ 1576012 h 2688358"/>
                  <a:gd name="connsiteX381" fmla="*/ 2391 w 5432499"/>
                  <a:gd name="connsiteY381" fmla="*/ 1609707 h 2688358"/>
                  <a:gd name="connsiteX382" fmla="*/ 9231 w 5432499"/>
                  <a:gd name="connsiteY382" fmla="*/ 1664936 h 2688358"/>
                  <a:gd name="connsiteX383" fmla="*/ 50526 w 5432499"/>
                  <a:gd name="connsiteY383" fmla="*/ 1659615 h 2688358"/>
                  <a:gd name="connsiteX384" fmla="*/ 63193 w 5432499"/>
                  <a:gd name="connsiteY384" fmla="*/ 1664936 h 2688358"/>
                  <a:gd name="connsiteX385" fmla="*/ 70034 w 5432499"/>
                  <a:gd name="connsiteY385" fmla="*/ 1663669 h 2688358"/>
                  <a:gd name="connsiteX386" fmla="*/ 97901 w 5432499"/>
                  <a:gd name="connsiteY386" fmla="*/ 1696097 h 2688358"/>
                  <a:gd name="connsiteX387" fmla="*/ 115888 w 5432499"/>
                  <a:gd name="connsiteY387" fmla="*/ 1685203 h 2688358"/>
                  <a:gd name="connsiteX388" fmla="*/ 188598 w 5432499"/>
                  <a:gd name="connsiteY388" fmla="*/ 1671776 h 2688358"/>
                  <a:gd name="connsiteX389" fmla="*/ 214186 w 5432499"/>
                  <a:gd name="connsiteY389" fmla="*/ 1654295 h 2688358"/>
                  <a:gd name="connsiteX390" fmla="*/ 243826 w 5432499"/>
                  <a:gd name="connsiteY390" fmla="*/ 1628707 h 2688358"/>
                  <a:gd name="connsiteX391" fmla="*/ 246614 w 5432499"/>
                  <a:gd name="connsiteY391" fmla="*/ 1621867 h 2688358"/>
                  <a:gd name="connsiteX392" fmla="*/ 255987 w 5432499"/>
                  <a:gd name="connsiteY392" fmla="*/ 1615027 h 2688358"/>
                  <a:gd name="connsiteX393" fmla="*/ 261307 w 5432499"/>
                  <a:gd name="connsiteY393" fmla="*/ 1609707 h 2688358"/>
                  <a:gd name="connsiteX394" fmla="*/ 257254 w 5432499"/>
                  <a:gd name="connsiteY394" fmla="*/ 1597546 h 2688358"/>
                  <a:gd name="connsiteX395" fmla="*/ 250414 w 5432499"/>
                  <a:gd name="connsiteY395" fmla="*/ 1586653 h 2688358"/>
                  <a:gd name="connsiteX396" fmla="*/ 271948 w 5432499"/>
                  <a:gd name="connsiteY396" fmla="*/ 1546371 h 2688358"/>
                  <a:gd name="connsiteX397" fmla="*/ 341870 w 5432499"/>
                  <a:gd name="connsiteY397" fmla="*/ 1515463 h 2688358"/>
                  <a:gd name="connsiteX398" fmla="*/ 358084 w 5432499"/>
                  <a:gd name="connsiteY398" fmla="*/ 1461501 h 2688358"/>
                  <a:gd name="connsiteX399" fmla="*/ 407993 w 5432499"/>
                  <a:gd name="connsiteY399" fmla="*/ 1466822 h 2688358"/>
                  <a:gd name="connsiteX400" fmla="*/ 459168 w 5432499"/>
                  <a:gd name="connsiteY400" fmla="*/ 1449341 h 2688358"/>
                  <a:gd name="connsiteX401" fmla="*/ 595213 w 5432499"/>
                  <a:gd name="connsiteY401" fmla="*/ 1517997 h 2688358"/>
                  <a:gd name="connsiteX402" fmla="*/ 651708 w 5432499"/>
                  <a:gd name="connsiteY402" fmla="*/ 1548904 h 2688358"/>
                  <a:gd name="connsiteX403" fmla="*/ 654495 w 5432499"/>
                  <a:gd name="connsiteY403" fmla="*/ 1625667 h 2688358"/>
                  <a:gd name="connsiteX404" fmla="*/ 604586 w 5432499"/>
                  <a:gd name="connsiteY404" fmla="*/ 1628454 h 2688358"/>
                  <a:gd name="connsiteX405" fmla="*/ 601800 w 5432499"/>
                  <a:gd name="connsiteY405" fmla="*/ 1645935 h 2688358"/>
                  <a:gd name="connsiteX406" fmla="*/ 619280 w 5432499"/>
                  <a:gd name="connsiteY406" fmla="*/ 1658095 h 2688358"/>
                  <a:gd name="connsiteX407" fmla="*/ 652975 w 5432499"/>
                  <a:gd name="connsiteY407" fmla="*/ 1671522 h 2688358"/>
                  <a:gd name="connsiteX408" fmla="*/ 671722 w 5432499"/>
                  <a:gd name="connsiteY408" fmla="*/ 1649988 h 2688358"/>
                  <a:gd name="connsiteX409" fmla="*/ 717577 w 5432499"/>
                  <a:gd name="connsiteY409" fmla="*/ 1605653 h 2688358"/>
                  <a:gd name="connsiteX410" fmla="*/ 709470 w 5432499"/>
                  <a:gd name="connsiteY410" fmla="*/ 1566638 h 2688358"/>
                  <a:gd name="connsiteX411" fmla="*/ 759379 w 5432499"/>
                  <a:gd name="connsiteY411" fmla="*/ 1563852 h 2688358"/>
                  <a:gd name="connsiteX412" fmla="*/ 748485 w 5432499"/>
                  <a:gd name="connsiteY412" fmla="*/ 1547638 h 2688358"/>
                  <a:gd name="connsiteX413" fmla="*/ 701363 w 5432499"/>
                  <a:gd name="connsiteY413" fmla="*/ 1530157 h 2688358"/>
                  <a:gd name="connsiteX414" fmla="*/ 694523 w 5432499"/>
                  <a:gd name="connsiteY414" fmla="*/ 1524837 h 2688358"/>
                  <a:gd name="connsiteX415" fmla="*/ 681096 w 5432499"/>
                  <a:gd name="connsiteY415" fmla="*/ 1506090 h 2688358"/>
                  <a:gd name="connsiteX416" fmla="*/ 633974 w 5432499"/>
                  <a:gd name="connsiteY416" fmla="*/ 1479235 h 2688358"/>
                  <a:gd name="connsiteX417" fmla="*/ 624601 w 5432499"/>
                  <a:gd name="connsiteY417" fmla="*/ 1463021 h 2688358"/>
                  <a:gd name="connsiteX418" fmla="*/ 619280 w 5432499"/>
                  <a:gd name="connsiteY418" fmla="*/ 1453648 h 2688358"/>
                  <a:gd name="connsiteX419" fmla="*/ 609907 w 5432499"/>
                  <a:gd name="connsiteY419" fmla="*/ 1446807 h 2688358"/>
                  <a:gd name="connsiteX420" fmla="*/ 601800 w 5432499"/>
                  <a:gd name="connsiteY420" fmla="*/ 1441487 h 2688358"/>
                  <a:gd name="connsiteX421" fmla="*/ 590906 w 5432499"/>
                  <a:gd name="connsiteY421" fmla="*/ 1429327 h 2688358"/>
                  <a:gd name="connsiteX422" fmla="*/ 628654 w 5432499"/>
                  <a:gd name="connsiteY422" fmla="*/ 1392846 h 2688358"/>
                  <a:gd name="connsiteX423" fmla="*/ 689203 w 5432499"/>
                  <a:gd name="connsiteY423" fmla="*/ 1442754 h 2688358"/>
                  <a:gd name="connsiteX424" fmla="*/ 731004 w 5432499"/>
                  <a:gd name="connsiteY424" fmla="*/ 1485822 h 2688358"/>
                  <a:gd name="connsiteX425" fmla="*/ 790286 w 5432499"/>
                  <a:gd name="connsiteY425" fmla="*/ 1531677 h 2688358"/>
                  <a:gd name="connsiteX426" fmla="*/ 799661 w 5432499"/>
                  <a:gd name="connsiteY426" fmla="*/ 1578799 h 2688358"/>
                  <a:gd name="connsiteX427" fmla="*/ 829302 w 5432499"/>
                  <a:gd name="connsiteY427" fmla="*/ 1615280 h 2688358"/>
                  <a:gd name="connsiteX428" fmla="*/ 829302 w 5432499"/>
                  <a:gd name="connsiteY428" fmla="*/ 1634028 h 2688358"/>
                  <a:gd name="connsiteX429" fmla="*/ 842729 w 5432499"/>
                  <a:gd name="connsiteY429" fmla="*/ 1660882 h 2688358"/>
                  <a:gd name="connsiteX430" fmla="*/ 857422 w 5432499"/>
                  <a:gd name="connsiteY430" fmla="*/ 1677096 h 2688358"/>
                  <a:gd name="connsiteX431" fmla="*/ 896437 w 5432499"/>
                  <a:gd name="connsiteY431" fmla="*/ 1687990 h 2688358"/>
                  <a:gd name="connsiteX432" fmla="*/ 904544 w 5432499"/>
                  <a:gd name="connsiteY432" fmla="*/ 1678616 h 2688358"/>
                  <a:gd name="connsiteX433" fmla="*/ 895171 w 5432499"/>
                  <a:gd name="connsiteY433" fmla="*/ 1648975 h 2688358"/>
                  <a:gd name="connsiteX434" fmla="*/ 896437 w 5432499"/>
                  <a:gd name="connsiteY434" fmla="*/ 1638081 h 2688358"/>
                  <a:gd name="connsiteX435" fmla="*/ 917971 w 5432499"/>
                  <a:gd name="connsiteY435" fmla="*/ 1639348 h 2688358"/>
                  <a:gd name="connsiteX436" fmla="*/ 919238 w 5432499"/>
                  <a:gd name="connsiteY436" fmla="*/ 1627187 h 2688358"/>
                  <a:gd name="connsiteX437" fmla="*/ 905811 w 5432499"/>
                  <a:gd name="connsiteY437" fmla="*/ 1617814 h 2688358"/>
                  <a:gd name="connsiteX438" fmla="*/ 887064 w 5432499"/>
                  <a:gd name="connsiteY438" fmla="*/ 1600333 h 2688358"/>
                  <a:gd name="connsiteX439" fmla="*/ 889850 w 5432499"/>
                  <a:gd name="connsiteY439" fmla="*/ 1588173 h 2688358"/>
                  <a:gd name="connsiteX440" fmla="*/ 885797 w 5432499"/>
                  <a:gd name="connsiteY440" fmla="*/ 1562585 h 2688358"/>
                  <a:gd name="connsiteX441" fmla="*/ 924812 w 5432499"/>
                  <a:gd name="connsiteY441" fmla="*/ 1549158 h 2688358"/>
                  <a:gd name="connsiteX442" fmla="*/ 935705 w 5432499"/>
                  <a:gd name="connsiteY442" fmla="*/ 1545104 h 2688358"/>
                  <a:gd name="connsiteX443" fmla="*/ 943812 w 5432499"/>
                  <a:gd name="connsiteY443" fmla="*/ 1541051 h 2688358"/>
                  <a:gd name="connsiteX444" fmla="*/ 971680 w 5432499"/>
                  <a:gd name="connsiteY444" fmla="*/ 1545864 h 2688358"/>
                  <a:gd name="connsiteX445" fmla="*/ 1005121 w 5432499"/>
                  <a:gd name="connsiteY445" fmla="*/ 1628707 h 2688358"/>
                  <a:gd name="connsiteX446" fmla="*/ 1032736 w 5432499"/>
                  <a:gd name="connsiteY446" fmla="*/ 1638081 h 2688358"/>
                  <a:gd name="connsiteX447" fmla="*/ 1053510 w 5432499"/>
                  <a:gd name="connsiteY447" fmla="*/ 1645428 h 2688358"/>
                  <a:gd name="connsiteX448" fmla="*/ 1065417 w 5432499"/>
                  <a:gd name="connsiteY448" fmla="*/ 1645428 h 2688358"/>
                  <a:gd name="connsiteX449" fmla="*/ 1077324 w 5432499"/>
                  <a:gd name="connsiteY449" fmla="*/ 1632001 h 2688358"/>
                  <a:gd name="connsiteX450" fmla="*/ 1111018 w 5432499"/>
                  <a:gd name="connsiteY450" fmla="*/ 1639348 h 2688358"/>
                  <a:gd name="connsiteX451" fmla="*/ 1176381 w 5432499"/>
                  <a:gd name="connsiteY451" fmla="*/ 1638335 h 2688358"/>
                  <a:gd name="connsiteX452" fmla="*/ 1199182 w 5432499"/>
                  <a:gd name="connsiteY452" fmla="*/ 1636308 h 2688358"/>
                  <a:gd name="connsiteX453" fmla="*/ 1230850 w 5432499"/>
                  <a:gd name="connsiteY453" fmla="*/ 1637321 h 2688358"/>
                  <a:gd name="connsiteX454" fmla="*/ 1228823 w 5432499"/>
                  <a:gd name="connsiteY454" fmla="*/ 1689003 h 2688358"/>
                  <a:gd name="connsiteX455" fmla="*/ 1212862 w 5432499"/>
                  <a:gd name="connsiteY455" fmla="*/ 1730298 h 2688358"/>
                  <a:gd name="connsiteX456" fmla="*/ 1197915 w 5432499"/>
                  <a:gd name="connsiteY456" fmla="*/ 1756139 h 2688358"/>
                  <a:gd name="connsiteX457" fmla="*/ 1188034 w 5432499"/>
                  <a:gd name="connsiteY457" fmla="*/ 1790340 h 2688358"/>
                  <a:gd name="connsiteX458" fmla="*/ 1189301 w 5432499"/>
                  <a:gd name="connsiteY458" fmla="*/ 1851902 h 2688358"/>
                  <a:gd name="connsiteX459" fmla="*/ 1198675 w 5432499"/>
                  <a:gd name="connsiteY459" fmla="*/ 1883570 h 2688358"/>
                  <a:gd name="connsiteX460" fmla="*/ 1214635 w 5432499"/>
                  <a:gd name="connsiteY460" fmla="*/ 1915238 h 2688358"/>
                  <a:gd name="connsiteX461" fmla="*/ 1239210 w 5432499"/>
                  <a:gd name="connsiteY461" fmla="*/ 1961853 h 2688358"/>
                  <a:gd name="connsiteX462" fmla="*/ 1255170 w 5432499"/>
                  <a:gd name="connsiteY462" fmla="*/ 1998081 h 2688358"/>
                  <a:gd name="connsiteX463" fmla="*/ 1312932 w 5432499"/>
                  <a:gd name="connsiteY463" fmla="*/ 2077884 h 2688358"/>
                  <a:gd name="connsiteX464" fmla="*/ 1315719 w 5432499"/>
                  <a:gd name="connsiteY464" fmla="*/ 2121459 h 2688358"/>
                  <a:gd name="connsiteX465" fmla="*/ 1381082 w 5432499"/>
                  <a:gd name="connsiteY465" fmla="*/ 2186314 h 2688358"/>
                  <a:gd name="connsiteX466" fmla="*/ 1377788 w 5432499"/>
                  <a:gd name="connsiteY466" fmla="*/ 2193915 h 2688358"/>
                  <a:gd name="connsiteX467" fmla="*/ 1410976 w 5432499"/>
                  <a:gd name="connsiteY467" fmla="*/ 2261557 h 2688358"/>
                  <a:gd name="connsiteX468" fmla="*/ 1410976 w 5432499"/>
                  <a:gd name="connsiteY468" fmla="*/ 2297785 h 2688358"/>
                  <a:gd name="connsiteX469" fmla="*/ 1416803 w 5432499"/>
                  <a:gd name="connsiteY469" fmla="*/ 2309946 h 2688358"/>
                  <a:gd name="connsiteX470" fmla="*/ 1416803 w 5432499"/>
                  <a:gd name="connsiteY470" fmla="*/ 2320586 h 2688358"/>
                  <a:gd name="connsiteX471" fmla="*/ 1422630 w 5432499"/>
                  <a:gd name="connsiteY471" fmla="*/ 2347694 h 2688358"/>
                  <a:gd name="connsiteX472" fmla="*/ 1442897 w 5432499"/>
                  <a:gd name="connsiteY472" fmla="*/ 2364161 h 2688358"/>
                  <a:gd name="connsiteX473" fmla="*/ 1464431 w 5432499"/>
                  <a:gd name="connsiteY473" fmla="*/ 2362641 h 2688358"/>
                  <a:gd name="connsiteX474" fmla="*/ 1496099 w 5432499"/>
                  <a:gd name="connsiteY474" fmla="*/ 2346174 h 2688358"/>
                  <a:gd name="connsiteX475" fmla="*/ 1504713 w 5432499"/>
                  <a:gd name="connsiteY475" fmla="*/ 2338574 h 2688358"/>
                  <a:gd name="connsiteX476" fmla="*/ 1549555 w 5432499"/>
                  <a:gd name="connsiteY476" fmla="*/ 2326413 h 2688358"/>
                  <a:gd name="connsiteX477" fmla="*/ 1627584 w 5432499"/>
                  <a:gd name="connsiteY477" fmla="*/ 2299306 h 2688358"/>
                  <a:gd name="connsiteX478" fmla="*/ 1657985 w 5432499"/>
                  <a:gd name="connsiteY478" fmla="*/ 2285625 h 2688358"/>
                  <a:gd name="connsiteX479" fmla="*/ 1670906 w 5432499"/>
                  <a:gd name="connsiteY479" fmla="*/ 2271944 h 2688358"/>
                  <a:gd name="connsiteX480" fmla="*/ 1676733 w 5432499"/>
                  <a:gd name="connsiteY480" fmla="*/ 2261304 h 2688358"/>
                  <a:gd name="connsiteX481" fmla="*/ 1722841 w 5432499"/>
                  <a:gd name="connsiteY481" fmla="*/ 2237237 h 2688358"/>
                  <a:gd name="connsiteX482" fmla="*/ 1735761 w 5432499"/>
                  <a:gd name="connsiteY482" fmla="*/ 2237237 h 2688358"/>
                  <a:gd name="connsiteX483" fmla="*/ 1757296 w 5432499"/>
                  <a:gd name="connsiteY483" fmla="*/ 2216209 h 2688358"/>
                  <a:gd name="connsiteX484" fmla="*/ 1768949 w 5432499"/>
                  <a:gd name="connsiteY484" fmla="*/ 2208609 h 2688358"/>
                  <a:gd name="connsiteX485" fmla="*/ 1804924 w 5432499"/>
                  <a:gd name="connsiteY485" fmla="*/ 2179981 h 2688358"/>
                  <a:gd name="connsiteX486" fmla="*/ 1826458 w 5432499"/>
                  <a:gd name="connsiteY486" fmla="*/ 2143753 h 2688358"/>
                  <a:gd name="connsiteX487" fmla="*/ 1829245 w 5432499"/>
                  <a:gd name="connsiteY487" fmla="*/ 2139193 h 2688358"/>
                  <a:gd name="connsiteX488" fmla="*/ 1878393 w 5432499"/>
                  <a:gd name="connsiteY488" fmla="*/ 2078897 h 2688358"/>
                  <a:gd name="connsiteX489" fmla="*/ 1859646 w 5432499"/>
                  <a:gd name="connsiteY489" fmla="*/ 2056350 h 2688358"/>
                  <a:gd name="connsiteX490" fmla="*/ 1853819 w 5432499"/>
                  <a:gd name="connsiteY490" fmla="*/ 2048750 h 2688358"/>
                  <a:gd name="connsiteX491" fmla="*/ 1847992 w 5432499"/>
                  <a:gd name="connsiteY491" fmla="*/ 2041149 h 2688358"/>
                  <a:gd name="connsiteX492" fmla="*/ 1804671 w 5432499"/>
                  <a:gd name="connsiteY492" fmla="*/ 2020122 h 2688358"/>
                  <a:gd name="connsiteX493" fmla="*/ 1794537 w 5432499"/>
                  <a:gd name="connsiteY493" fmla="*/ 2011001 h 2688358"/>
                  <a:gd name="connsiteX494" fmla="*/ 1780096 w 5432499"/>
                  <a:gd name="connsiteY494" fmla="*/ 1989974 h 2688358"/>
                  <a:gd name="connsiteX495" fmla="*/ 1778576 w 5432499"/>
                  <a:gd name="connsiteY495" fmla="*/ 1976293 h 2688358"/>
                  <a:gd name="connsiteX496" fmla="*/ 1778576 w 5432499"/>
                  <a:gd name="connsiteY496" fmla="*/ 1968693 h 2688358"/>
                  <a:gd name="connsiteX497" fmla="*/ 1755522 w 5432499"/>
                  <a:gd name="connsiteY497" fmla="*/ 1973253 h 2688358"/>
                  <a:gd name="connsiteX498" fmla="*/ 1652918 w 5432499"/>
                  <a:gd name="connsiteY498" fmla="*/ 2012521 h 2688358"/>
                  <a:gd name="connsiteX499" fmla="*/ 1644305 w 5432499"/>
                  <a:gd name="connsiteY499" fmla="*/ 1965906 h 2688358"/>
                  <a:gd name="connsiteX500" fmla="*/ 1628344 w 5432499"/>
                  <a:gd name="connsiteY500" fmla="*/ 1964386 h 2688358"/>
                  <a:gd name="connsiteX501" fmla="*/ 1624037 w 5432499"/>
                  <a:gd name="connsiteY501" fmla="*/ 1971987 h 2688358"/>
                  <a:gd name="connsiteX502" fmla="*/ 1609597 w 5432499"/>
                  <a:gd name="connsiteY502" fmla="*/ 1941839 h 2688358"/>
                  <a:gd name="connsiteX503" fmla="*/ 1550314 w 5432499"/>
                  <a:gd name="connsiteY503" fmla="*/ 1860516 h 2688358"/>
                  <a:gd name="connsiteX504" fmla="*/ 1551835 w 5432499"/>
                  <a:gd name="connsiteY504" fmla="*/ 1852916 h 2688358"/>
                  <a:gd name="connsiteX505" fmla="*/ 1561968 w 5432499"/>
                  <a:gd name="connsiteY505" fmla="*/ 1842275 h 2688358"/>
                  <a:gd name="connsiteX506" fmla="*/ 1615424 w 5432499"/>
                  <a:gd name="connsiteY506" fmla="*/ 1857222 h 2688358"/>
                  <a:gd name="connsiteX507" fmla="*/ 1650132 w 5432499"/>
                  <a:gd name="connsiteY507" fmla="*/ 1908398 h 2688358"/>
                  <a:gd name="connsiteX508" fmla="*/ 1658745 w 5432499"/>
                  <a:gd name="connsiteY508" fmla="*/ 1914478 h 2688358"/>
                  <a:gd name="connsiteX509" fmla="*/ 1689146 w 5432499"/>
                  <a:gd name="connsiteY509" fmla="*/ 1930945 h 2688358"/>
                  <a:gd name="connsiteX510" fmla="*/ 1758562 w 5432499"/>
                  <a:gd name="connsiteY510" fmla="*/ 1944372 h 2688358"/>
                  <a:gd name="connsiteX511" fmla="*/ 1767176 w 5432499"/>
                  <a:gd name="connsiteY511" fmla="*/ 1938292 h 2688358"/>
                  <a:gd name="connsiteX512" fmla="*/ 1790230 w 5432499"/>
                  <a:gd name="connsiteY512" fmla="*/ 1933732 h 2688358"/>
                  <a:gd name="connsiteX513" fmla="*/ 1798844 w 5432499"/>
                  <a:gd name="connsiteY513" fmla="*/ 1938292 h 2688358"/>
                  <a:gd name="connsiteX514" fmla="*/ 1805937 w 5432499"/>
                  <a:gd name="connsiteY514" fmla="*/ 1959319 h 2688358"/>
                  <a:gd name="connsiteX515" fmla="*/ 1808724 w 5432499"/>
                  <a:gd name="connsiteY515" fmla="*/ 1968440 h 2688358"/>
                  <a:gd name="connsiteX516" fmla="*/ 1839125 w 5432499"/>
                  <a:gd name="connsiteY516" fmla="*/ 1987947 h 2688358"/>
                  <a:gd name="connsiteX517" fmla="*/ 2051426 w 5432499"/>
                  <a:gd name="connsiteY517" fmla="*/ 1992507 h 2688358"/>
                  <a:gd name="connsiteX518" fmla="*/ 2133762 w 5432499"/>
                  <a:gd name="connsiteY518" fmla="*/ 2058883 h 2688358"/>
                  <a:gd name="connsiteX519" fmla="*/ 2133762 w 5432499"/>
                  <a:gd name="connsiteY519" fmla="*/ 2093591 h 2688358"/>
                  <a:gd name="connsiteX520" fmla="*/ 2155297 w 5432499"/>
                  <a:gd name="connsiteY520" fmla="*/ 2113099 h 2688358"/>
                  <a:gd name="connsiteX521" fmla="*/ 2165430 w 5432499"/>
                  <a:gd name="connsiteY521" fmla="*/ 2123739 h 2688358"/>
                  <a:gd name="connsiteX522" fmla="*/ 2190004 w 5432499"/>
                  <a:gd name="connsiteY522" fmla="*/ 2125259 h 2688358"/>
                  <a:gd name="connsiteX523" fmla="*/ 2200138 w 5432499"/>
                  <a:gd name="connsiteY523" fmla="*/ 2119179 h 2688358"/>
                  <a:gd name="connsiteX524" fmla="*/ 2213059 w 5432499"/>
                  <a:gd name="connsiteY524" fmla="*/ 2085991 h 2688358"/>
                  <a:gd name="connsiteX525" fmla="*/ 2234593 w 5432499"/>
                  <a:gd name="connsiteY525" fmla="*/ 2107018 h 2688358"/>
                  <a:gd name="connsiteX526" fmla="*/ 2244727 w 5432499"/>
                  <a:gd name="connsiteY526" fmla="*/ 2209369 h 2688358"/>
                  <a:gd name="connsiteX527" fmla="*/ 2254860 w 5432499"/>
                  <a:gd name="connsiteY527" fmla="*/ 2250157 h 2688358"/>
                  <a:gd name="connsiteX528" fmla="*/ 2275381 w 5432499"/>
                  <a:gd name="connsiteY528" fmla="*/ 2312732 h 2688358"/>
                  <a:gd name="connsiteX529" fmla="*/ 2282221 w 5432499"/>
                  <a:gd name="connsiteY529" fmla="*/ 2327680 h 2688358"/>
                  <a:gd name="connsiteX530" fmla="*/ 2282474 w 5432499"/>
                  <a:gd name="connsiteY530" fmla="*/ 2358334 h 2688358"/>
                  <a:gd name="connsiteX531" fmla="*/ 2320476 w 5432499"/>
                  <a:gd name="connsiteY531" fmla="*/ 2433830 h 2688358"/>
                  <a:gd name="connsiteX532" fmla="*/ 2357971 w 5432499"/>
                  <a:gd name="connsiteY532" fmla="*/ 2494633 h 2688358"/>
                  <a:gd name="connsiteX533" fmla="*/ 2372918 w 5432499"/>
                  <a:gd name="connsiteY533" fmla="*/ 2486779 h 2688358"/>
                  <a:gd name="connsiteX534" fmla="*/ 2391665 w 5432499"/>
                  <a:gd name="connsiteY534" fmla="*/ 2460178 h 2688358"/>
                  <a:gd name="connsiteX535" fmla="*/ 2405093 w 5432499"/>
                  <a:gd name="connsiteY535" fmla="*/ 2438137 h 2688358"/>
                  <a:gd name="connsiteX536" fmla="*/ 2420800 w 5432499"/>
                  <a:gd name="connsiteY536" fmla="*/ 2425470 h 2688358"/>
                  <a:gd name="connsiteX537" fmla="*/ 2423080 w 5432499"/>
                  <a:gd name="connsiteY537" fmla="*/ 2421670 h 2688358"/>
                  <a:gd name="connsiteX538" fmla="*/ 2420040 w 5432499"/>
                  <a:gd name="connsiteY538" fmla="*/ 2405203 h 2688358"/>
                  <a:gd name="connsiteX539" fmla="*/ 2424346 w 5432499"/>
                  <a:gd name="connsiteY539" fmla="*/ 2386455 h 2688358"/>
                  <a:gd name="connsiteX540" fmla="*/ 2437267 w 5432499"/>
                  <a:gd name="connsiteY540" fmla="*/ 2348707 h 2688358"/>
                  <a:gd name="connsiteX541" fmla="*/ 2430427 w 5432499"/>
                  <a:gd name="connsiteY541" fmla="*/ 2305639 h 2688358"/>
                  <a:gd name="connsiteX542" fmla="*/ 2441827 w 5432499"/>
                  <a:gd name="connsiteY542" fmla="*/ 2271184 h 2688358"/>
                  <a:gd name="connsiteX543" fmla="*/ 2471975 w 5432499"/>
                  <a:gd name="connsiteY543" fmla="*/ 2254717 h 2688358"/>
                  <a:gd name="connsiteX544" fmla="*/ 2490722 w 5432499"/>
                  <a:gd name="connsiteY544" fmla="*/ 2237490 h 2688358"/>
                  <a:gd name="connsiteX545" fmla="*/ 2549244 w 5432499"/>
                  <a:gd name="connsiteY545" fmla="*/ 2184288 h 2688358"/>
                  <a:gd name="connsiteX546" fmla="*/ 2551525 w 5432499"/>
                  <a:gd name="connsiteY546" fmla="*/ 2182768 h 2688358"/>
                  <a:gd name="connsiteX547" fmla="*/ 2556845 w 5432499"/>
                  <a:gd name="connsiteY547" fmla="*/ 2176434 h 2688358"/>
                  <a:gd name="connsiteX548" fmla="*/ 2556845 w 5432499"/>
                  <a:gd name="connsiteY548" fmla="*/ 2172634 h 2688358"/>
                  <a:gd name="connsiteX549" fmla="*/ 2578632 w 5432499"/>
                  <a:gd name="connsiteY549" fmla="*/ 2155407 h 2688358"/>
                  <a:gd name="connsiteX550" fmla="*/ 2616887 w 5432499"/>
                  <a:gd name="connsiteY550" fmla="*/ 2114619 h 2688358"/>
                  <a:gd name="connsiteX551" fmla="*/ 2667049 w 5432499"/>
                  <a:gd name="connsiteY551" fmla="*/ 2097898 h 2688358"/>
                  <a:gd name="connsiteX552" fmla="*/ 2721011 w 5432499"/>
                  <a:gd name="connsiteY552" fmla="*/ 2078644 h 2688358"/>
                  <a:gd name="connsiteX553" fmla="*/ 2741278 w 5432499"/>
                  <a:gd name="connsiteY553" fmla="*/ 2086751 h 2688358"/>
                  <a:gd name="connsiteX554" fmla="*/ 2746091 w 5432499"/>
                  <a:gd name="connsiteY554" fmla="*/ 2089791 h 2688358"/>
                  <a:gd name="connsiteX555" fmla="*/ 2754705 w 5432499"/>
                  <a:gd name="connsiteY555" fmla="*/ 2120192 h 2688358"/>
                  <a:gd name="connsiteX556" fmla="*/ 2815001 w 5432499"/>
                  <a:gd name="connsiteY556" fmla="*/ 2203289 h 2688358"/>
                  <a:gd name="connsiteX557" fmla="*/ 2816014 w 5432499"/>
                  <a:gd name="connsiteY557" fmla="*/ 2233690 h 2688358"/>
                  <a:gd name="connsiteX558" fmla="*/ 2837295 w 5432499"/>
                  <a:gd name="connsiteY558" fmla="*/ 2274225 h 2688358"/>
                  <a:gd name="connsiteX559" fmla="*/ 2887710 w 5432499"/>
                  <a:gd name="connsiteY559" fmla="*/ 2237743 h 2688358"/>
                  <a:gd name="connsiteX560" fmla="*/ 2912031 w 5432499"/>
                  <a:gd name="connsiteY560" fmla="*/ 2291452 h 2688358"/>
                  <a:gd name="connsiteX561" fmla="*/ 2915831 w 5432499"/>
                  <a:gd name="connsiteY561" fmla="*/ 2303612 h 2688358"/>
                  <a:gd name="connsiteX562" fmla="*/ 2916845 w 5432499"/>
                  <a:gd name="connsiteY562" fmla="*/ 2318813 h 2688358"/>
                  <a:gd name="connsiteX563" fmla="*/ 2935339 w 5432499"/>
                  <a:gd name="connsiteY563" fmla="*/ 2374548 h 2688358"/>
                  <a:gd name="connsiteX564" fmla="*/ 2935339 w 5432499"/>
                  <a:gd name="connsiteY564" fmla="*/ 2430284 h 2688358"/>
                  <a:gd name="connsiteX565" fmla="*/ 2920898 w 5432499"/>
                  <a:gd name="connsiteY565" fmla="*/ 2472845 h 2688358"/>
                  <a:gd name="connsiteX566" fmla="*/ 2978153 w 5432499"/>
                  <a:gd name="connsiteY566" fmla="*/ 2552901 h 2688358"/>
                  <a:gd name="connsiteX567" fmla="*/ 2983980 w 5432499"/>
                  <a:gd name="connsiteY567" fmla="*/ 2611677 h 2688358"/>
                  <a:gd name="connsiteX568" fmla="*/ 3002475 w 5432499"/>
                  <a:gd name="connsiteY568" fmla="*/ 2639038 h 2688358"/>
                  <a:gd name="connsiteX569" fmla="*/ 3049089 w 5432499"/>
                  <a:gd name="connsiteY569" fmla="*/ 2672479 h 2688358"/>
                  <a:gd name="connsiteX570" fmla="*/ 3086837 w 5432499"/>
                  <a:gd name="connsiteY570" fmla="*/ 2679573 h 2688358"/>
                  <a:gd name="connsiteX571" fmla="*/ 3087851 w 5432499"/>
                  <a:gd name="connsiteY571" fmla="*/ 2676532 h 2688358"/>
                  <a:gd name="connsiteX572" fmla="*/ 3072397 w 5432499"/>
                  <a:gd name="connsiteY572" fmla="*/ 2641064 h 2688358"/>
                  <a:gd name="connsiteX573" fmla="*/ 3065557 w 5432499"/>
                  <a:gd name="connsiteY573" fmla="*/ 2620797 h 2688358"/>
                  <a:gd name="connsiteX574" fmla="*/ 3060743 w 5432499"/>
                  <a:gd name="connsiteY574" fmla="*/ 2584316 h 2688358"/>
                  <a:gd name="connsiteX575" fmla="*/ 2999688 w 5432499"/>
                  <a:gd name="connsiteY575" fmla="*/ 2521487 h 2688358"/>
                  <a:gd name="connsiteX576" fmla="*/ 2991834 w 5432499"/>
                  <a:gd name="connsiteY576" fmla="*/ 2516420 h 2688358"/>
                  <a:gd name="connsiteX577" fmla="*/ 2977393 w 5432499"/>
                  <a:gd name="connsiteY577" fmla="*/ 2476899 h 2688358"/>
                  <a:gd name="connsiteX578" fmla="*/ 2961940 w 5432499"/>
                  <a:gd name="connsiteY578" fmla="*/ 2456631 h 2688358"/>
                  <a:gd name="connsiteX579" fmla="*/ 2955099 w 5432499"/>
                  <a:gd name="connsiteY579" fmla="*/ 2455618 h 2688358"/>
                  <a:gd name="connsiteX580" fmla="*/ 2954086 w 5432499"/>
                  <a:gd name="connsiteY580" fmla="*/ 2418123 h 2688358"/>
                  <a:gd name="connsiteX581" fmla="*/ 2974607 w 5432499"/>
                  <a:gd name="connsiteY581" fmla="*/ 2365428 h 2688358"/>
                  <a:gd name="connsiteX582" fmla="*/ 2990060 w 5432499"/>
                  <a:gd name="connsiteY582" fmla="*/ 2344147 h 2688358"/>
                  <a:gd name="connsiteX583" fmla="*/ 2997914 w 5432499"/>
                  <a:gd name="connsiteY583" fmla="*/ 2355294 h 2688358"/>
                  <a:gd name="connsiteX584" fmla="*/ 2999941 w 5432499"/>
                  <a:gd name="connsiteY584" fmla="*/ 2359348 h 2688358"/>
                  <a:gd name="connsiteX585" fmla="*/ 3034902 w 5432499"/>
                  <a:gd name="connsiteY585" fmla="*/ 2374548 h 2688358"/>
                  <a:gd name="connsiteX586" fmla="*/ 3078477 w 5432499"/>
                  <a:gd name="connsiteY586" fmla="*/ 2420150 h 2688358"/>
                  <a:gd name="connsiteX587" fmla="*/ 3107612 w 5432499"/>
                  <a:gd name="connsiteY587" fmla="*/ 2477912 h 2688358"/>
                  <a:gd name="connsiteX588" fmla="*/ 3162080 w 5432499"/>
                  <a:gd name="connsiteY588" fmla="*/ 2429270 h 2688358"/>
                  <a:gd name="connsiteX589" fmla="*/ 3199828 w 5432499"/>
                  <a:gd name="connsiteY589" fmla="*/ 2410016 h 2688358"/>
                  <a:gd name="connsiteX590" fmla="*/ 3224149 w 5432499"/>
                  <a:gd name="connsiteY590" fmla="*/ 2339080 h 2688358"/>
                  <a:gd name="connsiteX591" fmla="*/ 3217309 w 5432499"/>
                  <a:gd name="connsiteY591" fmla="*/ 2308679 h 2688358"/>
                  <a:gd name="connsiteX592" fmla="*/ 3202868 w 5432499"/>
                  <a:gd name="connsiteY592" fmla="*/ 2275238 h 2688358"/>
                  <a:gd name="connsiteX593" fmla="*/ 3141813 w 5432499"/>
                  <a:gd name="connsiteY593" fmla="*/ 2202275 h 2688358"/>
                  <a:gd name="connsiteX594" fmla="*/ 3138013 w 5432499"/>
                  <a:gd name="connsiteY594" fmla="*/ 2149580 h 2688358"/>
                  <a:gd name="connsiteX595" fmla="*/ 3202108 w 5432499"/>
                  <a:gd name="connsiteY595" fmla="*/ 2097898 h 2688358"/>
                  <a:gd name="connsiteX596" fmla="*/ 3235043 w 5432499"/>
                  <a:gd name="connsiteY596" fmla="*/ 2130326 h 2688358"/>
                  <a:gd name="connsiteX597" fmla="*/ 3255564 w 5432499"/>
                  <a:gd name="connsiteY597" fmla="*/ 2136406 h 2688358"/>
                  <a:gd name="connsiteX598" fmla="*/ 3259364 w 5432499"/>
                  <a:gd name="connsiteY598" fmla="*/ 2129312 h 2688358"/>
                  <a:gd name="connsiteX599" fmla="*/ 3258351 w 5432499"/>
                  <a:gd name="connsiteY599" fmla="*/ 2122219 h 2688358"/>
                  <a:gd name="connsiteX600" fmla="*/ 3295338 w 5432499"/>
                  <a:gd name="connsiteY600" fmla="*/ 2099925 h 2688358"/>
                  <a:gd name="connsiteX601" fmla="*/ 3372101 w 5432499"/>
                  <a:gd name="connsiteY601" fmla="*/ 2069524 h 2688358"/>
                  <a:gd name="connsiteX602" fmla="*/ 3393382 w 5432499"/>
                  <a:gd name="connsiteY602" fmla="*/ 2069524 h 2688358"/>
                  <a:gd name="connsiteX603" fmla="*/ 3404023 w 5432499"/>
                  <a:gd name="connsiteY603" fmla="*/ 2062430 h 2688358"/>
                  <a:gd name="connsiteX604" fmla="*/ 3446837 w 5432499"/>
                  <a:gd name="connsiteY604" fmla="*/ 2037096 h 2688358"/>
                  <a:gd name="connsiteX605" fmla="*/ 3479772 w 5432499"/>
                  <a:gd name="connsiteY605" fmla="*/ 2001628 h 2688358"/>
                  <a:gd name="connsiteX606" fmla="*/ 3532214 w 5432499"/>
                  <a:gd name="connsiteY606" fmla="*/ 1923598 h 2688358"/>
                  <a:gd name="connsiteX607" fmla="*/ 3566162 w 5432499"/>
                  <a:gd name="connsiteY607" fmla="*/ 1881037 h 2688358"/>
                  <a:gd name="connsiteX608" fmla="*/ 3566162 w 5432499"/>
                  <a:gd name="connsiteY608" fmla="*/ 1874956 h 2688358"/>
                  <a:gd name="connsiteX609" fmla="*/ 3574775 w 5432499"/>
                  <a:gd name="connsiteY609" fmla="*/ 1866849 h 2688358"/>
                  <a:gd name="connsiteX610" fmla="*/ 3553495 w 5432499"/>
                  <a:gd name="connsiteY610" fmla="*/ 1833408 h 2688358"/>
                  <a:gd name="connsiteX611" fmla="*/ 3560335 w 5432499"/>
                  <a:gd name="connsiteY611" fmla="*/ 1815168 h 2688358"/>
                  <a:gd name="connsiteX612" fmla="*/ 3564135 w 5432499"/>
                  <a:gd name="connsiteY612" fmla="*/ 1808074 h 2688358"/>
                  <a:gd name="connsiteX613" fmla="*/ 3561348 w 5432499"/>
                  <a:gd name="connsiteY613" fmla="*/ 1780713 h 2688358"/>
                  <a:gd name="connsiteX614" fmla="*/ 3535254 w 5432499"/>
                  <a:gd name="connsiteY614" fmla="*/ 1734098 h 2688358"/>
                  <a:gd name="connsiteX615" fmla="*/ 3499279 w 5432499"/>
                  <a:gd name="connsiteY615" fmla="*/ 1689510 h 2688358"/>
                  <a:gd name="connsiteX616" fmla="*/ 3545894 w 5432499"/>
                  <a:gd name="connsiteY616" fmla="*/ 1636814 h 2688358"/>
                  <a:gd name="connsiteX617" fmla="*/ 3584655 w 5432499"/>
                  <a:gd name="connsiteY617" fmla="*/ 1617560 h 2688358"/>
                  <a:gd name="connsiteX618" fmla="*/ 3513719 w 5432499"/>
                  <a:gd name="connsiteY618" fmla="*/ 1607427 h 2688358"/>
                  <a:gd name="connsiteX619" fmla="*/ 3506879 w 5432499"/>
                  <a:gd name="connsiteY619" fmla="*/ 1608440 h 2688358"/>
                  <a:gd name="connsiteX620" fmla="*/ 3499026 w 5432499"/>
                  <a:gd name="connsiteY620" fmla="*/ 1609453 h 2688358"/>
                  <a:gd name="connsiteX621" fmla="*/ 3493199 w 5432499"/>
                  <a:gd name="connsiteY621" fmla="*/ 1599320 h 2688358"/>
                  <a:gd name="connsiteX622" fmla="*/ 3490412 w 5432499"/>
                  <a:gd name="connsiteY622" fmla="*/ 1596280 h 2688358"/>
                  <a:gd name="connsiteX623" fmla="*/ 3487626 w 5432499"/>
                  <a:gd name="connsiteY623" fmla="*/ 1588173 h 2688358"/>
                  <a:gd name="connsiteX624" fmla="*/ 3473945 w 5432499"/>
                  <a:gd name="connsiteY624" fmla="*/ 1581079 h 2688358"/>
                  <a:gd name="connsiteX625" fmla="*/ 3469131 w 5432499"/>
                  <a:gd name="connsiteY625" fmla="*/ 1579052 h 2688358"/>
                  <a:gd name="connsiteX626" fmla="*/ 3459504 w 5432499"/>
                  <a:gd name="connsiteY626" fmla="*/ 1566892 h 2688358"/>
                  <a:gd name="connsiteX627" fmla="*/ 3456464 w 5432499"/>
                  <a:gd name="connsiteY627" fmla="*/ 1558785 h 2688358"/>
                  <a:gd name="connsiteX628" fmla="*/ 3460265 w 5432499"/>
                  <a:gd name="connsiteY628" fmla="*/ 1553718 h 2688358"/>
                  <a:gd name="connsiteX629" fmla="*/ 3501052 w 5432499"/>
                  <a:gd name="connsiteY629" fmla="*/ 1537504 h 2688358"/>
                  <a:gd name="connsiteX630" fmla="*/ 3525373 w 5432499"/>
                  <a:gd name="connsiteY630" fmla="*/ 1512170 h 2688358"/>
                  <a:gd name="connsiteX631" fmla="*/ 3550708 w 5432499"/>
                  <a:gd name="connsiteY631" fmla="*/ 1493929 h 2688358"/>
                  <a:gd name="connsiteX632" fmla="*/ 3568188 w 5432499"/>
                  <a:gd name="connsiteY632" fmla="*/ 1520277 h 2688358"/>
                  <a:gd name="connsiteX633" fmla="*/ 3576802 w 5432499"/>
                  <a:gd name="connsiteY633" fmla="*/ 1543584 h 2688358"/>
                  <a:gd name="connsiteX634" fmla="*/ 3642924 w 5432499"/>
                  <a:gd name="connsiteY634" fmla="*/ 1532437 h 2688358"/>
                  <a:gd name="connsiteX635" fmla="*/ 3655591 w 5432499"/>
                  <a:gd name="connsiteY635" fmla="*/ 1570945 h 2688358"/>
                  <a:gd name="connsiteX636" fmla="*/ 3664965 w 5432499"/>
                  <a:gd name="connsiteY636" fmla="*/ 1594253 h 2688358"/>
                  <a:gd name="connsiteX637" fmla="*/ 3687513 w 5432499"/>
                  <a:gd name="connsiteY637" fmla="*/ 1638841 h 2688358"/>
                  <a:gd name="connsiteX638" fmla="*/ 3699167 w 5432499"/>
                  <a:gd name="connsiteY638" fmla="*/ 1659109 h 2688358"/>
                  <a:gd name="connsiteX639" fmla="*/ 3690300 w 5432499"/>
                  <a:gd name="connsiteY639" fmla="*/ 1685456 h 2688358"/>
                  <a:gd name="connsiteX640" fmla="*/ 3687513 w 5432499"/>
                  <a:gd name="connsiteY640" fmla="*/ 1693563 h 2688358"/>
                  <a:gd name="connsiteX641" fmla="*/ 3758449 w 5432499"/>
                  <a:gd name="connsiteY641" fmla="*/ 1687483 h 2688358"/>
                  <a:gd name="connsiteX642" fmla="*/ 3774916 w 5432499"/>
                  <a:gd name="connsiteY642" fmla="*/ 1674309 h 2688358"/>
                  <a:gd name="connsiteX643" fmla="*/ 3777703 w 5432499"/>
                  <a:gd name="connsiteY643" fmla="*/ 1671269 h 2688358"/>
                  <a:gd name="connsiteX644" fmla="*/ 3771876 w 5432499"/>
                  <a:gd name="connsiteY644" fmla="*/ 1640868 h 2688358"/>
                  <a:gd name="connsiteX645" fmla="*/ 3771876 w 5432499"/>
                  <a:gd name="connsiteY645" fmla="*/ 1609453 h 2688358"/>
                  <a:gd name="connsiteX646" fmla="*/ 3753382 w 5432499"/>
                  <a:gd name="connsiteY646" fmla="*/ 1578039 h 2688358"/>
                  <a:gd name="connsiteX647" fmla="*/ 3743755 w 5432499"/>
                  <a:gd name="connsiteY647" fmla="*/ 1561825 h 2688358"/>
                  <a:gd name="connsiteX648" fmla="*/ 3724247 w 5432499"/>
                  <a:gd name="connsiteY648" fmla="*/ 1539531 h 2688358"/>
                  <a:gd name="connsiteX649" fmla="*/ 3725260 w 5432499"/>
                  <a:gd name="connsiteY649" fmla="*/ 1533451 h 2688358"/>
                  <a:gd name="connsiteX650" fmla="*/ 3746542 w 5432499"/>
                  <a:gd name="connsiteY650" fmla="*/ 1522304 h 2688358"/>
                  <a:gd name="connsiteX651" fmla="*/ 3753382 w 5432499"/>
                  <a:gd name="connsiteY651" fmla="*/ 1519264 h 2688358"/>
                  <a:gd name="connsiteX652" fmla="*/ 3765036 w 5432499"/>
                  <a:gd name="connsiteY652" fmla="*/ 1507103 h 2688358"/>
                  <a:gd name="connsiteX653" fmla="*/ 3801263 w 5432499"/>
                  <a:gd name="connsiteY653" fmla="*/ 1448581 h 2688358"/>
                  <a:gd name="connsiteX654" fmla="*/ 3815704 w 5432499"/>
                  <a:gd name="connsiteY654" fmla="*/ 1417420 h 2688358"/>
                  <a:gd name="connsiteX655" fmla="*/ 3823051 w 5432499"/>
                  <a:gd name="connsiteY655" fmla="*/ 1401966 h 2688358"/>
                  <a:gd name="connsiteX656" fmla="*/ 3822291 w 5432499"/>
                  <a:gd name="connsiteY656" fmla="*/ 1360671 h 2688358"/>
                  <a:gd name="connsiteX657" fmla="*/ 3892467 w 5432499"/>
                  <a:gd name="connsiteY657" fmla="*/ 1321910 h 2688358"/>
                  <a:gd name="connsiteX658" fmla="*/ 3894240 w 5432499"/>
                  <a:gd name="connsiteY658" fmla="*/ 1295309 h 2688358"/>
                  <a:gd name="connsiteX659" fmla="*/ 3917801 w 5432499"/>
                  <a:gd name="connsiteY659" fmla="*/ 1300122 h 2688358"/>
                  <a:gd name="connsiteX660" fmla="*/ 3892467 w 5432499"/>
                  <a:gd name="connsiteY660" fmla="*/ 1378405 h 2688358"/>
                  <a:gd name="connsiteX661" fmla="*/ 3838505 w 5432499"/>
                  <a:gd name="connsiteY661" fmla="*/ 1399432 h 2688358"/>
                  <a:gd name="connsiteX662" fmla="*/ 3813171 w 5432499"/>
                  <a:gd name="connsiteY662" fmla="*/ 1473155 h 2688358"/>
                  <a:gd name="connsiteX663" fmla="*/ 3824318 w 5432499"/>
                  <a:gd name="connsiteY663" fmla="*/ 1479742 h 2688358"/>
                  <a:gd name="connsiteX664" fmla="*/ 3840785 w 5432499"/>
                  <a:gd name="connsiteY664" fmla="*/ 1464288 h 2688358"/>
                  <a:gd name="connsiteX665" fmla="*/ 3904627 w 5432499"/>
                  <a:gd name="connsiteY665" fmla="*/ 1463275 h 2688358"/>
                  <a:gd name="connsiteX666" fmla="*/ 3987217 w 5432499"/>
                  <a:gd name="connsiteY666" fmla="*/ 1390565 h 2688358"/>
                  <a:gd name="connsiteX667" fmla="*/ 4018125 w 5432499"/>
                  <a:gd name="connsiteY667" fmla="*/ 1345470 h 2688358"/>
                  <a:gd name="connsiteX668" fmla="*/ 4075380 w 5432499"/>
                  <a:gd name="connsiteY668" fmla="*/ 1266174 h 2688358"/>
                  <a:gd name="connsiteX669" fmla="*/ 4071073 w 5432499"/>
                  <a:gd name="connsiteY669" fmla="*/ 1224373 h 2688358"/>
                  <a:gd name="connsiteX670" fmla="*/ 4092101 w 5432499"/>
                  <a:gd name="connsiteY670" fmla="*/ 1168131 h 2688358"/>
                  <a:gd name="connsiteX671" fmla="*/ 4098688 w 5432499"/>
                  <a:gd name="connsiteY671" fmla="*/ 1154957 h 2688358"/>
                  <a:gd name="connsiteX672" fmla="*/ 4100968 w 5432499"/>
                  <a:gd name="connsiteY672" fmla="*/ 1148370 h 2688358"/>
                  <a:gd name="connsiteX673" fmla="*/ 4101981 w 5432499"/>
                  <a:gd name="connsiteY673" fmla="*/ 1103275 h 2688358"/>
                  <a:gd name="connsiteX674" fmla="*/ 4078927 w 5432499"/>
                  <a:gd name="connsiteY674" fmla="*/ 1087821 h 2688358"/>
                  <a:gd name="connsiteX675" fmla="*/ 4066766 w 5432499"/>
                  <a:gd name="connsiteY675" fmla="*/ 1078954 h 2688358"/>
                  <a:gd name="connsiteX676" fmla="*/ 4039152 w 5432499"/>
                  <a:gd name="connsiteY676" fmla="*/ 1072367 h 2688358"/>
                  <a:gd name="connsiteX677" fmla="*/ 3978603 w 5432499"/>
                  <a:gd name="connsiteY677" fmla="*/ 1087821 h 2688358"/>
                  <a:gd name="connsiteX678" fmla="*/ 3942376 w 5432499"/>
                  <a:gd name="connsiteY678" fmla="*/ 1052606 h 2688358"/>
                  <a:gd name="connsiteX679" fmla="*/ 3969990 w 5432499"/>
                  <a:gd name="connsiteY679" fmla="*/ 1024992 h 2688358"/>
                  <a:gd name="connsiteX680" fmla="*/ 4017365 w 5432499"/>
                  <a:gd name="connsiteY680" fmla="*/ 986484 h 2688358"/>
                  <a:gd name="connsiteX681" fmla="*/ 4075633 w 5432499"/>
                  <a:gd name="connsiteY681" fmla="*/ 938096 h 2688358"/>
                  <a:gd name="connsiteX682" fmla="*/ 4088807 w 5432499"/>
                  <a:gd name="connsiteY682" fmla="*/ 916055 h 2688358"/>
                  <a:gd name="connsiteX683" fmla="*/ 4116422 w 5432499"/>
                  <a:gd name="connsiteY683" fmla="*/ 896294 h 2688358"/>
                  <a:gd name="connsiteX684" fmla="*/ 4240813 w 5432499"/>
                  <a:gd name="connsiteY684" fmla="*/ 885400 h 2688358"/>
                  <a:gd name="connsiteX685" fmla="*/ 4280588 w 5432499"/>
                  <a:gd name="connsiteY685" fmla="*/ 879827 h 2688358"/>
                  <a:gd name="connsiteX686" fmla="*/ 4299335 w 5432499"/>
                  <a:gd name="connsiteY686" fmla="*/ 882107 h 2688358"/>
                  <a:gd name="connsiteX687" fmla="*/ 4308202 w 5432499"/>
                  <a:gd name="connsiteY687" fmla="*/ 873240 h 2688358"/>
                  <a:gd name="connsiteX688" fmla="*/ 4314789 w 5432499"/>
                  <a:gd name="connsiteY688" fmla="*/ 865640 h 2688358"/>
                  <a:gd name="connsiteX689" fmla="*/ 4350004 w 5432499"/>
                  <a:gd name="connsiteY689" fmla="*/ 883374 h 2688358"/>
                  <a:gd name="connsiteX690" fmla="*/ 4386232 w 5432499"/>
                  <a:gd name="connsiteY690" fmla="*/ 879067 h 2688358"/>
                  <a:gd name="connsiteX691" fmla="*/ 4375338 w 5432499"/>
                  <a:gd name="connsiteY691" fmla="*/ 900094 h 2688358"/>
                  <a:gd name="connsiteX692" fmla="*/ 4410552 w 5432499"/>
                  <a:gd name="connsiteY692" fmla="*/ 891227 h 2688358"/>
                  <a:gd name="connsiteX693" fmla="*/ 4438167 w 5432499"/>
                  <a:gd name="connsiteY693" fmla="*/ 887934 h 2688358"/>
                  <a:gd name="connsiteX694" fmla="*/ 4462488 w 5432499"/>
                  <a:gd name="connsiteY694" fmla="*/ 887934 h 2688358"/>
                  <a:gd name="connsiteX695" fmla="*/ 4476929 w 5432499"/>
                  <a:gd name="connsiteY695" fmla="*/ 879067 h 2688358"/>
                  <a:gd name="connsiteX696" fmla="*/ 4454887 w 5432499"/>
                  <a:gd name="connsiteY696" fmla="*/ 863613 h 2688358"/>
                  <a:gd name="connsiteX697" fmla="*/ 4492382 w 5432499"/>
                  <a:gd name="connsiteY697" fmla="*/ 822825 h 2688358"/>
                  <a:gd name="connsiteX698" fmla="*/ 4521010 w 5432499"/>
                  <a:gd name="connsiteY698" fmla="*/ 793184 h 2688358"/>
                  <a:gd name="connsiteX699" fmla="*/ 4524304 w 5432499"/>
                  <a:gd name="connsiteY699" fmla="*/ 788877 h 2688358"/>
                  <a:gd name="connsiteX700" fmla="*/ 4530890 w 5432499"/>
                  <a:gd name="connsiteY700" fmla="*/ 786597 h 2688358"/>
                  <a:gd name="connsiteX701" fmla="*/ 4613480 w 5432499"/>
                  <a:gd name="connsiteY701" fmla="*/ 783303 h 2688358"/>
                  <a:gd name="connsiteX702" fmla="*/ 4609173 w 5432499"/>
                  <a:gd name="connsiteY702" fmla="*/ 797744 h 2688358"/>
                  <a:gd name="connsiteX703" fmla="*/ 4613480 w 5432499"/>
                  <a:gd name="connsiteY703" fmla="*/ 815478 h 2688358"/>
                  <a:gd name="connsiteX704" fmla="*/ 4621080 w 5432499"/>
                  <a:gd name="connsiteY704" fmla="*/ 818771 h 2688358"/>
                  <a:gd name="connsiteX705" fmla="*/ 4667442 w 5432499"/>
                  <a:gd name="connsiteY705" fmla="*/ 794450 h 2688358"/>
                  <a:gd name="connsiteX706" fmla="*/ 4696070 w 5432499"/>
                  <a:gd name="connsiteY706" fmla="*/ 750369 h 2688358"/>
                  <a:gd name="connsiteX707" fmla="*/ 4701643 w 5432499"/>
                  <a:gd name="connsiteY707" fmla="*/ 747075 h 2688358"/>
                  <a:gd name="connsiteX708" fmla="*/ 4723684 w 5432499"/>
                  <a:gd name="connsiteY708" fmla="*/ 747075 h 2688358"/>
                  <a:gd name="connsiteX709" fmla="*/ 4731284 w 5432499"/>
                  <a:gd name="connsiteY709" fmla="*/ 751382 h 2688358"/>
                  <a:gd name="connsiteX710" fmla="*/ 4709244 w 5432499"/>
                  <a:gd name="connsiteY710" fmla="*/ 809651 h 2688358"/>
                  <a:gd name="connsiteX711" fmla="*/ 4708230 w 5432499"/>
                  <a:gd name="connsiteY711" fmla="*/ 812944 h 2688358"/>
                  <a:gd name="connsiteX712" fmla="*/ 4665162 w 5432499"/>
                  <a:gd name="connsiteY712" fmla="*/ 837265 h 2688358"/>
                  <a:gd name="connsiteX713" fmla="*/ 4593466 w 5432499"/>
                  <a:gd name="connsiteY713" fmla="*/ 896801 h 2688358"/>
                  <a:gd name="connsiteX714" fmla="*/ 4578012 w 5432499"/>
                  <a:gd name="connsiteY714" fmla="*/ 919855 h 2688358"/>
                  <a:gd name="connsiteX715" fmla="*/ 4491115 w 5432499"/>
                  <a:gd name="connsiteY715" fmla="*/ 991551 h 2688358"/>
                  <a:gd name="connsiteX716" fmla="*/ 4516450 w 5432499"/>
                  <a:gd name="connsiteY716" fmla="*/ 1186625 h 2688358"/>
                  <a:gd name="connsiteX717" fmla="*/ 4559518 w 5432499"/>
                  <a:gd name="connsiteY717" fmla="*/ 1156984 h 2688358"/>
                  <a:gd name="connsiteX718" fmla="*/ 4562811 w 5432499"/>
                  <a:gd name="connsiteY718" fmla="*/ 1144823 h 2688358"/>
                  <a:gd name="connsiteX719" fmla="*/ 4568385 w 5432499"/>
                  <a:gd name="connsiteY719" fmla="*/ 1122782 h 2688358"/>
                  <a:gd name="connsiteX720" fmla="*/ 4597013 w 5432499"/>
                  <a:gd name="connsiteY720" fmla="*/ 1117209 h 2688358"/>
                  <a:gd name="connsiteX721" fmla="*/ 4604613 w 5432499"/>
                  <a:gd name="connsiteY721" fmla="*/ 1117209 h 2688358"/>
                  <a:gd name="connsiteX722" fmla="*/ 4605626 w 5432499"/>
                  <a:gd name="connsiteY722" fmla="*/ 1089594 h 2688358"/>
                  <a:gd name="connsiteX723" fmla="*/ 4612213 w 5432499"/>
                  <a:gd name="connsiteY723" fmla="*/ 1081994 h 2688358"/>
                  <a:gd name="connsiteX724" fmla="*/ 4653002 w 5432499"/>
                  <a:gd name="connsiteY724" fmla="*/ 1067554 h 2688358"/>
                  <a:gd name="connsiteX725" fmla="*/ 4662882 w 5432499"/>
                  <a:gd name="connsiteY725" fmla="*/ 1011312 h 2688358"/>
                  <a:gd name="connsiteX726" fmla="*/ 4695816 w 5432499"/>
                  <a:gd name="connsiteY726" fmla="*/ 999151 h 2688358"/>
                  <a:gd name="connsiteX727" fmla="*/ 4693537 w 5432499"/>
                  <a:gd name="connsiteY727" fmla="*/ 951776 h 2688358"/>
                  <a:gd name="connsiteX728" fmla="*/ 4685936 w 5432499"/>
                  <a:gd name="connsiteY728" fmla="*/ 934042 h 2688358"/>
                  <a:gd name="connsiteX729" fmla="*/ 4675042 w 5432499"/>
                  <a:gd name="connsiteY729" fmla="*/ 934042 h 2688358"/>
                  <a:gd name="connsiteX730" fmla="*/ 4677322 w 5432499"/>
                  <a:gd name="connsiteY730" fmla="*/ 905414 h 2688358"/>
                  <a:gd name="connsiteX731" fmla="*/ 4713550 w 5432499"/>
                  <a:gd name="connsiteY731" fmla="*/ 854746 h 2688358"/>
                  <a:gd name="connsiteX732" fmla="*/ 4746485 w 5432499"/>
                  <a:gd name="connsiteY732" fmla="*/ 849172 h 2688358"/>
                  <a:gd name="connsiteX733" fmla="*/ 4777393 w 5432499"/>
                  <a:gd name="connsiteY733" fmla="*/ 834732 h 2688358"/>
                  <a:gd name="connsiteX734" fmla="*/ 4778406 w 5432499"/>
                  <a:gd name="connsiteY734" fmla="*/ 839039 h 2688358"/>
                  <a:gd name="connsiteX735" fmla="*/ 4775113 w 5432499"/>
                  <a:gd name="connsiteY735" fmla="*/ 848919 h 2688358"/>
                  <a:gd name="connsiteX736" fmla="*/ 4780686 w 5432499"/>
                  <a:gd name="connsiteY736" fmla="*/ 856519 h 2688358"/>
                  <a:gd name="connsiteX737" fmla="*/ 4796140 w 5432499"/>
                  <a:gd name="connsiteY737" fmla="*/ 848919 h 2688358"/>
                  <a:gd name="connsiteX738" fmla="*/ 4873156 w 5432499"/>
                  <a:gd name="connsiteY738" fmla="*/ 843345 h 2688358"/>
                  <a:gd name="connsiteX739" fmla="*/ 4875436 w 5432499"/>
                  <a:gd name="connsiteY739" fmla="*/ 846639 h 2688358"/>
                  <a:gd name="connsiteX740" fmla="*/ 4881010 w 5432499"/>
                  <a:gd name="connsiteY740" fmla="*/ 853226 h 2688358"/>
                  <a:gd name="connsiteX741" fmla="*/ 4888610 w 5432499"/>
                  <a:gd name="connsiteY741" fmla="*/ 854239 h 2688358"/>
                  <a:gd name="connsiteX742" fmla="*/ 4897477 w 5432499"/>
                  <a:gd name="connsiteY742" fmla="*/ 845372 h 2688358"/>
                  <a:gd name="connsiteX743" fmla="*/ 4900770 w 5432499"/>
                  <a:gd name="connsiteY743" fmla="*/ 839799 h 2688358"/>
                  <a:gd name="connsiteX744" fmla="*/ 4947132 w 5432499"/>
                  <a:gd name="connsiteY744" fmla="*/ 808891 h 2688358"/>
                  <a:gd name="connsiteX745" fmla="*/ 5020855 w 5432499"/>
                  <a:gd name="connsiteY745" fmla="*/ 770383 h 2688358"/>
                  <a:gd name="connsiteX746" fmla="*/ 5103444 w 5432499"/>
                  <a:gd name="connsiteY746" fmla="*/ 750622 h 2688358"/>
                  <a:gd name="connsiteX747" fmla="*/ 5136379 w 5432499"/>
                  <a:gd name="connsiteY747" fmla="*/ 758222 h 2688358"/>
                  <a:gd name="connsiteX748" fmla="*/ 5139672 w 5432499"/>
                  <a:gd name="connsiteY748" fmla="*/ 730608 h 2688358"/>
                  <a:gd name="connsiteX749" fmla="*/ 5133086 w 5432499"/>
                  <a:gd name="connsiteY749" fmla="*/ 723008 h 2688358"/>
                  <a:gd name="connsiteX750" fmla="*/ 5130805 w 5432499"/>
                  <a:gd name="connsiteY750" fmla="*/ 716421 h 2688358"/>
                  <a:gd name="connsiteX751" fmla="*/ 5114338 w 5432499"/>
                  <a:gd name="connsiteY751" fmla="*/ 697673 h 2688358"/>
                  <a:gd name="connsiteX752" fmla="*/ 5115352 w 5432499"/>
                  <a:gd name="connsiteY752" fmla="*/ 682219 h 2688358"/>
                  <a:gd name="connsiteX753" fmla="*/ 5112058 w 5432499"/>
                  <a:gd name="connsiteY753" fmla="*/ 677913 h 2688358"/>
                  <a:gd name="connsiteX754" fmla="*/ 5082417 w 5432499"/>
                  <a:gd name="connsiteY754" fmla="*/ 662459 h 2688358"/>
                  <a:gd name="connsiteX755" fmla="*/ 5111045 w 5432499"/>
                  <a:gd name="connsiteY755" fmla="*/ 656885 h 2688358"/>
                  <a:gd name="connsiteX756" fmla="*/ 5124219 w 5432499"/>
                  <a:gd name="connsiteY756" fmla="*/ 653592 h 2688358"/>
                  <a:gd name="connsiteX757" fmla="*/ 5131819 w 5432499"/>
                  <a:gd name="connsiteY757" fmla="*/ 650298 h 2688358"/>
                  <a:gd name="connsiteX758" fmla="*/ 5148286 w 5432499"/>
                  <a:gd name="connsiteY758" fmla="*/ 647005 h 2688358"/>
                  <a:gd name="connsiteX759" fmla="*/ 5166020 w 5432499"/>
                  <a:gd name="connsiteY759" fmla="*/ 622684 h 2688358"/>
                  <a:gd name="connsiteX760" fmla="*/ 5160446 w 5432499"/>
                  <a:gd name="connsiteY760" fmla="*/ 612804 h 2688358"/>
                  <a:gd name="connsiteX761" fmla="*/ 5156140 w 5432499"/>
                  <a:gd name="connsiteY761" fmla="*/ 602923 h 2688358"/>
                  <a:gd name="connsiteX762" fmla="*/ 5167034 w 5432499"/>
                  <a:gd name="connsiteY762" fmla="*/ 587469 h 2688358"/>
                  <a:gd name="connsiteX763" fmla="*/ 5175901 w 5432499"/>
                  <a:gd name="connsiteY763" fmla="*/ 586456 h 2688358"/>
                  <a:gd name="connsiteX764" fmla="*/ 5182488 w 5432499"/>
                  <a:gd name="connsiteY764" fmla="*/ 589749 h 2688358"/>
                  <a:gd name="connsiteX765" fmla="*/ 5244050 w 5432499"/>
                  <a:gd name="connsiteY765" fmla="*/ 621671 h 2688358"/>
                  <a:gd name="connsiteX766" fmla="*/ 5269384 w 5432499"/>
                  <a:gd name="connsiteY766" fmla="*/ 639405 h 2688358"/>
                  <a:gd name="connsiteX767" fmla="*/ 5306879 w 5432499"/>
                  <a:gd name="connsiteY767" fmla="*/ 655872 h 2688358"/>
                  <a:gd name="connsiteX768" fmla="*/ 5334493 w 5432499"/>
                  <a:gd name="connsiteY768" fmla="*/ 666766 h 2688358"/>
                  <a:gd name="connsiteX769" fmla="*/ 5367428 w 5432499"/>
                  <a:gd name="connsiteY769" fmla="*/ 631551 h 2688358"/>
                  <a:gd name="connsiteX770" fmla="*/ 5365147 w 5432499"/>
                  <a:gd name="connsiteY770" fmla="*/ 623951 h 2688358"/>
                  <a:gd name="connsiteX771" fmla="*/ 5367428 w 5432499"/>
                  <a:gd name="connsiteY771" fmla="*/ 617364 h 2688358"/>
                  <a:gd name="connsiteX772" fmla="*/ 5376295 w 5432499"/>
                  <a:gd name="connsiteY772" fmla="*/ 616350 h 2688358"/>
                  <a:gd name="connsiteX773" fmla="*/ 5417843 w 5432499"/>
                  <a:gd name="connsiteY773" fmla="*/ 598616 h 2688358"/>
                  <a:gd name="connsiteX774" fmla="*/ 1377028 w 5432499"/>
                  <a:gd name="connsiteY774" fmla="*/ 587469 h 2688358"/>
                  <a:gd name="connsiteX775" fmla="*/ 1376015 w 5432499"/>
                  <a:gd name="connsiteY775" fmla="*/ 587976 h 2688358"/>
                  <a:gd name="connsiteX776" fmla="*/ 1377028 w 5432499"/>
                  <a:gd name="connsiteY776" fmla="*/ 587469 h 2688358"/>
                  <a:gd name="connsiteX777" fmla="*/ 1033242 w 5432499"/>
                  <a:gd name="connsiteY777" fmla="*/ 809397 h 2688358"/>
                  <a:gd name="connsiteX778" fmla="*/ 1036029 w 5432499"/>
                  <a:gd name="connsiteY778" fmla="*/ 807371 h 2688358"/>
                  <a:gd name="connsiteX779" fmla="*/ 1033242 w 5432499"/>
                  <a:gd name="connsiteY779" fmla="*/ 809397 h 2688358"/>
                  <a:gd name="connsiteX780" fmla="*/ 1039576 w 5432499"/>
                  <a:gd name="connsiteY780" fmla="*/ 1498489 h 2688358"/>
                  <a:gd name="connsiteX781" fmla="*/ 987641 w 5432499"/>
                  <a:gd name="connsiteY781" fmla="*/ 1507356 h 2688358"/>
                  <a:gd name="connsiteX782" fmla="*/ 1016775 w 5432499"/>
                  <a:gd name="connsiteY782" fmla="*/ 1484049 h 2688358"/>
                  <a:gd name="connsiteX783" fmla="*/ 1039576 w 5432499"/>
                  <a:gd name="connsiteY783" fmla="*/ 1498489 h 2688358"/>
                  <a:gd name="connsiteX784" fmla="*/ 1379308 w 5432499"/>
                  <a:gd name="connsiteY784" fmla="*/ 1462261 h 2688358"/>
                  <a:gd name="connsiteX785" fmla="*/ 1319772 w 5432499"/>
                  <a:gd name="connsiteY785" fmla="*/ 1481262 h 2688358"/>
                  <a:gd name="connsiteX786" fmla="*/ 1297985 w 5432499"/>
                  <a:gd name="connsiteY786" fmla="*/ 1483035 h 2688358"/>
                  <a:gd name="connsiteX787" fmla="*/ 1293932 w 5432499"/>
                  <a:gd name="connsiteY787" fmla="*/ 1486076 h 2688358"/>
                  <a:gd name="connsiteX788" fmla="*/ 1285065 w 5432499"/>
                  <a:gd name="connsiteY788" fmla="*/ 1488102 h 2688358"/>
                  <a:gd name="connsiteX789" fmla="*/ 1227556 w 5432499"/>
                  <a:gd name="connsiteY789" fmla="*/ 1470875 h 2688358"/>
                  <a:gd name="connsiteX790" fmla="*/ 1207795 w 5432499"/>
                  <a:gd name="connsiteY790" fmla="*/ 1455928 h 2688358"/>
                  <a:gd name="connsiteX791" fmla="*/ 1184994 w 5432499"/>
                  <a:gd name="connsiteY791" fmla="*/ 1451368 h 2688358"/>
                  <a:gd name="connsiteX792" fmla="*/ 1127486 w 5432499"/>
                  <a:gd name="connsiteY792" fmla="*/ 1465301 h 2688358"/>
                  <a:gd name="connsiteX793" fmla="*/ 1040336 w 5432499"/>
                  <a:gd name="connsiteY793" fmla="*/ 1477715 h 2688358"/>
                  <a:gd name="connsiteX794" fmla="*/ 1036536 w 5432499"/>
                  <a:gd name="connsiteY794" fmla="*/ 1451114 h 2688358"/>
                  <a:gd name="connsiteX795" fmla="*/ 1058070 w 5432499"/>
                  <a:gd name="connsiteY795" fmla="*/ 1413366 h 2688358"/>
                  <a:gd name="connsiteX796" fmla="*/ 1171567 w 5432499"/>
                  <a:gd name="connsiteY796" fmla="*/ 1368525 h 2688358"/>
                  <a:gd name="connsiteX797" fmla="*/ 1146740 w 5432499"/>
                  <a:gd name="connsiteY797" fmla="*/ 1388032 h 2688358"/>
                  <a:gd name="connsiteX798" fmla="*/ 1172834 w 5432499"/>
                  <a:gd name="connsiteY798" fmla="*/ 1407793 h 2688358"/>
                  <a:gd name="connsiteX799" fmla="*/ 1173847 w 5432499"/>
                  <a:gd name="connsiteY799" fmla="*/ 1418940 h 2688358"/>
                  <a:gd name="connsiteX800" fmla="*/ 1209822 w 5432499"/>
                  <a:gd name="connsiteY800" fmla="*/ 1414633 h 2688358"/>
                  <a:gd name="connsiteX801" fmla="*/ 1253650 w 5432499"/>
                  <a:gd name="connsiteY801" fmla="*/ 1400699 h 2688358"/>
                  <a:gd name="connsiteX802" fmla="*/ 1238956 w 5432499"/>
                  <a:gd name="connsiteY802" fmla="*/ 1387779 h 2688358"/>
                  <a:gd name="connsiteX803" fmla="*/ 1213116 w 5432499"/>
                  <a:gd name="connsiteY803" fmla="*/ 1370298 h 2688358"/>
                  <a:gd name="connsiteX804" fmla="*/ 1228569 w 5432499"/>
                  <a:gd name="connsiteY804" fmla="*/ 1357378 h 2688358"/>
                  <a:gd name="connsiteX805" fmla="*/ 1282278 w 5432499"/>
                  <a:gd name="connsiteY805" fmla="*/ 1338377 h 2688358"/>
                  <a:gd name="connsiteX806" fmla="*/ 1314453 w 5432499"/>
                  <a:gd name="connsiteY806" fmla="*/ 1326976 h 2688358"/>
                  <a:gd name="connsiteX807" fmla="*/ 1316226 w 5432499"/>
                  <a:gd name="connsiteY807" fmla="*/ 1336857 h 2688358"/>
                  <a:gd name="connsiteX808" fmla="*/ 1299252 w 5432499"/>
                  <a:gd name="connsiteY808" fmla="*/ 1341924 h 2688358"/>
                  <a:gd name="connsiteX809" fmla="*/ 1288612 w 5432499"/>
                  <a:gd name="connsiteY809" fmla="*/ 1348257 h 2688358"/>
                  <a:gd name="connsiteX810" fmla="*/ 1282025 w 5432499"/>
                  <a:gd name="connsiteY810" fmla="*/ 1348257 h 2688358"/>
                  <a:gd name="connsiteX811" fmla="*/ 1279238 w 5432499"/>
                  <a:gd name="connsiteY811" fmla="*/ 1349017 h 2688358"/>
                  <a:gd name="connsiteX812" fmla="*/ 1288612 w 5432499"/>
                  <a:gd name="connsiteY812" fmla="*/ 1370805 h 2688358"/>
                  <a:gd name="connsiteX813" fmla="*/ 1253903 w 5432499"/>
                  <a:gd name="connsiteY813" fmla="*/ 1394619 h 2688358"/>
                  <a:gd name="connsiteX814" fmla="*/ 1291398 w 5432499"/>
                  <a:gd name="connsiteY814" fmla="*/ 1426033 h 2688358"/>
                  <a:gd name="connsiteX815" fmla="*/ 1298998 w 5432499"/>
                  <a:gd name="connsiteY815" fmla="*/ 1431100 h 2688358"/>
                  <a:gd name="connsiteX816" fmla="*/ 1317999 w 5432499"/>
                  <a:gd name="connsiteY816" fmla="*/ 1443767 h 2688358"/>
                  <a:gd name="connsiteX817" fmla="*/ 1326866 w 5432499"/>
                  <a:gd name="connsiteY817" fmla="*/ 1447567 h 2688358"/>
                  <a:gd name="connsiteX818" fmla="*/ 1345614 w 5432499"/>
                  <a:gd name="connsiteY818" fmla="*/ 1455421 h 2688358"/>
                  <a:gd name="connsiteX819" fmla="*/ 1379308 w 5432499"/>
                  <a:gd name="connsiteY819" fmla="*/ 1462261 h 2688358"/>
                  <a:gd name="connsiteX820" fmla="*/ 1564755 w 5432499"/>
                  <a:gd name="connsiteY820" fmla="*/ 1460235 h 2688358"/>
                  <a:gd name="connsiteX821" fmla="*/ 1541954 w 5432499"/>
                  <a:gd name="connsiteY821" fmla="*/ 1469102 h 2688358"/>
                  <a:gd name="connsiteX822" fmla="*/ 1537394 w 5432499"/>
                  <a:gd name="connsiteY822" fmla="*/ 1440474 h 2688358"/>
                  <a:gd name="connsiteX823" fmla="*/ 1538154 w 5432499"/>
                  <a:gd name="connsiteY823" fmla="*/ 1388032 h 2688358"/>
                  <a:gd name="connsiteX824" fmla="*/ 1540434 w 5432499"/>
                  <a:gd name="connsiteY824" fmla="*/ 1413113 h 2688358"/>
                  <a:gd name="connsiteX825" fmla="*/ 1564755 w 5432499"/>
                  <a:gd name="connsiteY825" fmla="*/ 1460235 h 2688358"/>
                  <a:gd name="connsiteX826" fmla="*/ 1575142 w 5432499"/>
                  <a:gd name="connsiteY826" fmla="*/ 1310509 h 2688358"/>
                  <a:gd name="connsiteX827" fmla="*/ 1562475 w 5432499"/>
                  <a:gd name="connsiteY827" fmla="*/ 1312536 h 2688358"/>
                  <a:gd name="connsiteX828" fmla="*/ 1528274 w 5432499"/>
                  <a:gd name="connsiteY828" fmla="*/ 1302656 h 2688358"/>
                  <a:gd name="connsiteX829" fmla="*/ 1520673 w 5432499"/>
                  <a:gd name="connsiteY829" fmla="*/ 1287202 h 2688358"/>
                  <a:gd name="connsiteX830" fmla="*/ 1528274 w 5432499"/>
                  <a:gd name="connsiteY830" fmla="*/ 1243120 h 2688358"/>
                  <a:gd name="connsiteX831" fmla="*/ 1570075 w 5432499"/>
                  <a:gd name="connsiteY831" fmla="*/ 1256800 h 2688358"/>
                  <a:gd name="connsiteX832" fmla="*/ 1575142 w 5432499"/>
                  <a:gd name="connsiteY832" fmla="*/ 1310509 h 2688358"/>
                  <a:gd name="connsiteX833" fmla="*/ 2432454 w 5432499"/>
                  <a:gd name="connsiteY833" fmla="*/ 2286638 h 2688358"/>
                  <a:gd name="connsiteX834" fmla="*/ 2432454 w 5432499"/>
                  <a:gd name="connsiteY834" fmla="*/ 2286638 h 2688358"/>
                  <a:gd name="connsiteX835" fmla="*/ 2432454 w 5432499"/>
                  <a:gd name="connsiteY835" fmla="*/ 2286638 h 2688358"/>
                  <a:gd name="connsiteX836" fmla="*/ 3165627 w 5432499"/>
                  <a:gd name="connsiteY836" fmla="*/ 2428003 h 2688358"/>
                  <a:gd name="connsiteX837" fmla="*/ 3162840 w 5432499"/>
                  <a:gd name="connsiteY837" fmla="*/ 2428257 h 2688358"/>
                  <a:gd name="connsiteX838" fmla="*/ 3165627 w 5432499"/>
                  <a:gd name="connsiteY838" fmla="*/ 2428003 h 2688358"/>
                  <a:gd name="connsiteX839" fmla="*/ 3816971 w 5432499"/>
                  <a:gd name="connsiteY839" fmla="*/ 1420713 h 2688358"/>
                  <a:gd name="connsiteX840" fmla="*/ 3816971 w 5432499"/>
                  <a:gd name="connsiteY840" fmla="*/ 1420713 h 2688358"/>
                  <a:gd name="connsiteX841" fmla="*/ 3816971 w 5432499"/>
                  <a:gd name="connsiteY841" fmla="*/ 1420713 h 268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Lst>
                <a:rect l="l" t="t" r="r" b="b"/>
                <a:pathLst>
                  <a:path w="5432499" h="2688358">
                    <a:moveTo>
                      <a:pt x="5417843" y="598616"/>
                    </a:moveTo>
                    <a:cubicBezTo>
                      <a:pt x="5450271" y="584683"/>
                      <a:pt x="5419616" y="593550"/>
                      <a:pt x="5413789" y="579869"/>
                    </a:cubicBezTo>
                    <a:cubicBezTo>
                      <a:pt x="5438110" y="577336"/>
                      <a:pt x="5378321" y="558335"/>
                      <a:pt x="5382881" y="552761"/>
                    </a:cubicBezTo>
                    <a:cubicBezTo>
                      <a:pt x="5377815" y="547695"/>
                      <a:pt x="5387948" y="551495"/>
                      <a:pt x="5377815" y="547695"/>
                    </a:cubicBezTo>
                    <a:cubicBezTo>
                      <a:pt x="5367681" y="543894"/>
                      <a:pt x="5377815" y="543894"/>
                      <a:pt x="5367428" y="543894"/>
                    </a:cubicBezTo>
                    <a:cubicBezTo>
                      <a:pt x="5360587" y="539841"/>
                      <a:pt x="5343613" y="551748"/>
                      <a:pt x="5339053" y="547695"/>
                    </a:cubicBezTo>
                    <a:cubicBezTo>
                      <a:pt x="5333986" y="545161"/>
                      <a:pt x="5357041" y="543894"/>
                      <a:pt x="5333986" y="545161"/>
                    </a:cubicBezTo>
                    <a:cubicBezTo>
                      <a:pt x="5310679" y="546428"/>
                      <a:pt x="5310679" y="546428"/>
                      <a:pt x="5310679" y="546428"/>
                    </a:cubicBezTo>
                    <a:cubicBezTo>
                      <a:pt x="5308652" y="552508"/>
                      <a:pt x="5314479" y="575309"/>
                      <a:pt x="5299025" y="562895"/>
                    </a:cubicBezTo>
                    <a:cubicBezTo>
                      <a:pt x="5293705" y="560615"/>
                      <a:pt x="5292185" y="539588"/>
                      <a:pt x="5291171" y="537307"/>
                    </a:cubicBezTo>
                    <a:cubicBezTo>
                      <a:pt x="5291171" y="537307"/>
                      <a:pt x="5299025" y="529454"/>
                      <a:pt x="5291171" y="525654"/>
                    </a:cubicBezTo>
                    <a:cubicBezTo>
                      <a:pt x="5283318" y="521854"/>
                      <a:pt x="5296238" y="532241"/>
                      <a:pt x="5283318" y="521854"/>
                    </a:cubicBezTo>
                    <a:cubicBezTo>
                      <a:pt x="5270650" y="507413"/>
                      <a:pt x="5271917" y="514507"/>
                      <a:pt x="5254943" y="505133"/>
                    </a:cubicBezTo>
                    <a:cubicBezTo>
                      <a:pt x="5233409" y="493226"/>
                      <a:pt x="5249116" y="501080"/>
                      <a:pt x="5230369" y="490946"/>
                    </a:cubicBezTo>
                    <a:cubicBezTo>
                      <a:pt x="5212889" y="475492"/>
                      <a:pt x="5215929" y="499559"/>
                      <a:pt x="5200728" y="485879"/>
                    </a:cubicBezTo>
                    <a:cubicBezTo>
                      <a:pt x="5190341" y="468145"/>
                      <a:pt x="5161967" y="463331"/>
                      <a:pt x="5146513" y="450918"/>
                    </a:cubicBezTo>
                    <a:cubicBezTo>
                      <a:pt x="5141446" y="449651"/>
                      <a:pt x="5141446" y="460038"/>
                      <a:pt x="5134859" y="450918"/>
                    </a:cubicBezTo>
                    <a:cubicBezTo>
                      <a:pt x="5128272" y="441797"/>
                      <a:pt x="5141446" y="445851"/>
                      <a:pt x="5128272" y="441797"/>
                    </a:cubicBezTo>
                    <a:cubicBezTo>
                      <a:pt x="5098885" y="430397"/>
                      <a:pt x="5098378" y="430144"/>
                      <a:pt x="5071270" y="430144"/>
                    </a:cubicBezTo>
                    <a:cubicBezTo>
                      <a:pt x="5057083" y="415703"/>
                      <a:pt x="5045683" y="410890"/>
                      <a:pt x="5028708" y="413423"/>
                    </a:cubicBezTo>
                    <a:cubicBezTo>
                      <a:pt x="5019335" y="415450"/>
                      <a:pt x="5009708" y="412663"/>
                      <a:pt x="5001601" y="412156"/>
                    </a:cubicBezTo>
                    <a:cubicBezTo>
                      <a:pt x="4989947" y="414690"/>
                      <a:pt x="4980827" y="418743"/>
                      <a:pt x="4980827" y="418743"/>
                    </a:cubicBezTo>
                    <a:cubicBezTo>
                      <a:pt x="4969173" y="409623"/>
                      <a:pt x="4987414" y="408356"/>
                      <a:pt x="4969173" y="409623"/>
                    </a:cubicBezTo>
                    <a:cubicBezTo>
                      <a:pt x="4951186" y="410890"/>
                      <a:pt x="4945865" y="410130"/>
                      <a:pt x="4942065" y="409116"/>
                    </a:cubicBezTo>
                    <a:cubicBezTo>
                      <a:pt x="4938265" y="408356"/>
                      <a:pt x="4948652" y="417223"/>
                      <a:pt x="4938265" y="408356"/>
                    </a:cubicBezTo>
                    <a:cubicBezTo>
                      <a:pt x="4927878" y="399489"/>
                      <a:pt x="4940799" y="401769"/>
                      <a:pt x="4927878" y="399236"/>
                    </a:cubicBezTo>
                    <a:cubicBezTo>
                      <a:pt x="4914958" y="396702"/>
                      <a:pt x="4926612" y="395436"/>
                      <a:pt x="4914958" y="396702"/>
                    </a:cubicBezTo>
                    <a:cubicBezTo>
                      <a:pt x="4882783" y="389102"/>
                      <a:pt x="4894184" y="417983"/>
                      <a:pt x="4894184" y="425077"/>
                    </a:cubicBezTo>
                    <a:cubicBezTo>
                      <a:pt x="4894184" y="425077"/>
                      <a:pt x="4910904" y="437997"/>
                      <a:pt x="4910904" y="437997"/>
                    </a:cubicBezTo>
                    <a:lnTo>
                      <a:pt x="4908371" y="450918"/>
                    </a:lnTo>
                    <a:cubicBezTo>
                      <a:pt x="4906091" y="457251"/>
                      <a:pt x="4891903" y="459531"/>
                      <a:pt x="4882530" y="454718"/>
                    </a:cubicBezTo>
                    <a:cubicBezTo>
                      <a:pt x="4873410" y="452184"/>
                      <a:pt x="4886330" y="463838"/>
                      <a:pt x="4873410" y="452184"/>
                    </a:cubicBezTo>
                    <a:cubicBezTo>
                      <a:pt x="4860489" y="440531"/>
                      <a:pt x="4860489" y="440531"/>
                      <a:pt x="4860489" y="440531"/>
                    </a:cubicBezTo>
                    <a:cubicBezTo>
                      <a:pt x="4846302" y="447118"/>
                      <a:pt x="4846049" y="432170"/>
                      <a:pt x="4853902" y="427610"/>
                    </a:cubicBezTo>
                    <a:cubicBezTo>
                      <a:pt x="4868596" y="386315"/>
                      <a:pt x="4808554" y="427357"/>
                      <a:pt x="4790566" y="425077"/>
                    </a:cubicBezTo>
                    <a:cubicBezTo>
                      <a:pt x="4772832" y="425330"/>
                      <a:pt x="4756112" y="430904"/>
                      <a:pt x="4731031" y="430144"/>
                    </a:cubicBezTo>
                    <a:cubicBezTo>
                      <a:pt x="4715071" y="433437"/>
                      <a:pt x="4704430" y="419757"/>
                      <a:pt x="4688470" y="422290"/>
                    </a:cubicBezTo>
                    <a:cubicBezTo>
                      <a:pt x="4658575" y="425330"/>
                      <a:pt x="4654521" y="443571"/>
                      <a:pt x="4634254" y="428877"/>
                    </a:cubicBezTo>
                    <a:cubicBezTo>
                      <a:pt x="4627667" y="421023"/>
                      <a:pt x="4642108" y="423810"/>
                      <a:pt x="4627667" y="421023"/>
                    </a:cubicBezTo>
                    <a:cubicBezTo>
                      <a:pt x="4610947" y="418997"/>
                      <a:pt x="4605626" y="417983"/>
                      <a:pt x="4606893" y="405569"/>
                    </a:cubicBezTo>
                    <a:cubicBezTo>
                      <a:pt x="4598533" y="343247"/>
                      <a:pt x="4526077" y="353634"/>
                      <a:pt x="4490609" y="352621"/>
                    </a:cubicBezTo>
                    <a:cubicBezTo>
                      <a:pt x="4480222" y="355154"/>
                      <a:pt x="4506063" y="346034"/>
                      <a:pt x="4480222" y="355154"/>
                    </a:cubicBezTo>
                    <a:cubicBezTo>
                      <a:pt x="4452354" y="364781"/>
                      <a:pt x="4450581" y="368075"/>
                      <a:pt x="4429807" y="369341"/>
                    </a:cubicBezTo>
                    <a:cubicBezTo>
                      <a:pt x="4383698" y="363515"/>
                      <a:pt x="4393832" y="329567"/>
                      <a:pt x="4322390" y="323993"/>
                    </a:cubicBezTo>
                    <a:cubicBezTo>
                      <a:pt x="4312762" y="321713"/>
                      <a:pt x="4325936" y="312339"/>
                      <a:pt x="4326190" y="308539"/>
                    </a:cubicBezTo>
                    <a:cubicBezTo>
                      <a:pt x="4309722" y="285992"/>
                      <a:pt x="4314282" y="290298"/>
                      <a:pt x="4293762" y="287765"/>
                    </a:cubicBezTo>
                    <a:cubicBezTo>
                      <a:pt x="4282108" y="289032"/>
                      <a:pt x="4278308" y="282698"/>
                      <a:pt x="4272988" y="287258"/>
                    </a:cubicBezTo>
                    <a:cubicBezTo>
                      <a:pt x="4267921" y="291565"/>
                      <a:pt x="4279574" y="290298"/>
                      <a:pt x="4267921" y="291565"/>
                    </a:cubicBezTo>
                    <a:cubicBezTo>
                      <a:pt x="4240053" y="294859"/>
                      <a:pt x="4254747" y="299672"/>
                      <a:pt x="4231693" y="285485"/>
                    </a:cubicBezTo>
                    <a:cubicBezTo>
                      <a:pt x="4205852" y="285738"/>
                      <a:pt x="4239293" y="283458"/>
                      <a:pt x="4210919" y="277378"/>
                    </a:cubicBezTo>
                    <a:cubicBezTo>
                      <a:pt x="4183558" y="279658"/>
                      <a:pt x="4187611" y="277125"/>
                      <a:pt x="4170890" y="270791"/>
                    </a:cubicBezTo>
                    <a:cubicBezTo>
                      <a:pt x="4169877" y="271551"/>
                      <a:pt x="4133649" y="270538"/>
                      <a:pt x="4125542" y="270284"/>
                    </a:cubicBezTo>
                    <a:cubicBezTo>
                      <a:pt x="4119208" y="264711"/>
                      <a:pt x="4095141" y="249764"/>
                      <a:pt x="4082981" y="264458"/>
                    </a:cubicBezTo>
                    <a:cubicBezTo>
                      <a:pt x="4076394" y="278645"/>
                      <a:pt x="4095901" y="270791"/>
                      <a:pt x="4076394" y="278645"/>
                    </a:cubicBezTo>
                    <a:cubicBezTo>
                      <a:pt x="4048272" y="293592"/>
                      <a:pt x="4040926" y="283712"/>
                      <a:pt x="4025979" y="300685"/>
                    </a:cubicBezTo>
                    <a:cubicBezTo>
                      <a:pt x="4022179" y="304739"/>
                      <a:pt x="4048019" y="307526"/>
                      <a:pt x="4046753" y="307272"/>
                    </a:cubicBezTo>
                    <a:cubicBezTo>
                      <a:pt x="4051313" y="308286"/>
                      <a:pt x="4067020" y="326780"/>
                      <a:pt x="4050553" y="331847"/>
                    </a:cubicBezTo>
                    <a:cubicBezTo>
                      <a:pt x="4038899" y="338434"/>
                      <a:pt x="4051819" y="340967"/>
                      <a:pt x="4038899" y="338434"/>
                    </a:cubicBezTo>
                    <a:cubicBezTo>
                      <a:pt x="4035605" y="334633"/>
                      <a:pt x="4010525" y="336660"/>
                      <a:pt x="4011791" y="337167"/>
                    </a:cubicBezTo>
                    <a:cubicBezTo>
                      <a:pt x="4023698" y="350594"/>
                      <a:pt x="3979617" y="332860"/>
                      <a:pt x="3984684" y="334633"/>
                    </a:cubicBezTo>
                    <a:cubicBezTo>
                      <a:pt x="3984684" y="334633"/>
                      <a:pt x="4001404" y="333367"/>
                      <a:pt x="3978097" y="333367"/>
                    </a:cubicBezTo>
                    <a:cubicBezTo>
                      <a:pt x="3954789" y="333367"/>
                      <a:pt x="3950989" y="332100"/>
                      <a:pt x="3945669" y="332100"/>
                    </a:cubicBezTo>
                    <a:cubicBezTo>
                      <a:pt x="3940602" y="332100"/>
                      <a:pt x="3950735" y="330833"/>
                      <a:pt x="3940602" y="332100"/>
                    </a:cubicBezTo>
                    <a:cubicBezTo>
                      <a:pt x="3930215" y="333367"/>
                      <a:pt x="3956056" y="322980"/>
                      <a:pt x="3930215" y="333367"/>
                    </a:cubicBezTo>
                    <a:cubicBezTo>
                      <a:pt x="3904374" y="343754"/>
                      <a:pt x="3904374" y="343754"/>
                      <a:pt x="3904374" y="343754"/>
                    </a:cubicBezTo>
                    <a:cubicBezTo>
                      <a:pt x="3904374" y="343754"/>
                      <a:pt x="3893987" y="338687"/>
                      <a:pt x="3888920" y="338687"/>
                    </a:cubicBezTo>
                    <a:cubicBezTo>
                      <a:pt x="3883853" y="338687"/>
                      <a:pt x="3893987" y="346541"/>
                      <a:pt x="3883853" y="338687"/>
                    </a:cubicBezTo>
                    <a:cubicBezTo>
                      <a:pt x="3862065" y="320700"/>
                      <a:pt x="3865613" y="313099"/>
                      <a:pt x="3842558" y="328300"/>
                    </a:cubicBezTo>
                    <a:cubicBezTo>
                      <a:pt x="3854719" y="333620"/>
                      <a:pt x="3835718" y="348567"/>
                      <a:pt x="3833438" y="349074"/>
                    </a:cubicBezTo>
                    <a:cubicBezTo>
                      <a:pt x="3835465" y="352114"/>
                      <a:pt x="3823051" y="360221"/>
                      <a:pt x="3817984" y="358194"/>
                    </a:cubicBezTo>
                    <a:cubicBezTo>
                      <a:pt x="3809371" y="361234"/>
                      <a:pt x="3785050" y="336914"/>
                      <a:pt x="3777956" y="334887"/>
                    </a:cubicBezTo>
                    <a:cubicBezTo>
                      <a:pt x="3773903" y="323233"/>
                      <a:pt x="3773649" y="306259"/>
                      <a:pt x="3775422" y="293592"/>
                    </a:cubicBezTo>
                    <a:cubicBezTo>
                      <a:pt x="3779223" y="289792"/>
                      <a:pt x="3798730" y="300179"/>
                      <a:pt x="3779223" y="289792"/>
                    </a:cubicBezTo>
                    <a:cubicBezTo>
                      <a:pt x="3754902" y="275858"/>
                      <a:pt x="3748315" y="282192"/>
                      <a:pt x="3753382" y="269018"/>
                    </a:cubicBezTo>
                    <a:cubicBezTo>
                      <a:pt x="3757182" y="259897"/>
                      <a:pt x="3757182" y="267751"/>
                      <a:pt x="3757182" y="259897"/>
                    </a:cubicBezTo>
                    <a:cubicBezTo>
                      <a:pt x="3757182" y="252044"/>
                      <a:pt x="3753382" y="263697"/>
                      <a:pt x="3757182" y="252044"/>
                    </a:cubicBezTo>
                    <a:cubicBezTo>
                      <a:pt x="3760982" y="240390"/>
                      <a:pt x="3760982" y="240390"/>
                      <a:pt x="3760982" y="240390"/>
                    </a:cubicBezTo>
                    <a:cubicBezTo>
                      <a:pt x="3773649" y="229750"/>
                      <a:pt x="3733368" y="234310"/>
                      <a:pt x="3733875" y="231270"/>
                    </a:cubicBezTo>
                    <a:cubicBezTo>
                      <a:pt x="3720954" y="226203"/>
                      <a:pt x="3736408" y="220883"/>
                      <a:pt x="3720954" y="226203"/>
                    </a:cubicBezTo>
                    <a:cubicBezTo>
                      <a:pt x="3693593" y="233043"/>
                      <a:pt x="3713860" y="233043"/>
                      <a:pt x="3691313" y="237857"/>
                    </a:cubicBezTo>
                    <a:cubicBezTo>
                      <a:pt x="3680673" y="239377"/>
                      <a:pt x="3680166" y="227723"/>
                      <a:pt x="3668005" y="224176"/>
                    </a:cubicBezTo>
                    <a:cubicBezTo>
                      <a:pt x="3657618" y="224683"/>
                      <a:pt x="3658885" y="213536"/>
                      <a:pt x="3644698" y="216069"/>
                    </a:cubicBezTo>
                    <a:cubicBezTo>
                      <a:pt x="3630511" y="218603"/>
                      <a:pt x="3630511" y="207202"/>
                      <a:pt x="3623923" y="215562"/>
                    </a:cubicBezTo>
                    <a:cubicBezTo>
                      <a:pt x="3609990" y="224429"/>
                      <a:pt x="3618604" y="244190"/>
                      <a:pt x="3607203" y="254830"/>
                    </a:cubicBezTo>
                    <a:cubicBezTo>
                      <a:pt x="3567429" y="266991"/>
                      <a:pt x="3508906" y="260911"/>
                      <a:pt x="3485599" y="249764"/>
                    </a:cubicBezTo>
                    <a:cubicBezTo>
                      <a:pt x="3456464" y="205935"/>
                      <a:pt x="3478505" y="221643"/>
                      <a:pt x="3422263" y="226456"/>
                    </a:cubicBezTo>
                    <a:cubicBezTo>
                      <a:pt x="3418463" y="237857"/>
                      <a:pt x="3395156" y="219616"/>
                      <a:pt x="3395156" y="219869"/>
                    </a:cubicBezTo>
                    <a:cubicBezTo>
                      <a:pt x="3383248" y="219109"/>
                      <a:pt x="3327006" y="260657"/>
                      <a:pt x="3335620" y="212269"/>
                    </a:cubicBezTo>
                    <a:cubicBezTo>
                      <a:pt x="3345247" y="207709"/>
                      <a:pt x="3294072" y="217082"/>
                      <a:pt x="3300659" y="216069"/>
                    </a:cubicBezTo>
                    <a:cubicBezTo>
                      <a:pt x="3297872" y="212016"/>
                      <a:pt x="3268991" y="202135"/>
                      <a:pt x="3264431" y="208215"/>
                    </a:cubicBezTo>
                    <a:cubicBezTo>
                      <a:pt x="3260630" y="213282"/>
                      <a:pt x="3266964" y="206949"/>
                      <a:pt x="3260630" y="213282"/>
                    </a:cubicBezTo>
                    <a:cubicBezTo>
                      <a:pt x="3254043" y="219869"/>
                      <a:pt x="3272284" y="212016"/>
                      <a:pt x="3254043" y="219869"/>
                    </a:cubicBezTo>
                    <a:cubicBezTo>
                      <a:pt x="3218829" y="235576"/>
                      <a:pt x="3184628" y="249257"/>
                      <a:pt x="3155747" y="258631"/>
                    </a:cubicBezTo>
                    <a:cubicBezTo>
                      <a:pt x="3129146" y="270538"/>
                      <a:pt x="3111158" y="255084"/>
                      <a:pt x="3140293" y="239123"/>
                    </a:cubicBezTo>
                    <a:cubicBezTo>
                      <a:pt x="3150680" y="236590"/>
                      <a:pt x="3144093" y="239123"/>
                      <a:pt x="3150680" y="236590"/>
                    </a:cubicBezTo>
                    <a:cubicBezTo>
                      <a:pt x="3157267" y="234056"/>
                      <a:pt x="3146880" y="243177"/>
                      <a:pt x="3157267" y="234056"/>
                    </a:cubicBezTo>
                    <a:cubicBezTo>
                      <a:pt x="3182348" y="205175"/>
                      <a:pt x="3211735" y="208215"/>
                      <a:pt x="3240109" y="186175"/>
                    </a:cubicBezTo>
                    <a:cubicBezTo>
                      <a:pt x="3270258" y="164387"/>
                      <a:pt x="3342713" y="156280"/>
                      <a:pt x="3343473" y="111185"/>
                    </a:cubicBezTo>
                    <a:cubicBezTo>
                      <a:pt x="3349047" y="108905"/>
                      <a:pt x="3347020" y="98011"/>
                      <a:pt x="3347273" y="96998"/>
                    </a:cubicBezTo>
                    <a:cubicBezTo>
                      <a:pt x="3348540" y="101305"/>
                      <a:pt x="3331313" y="83064"/>
                      <a:pt x="3331820" y="84078"/>
                    </a:cubicBezTo>
                    <a:cubicBezTo>
                      <a:pt x="3316872" y="74451"/>
                      <a:pt x="3302686" y="60263"/>
                      <a:pt x="3293058" y="53170"/>
                    </a:cubicBezTo>
                    <a:cubicBezTo>
                      <a:pt x="3283431" y="53676"/>
                      <a:pt x="3283938" y="53170"/>
                      <a:pt x="3262151" y="53170"/>
                    </a:cubicBezTo>
                    <a:cubicBezTo>
                      <a:pt x="3244163" y="51903"/>
                      <a:pt x="3263417" y="46583"/>
                      <a:pt x="3244163" y="51903"/>
                    </a:cubicBezTo>
                    <a:cubicBezTo>
                      <a:pt x="3208695" y="69130"/>
                      <a:pt x="3208442" y="34169"/>
                      <a:pt x="3188681" y="55703"/>
                    </a:cubicBezTo>
                    <a:cubicBezTo>
                      <a:pt x="3188681" y="55703"/>
                      <a:pt x="3199068" y="56970"/>
                      <a:pt x="3180827" y="62290"/>
                    </a:cubicBezTo>
                    <a:cubicBezTo>
                      <a:pt x="3136999" y="75971"/>
                      <a:pt x="3195521" y="43036"/>
                      <a:pt x="3147133" y="37716"/>
                    </a:cubicBezTo>
                    <a:cubicBezTo>
                      <a:pt x="3119265" y="26062"/>
                      <a:pt x="3123572" y="31129"/>
                      <a:pt x="3135479" y="14408"/>
                    </a:cubicBezTo>
                    <a:cubicBezTo>
                      <a:pt x="3120785" y="-5859"/>
                      <a:pt x="3098745" y="6048"/>
                      <a:pt x="3085064" y="3008"/>
                    </a:cubicBezTo>
                    <a:cubicBezTo>
                      <a:pt x="3077464" y="-2312"/>
                      <a:pt x="3068850" y="-285"/>
                      <a:pt x="3063023" y="6808"/>
                    </a:cubicBezTo>
                    <a:cubicBezTo>
                      <a:pt x="3060743" y="10862"/>
                      <a:pt x="3011088" y="27329"/>
                      <a:pt x="3012608" y="30116"/>
                    </a:cubicBezTo>
                    <a:cubicBezTo>
                      <a:pt x="3001967" y="37463"/>
                      <a:pt x="3016661" y="32142"/>
                      <a:pt x="3008808" y="43036"/>
                    </a:cubicBezTo>
                    <a:cubicBezTo>
                      <a:pt x="3003741" y="48103"/>
                      <a:pt x="3019195" y="33916"/>
                      <a:pt x="3003741" y="48103"/>
                    </a:cubicBezTo>
                    <a:cubicBezTo>
                      <a:pt x="2988287" y="62290"/>
                      <a:pt x="2982967" y="68877"/>
                      <a:pt x="2975366" y="68877"/>
                    </a:cubicBezTo>
                    <a:cubicBezTo>
                      <a:pt x="2967513" y="68877"/>
                      <a:pt x="2977900" y="70144"/>
                      <a:pt x="2967513" y="68877"/>
                    </a:cubicBezTo>
                    <a:cubicBezTo>
                      <a:pt x="2957126" y="67610"/>
                      <a:pt x="2980433" y="62290"/>
                      <a:pt x="2957126" y="67610"/>
                    </a:cubicBezTo>
                    <a:cubicBezTo>
                      <a:pt x="2930272" y="73944"/>
                      <a:pt x="2925965" y="70904"/>
                      <a:pt x="2920898" y="80531"/>
                    </a:cubicBezTo>
                    <a:cubicBezTo>
                      <a:pt x="2911018" y="92438"/>
                      <a:pt x="2892777" y="93198"/>
                      <a:pt x="2879603" y="81797"/>
                    </a:cubicBezTo>
                    <a:cubicBezTo>
                      <a:pt x="2858829" y="86358"/>
                      <a:pt x="2839069" y="98518"/>
                      <a:pt x="2816268" y="92185"/>
                    </a:cubicBezTo>
                    <a:cubicBezTo>
                      <a:pt x="2794734" y="83318"/>
                      <a:pt x="2792707" y="105105"/>
                      <a:pt x="2777506" y="102572"/>
                    </a:cubicBezTo>
                    <a:cubicBezTo>
                      <a:pt x="2749639" y="107638"/>
                      <a:pt x="2757745" y="105612"/>
                      <a:pt x="2738745" y="114225"/>
                    </a:cubicBezTo>
                    <a:cubicBezTo>
                      <a:pt x="2695676" y="123346"/>
                      <a:pt x="2685796" y="120812"/>
                      <a:pt x="2665022" y="136266"/>
                    </a:cubicBezTo>
                    <a:cubicBezTo>
                      <a:pt x="2664009" y="142853"/>
                      <a:pt x="2652102" y="141080"/>
                      <a:pt x="2645514" y="145387"/>
                    </a:cubicBezTo>
                    <a:cubicBezTo>
                      <a:pt x="2635128" y="148933"/>
                      <a:pt x="2624487" y="161347"/>
                      <a:pt x="2617140" y="169961"/>
                    </a:cubicBezTo>
                    <a:cubicBezTo>
                      <a:pt x="2601433" y="190735"/>
                      <a:pt x="2642981" y="202642"/>
                      <a:pt x="2595100" y="209989"/>
                    </a:cubicBezTo>
                    <a:cubicBezTo>
                      <a:pt x="2575339" y="212269"/>
                      <a:pt x="2578126" y="219109"/>
                      <a:pt x="2562672" y="220376"/>
                    </a:cubicBezTo>
                    <a:cubicBezTo>
                      <a:pt x="2526443" y="228229"/>
                      <a:pt x="2502629" y="225189"/>
                      <a:pt x="2472228" y="226709"/>
                    </a:cubicBezTo>
                    <a:cubicBezTo>
                      <a:pt x="2436000" y="226203"/>
                      <a:pt x="2439800" y="268004"/>
                      <a:pt x="2451454" y="280925"/>
                    </a:cubicBezTo>
                    <a:cubicBezTo>
                      <a:pt x="2466401" y="281178"/>
                      <a:pt x="2487935" y="293085"/>
                      <a:pt x="2496802" y="301699"/>
                    </a:cubicBezTo>
                    <a:cubicBezTo>
                      <a:pt x="2528977" y="326020"/>
                      <a:pt x="2478815" y="330327"/>
                      <a:pt x="2468428" y="325006"/>
                    </a:cubicBezTo>
                    <a:cubicBezTo>
                      <a:pt x="2453734" y="311073"/>
                      <a:pt x="2401799" y="283458"/>
                      <a:pt x="2389638" y="292325"/>
                    </a:cubicBezTo>
                    <a:cubicBezTo>
                      <a:pt x="2369625" y="330580"/>
                      <a:pt x="2349864" y="301446"/>
                      <a:pt x="2323769" y="317153"/>
                    </a:cubicBezTo>
                    <a:cubicBezTo>
                      <a:pt x="2313129" y="343500"/>
                      <a:pt x="2369118" y="329060"/>
                      <a:pt x="2374185" y="342994"/>
                    </a:cubicBezTo>
                    <a:cubicBezTo>
                      <a:pt x="2385078" y="361234"/>
                      <a:pt x="2350117" y="361488"/>
                      <a:pt x="2340490" y="355914"/>
                    </a:cubicBezTo>
                    <a:cubicBezTo>
                      <a:pt x="2336690" y="354648"/>
                      <a:pt x="2368864" y="350847"/>
                      <a:pt x="2336690" y="354648"/>
                    </a:cubicBezTo>
                    <a:cubicBezTo>
                      <a:pt x="2304262" y="358448"/>
                      <a:pt x="2309583" y="359714"/>
                      <a:pt x="2304262" y="358448"/>
                    </a:cubicBezTo>
                    <a:cubicBezTo>
                      <a:pt x="2295649" y="362501"/>
                      <a:pt x="2300208" y="362248"/>
                      <a:pt x="2299195" y="352114"/>
                    </a:cubicBezTo>
                    <a:cubicBezTo>
                      <a:pt x="2299195" y="351607"/>
                      <a:pt x="2299195" y="349834"/>
                      <a:pt x="2299195" y="345527"/>
                    </a:cubicBezTo>
                    <a:cubicBezTo>
                      <a:pt x="2299195" y="331340"/>
                      <a:pt x="2295395" y="340460"/>
                      <a:pt x="2299195" y="331340"/>
                    </a:cubicBezTo>
                    <a:cubicBezTo>
                      <a:pt x="2302995" y="322220"/>
                      <a:pt x="2301729" y="339194"/>
                      <a:pt x="2302995" y="322220"/>
                    </a:cubicBezTo>
                    <a:cubicBezTo>
                      <a:pt x="2301222" y="302712"/>
                      <a:pt x="2306289" y="306766"/>
                      <a:pt x="2309583" y="293845"/>
                    </a:cubicBezTo>
                    <a:cubicBezTo>
                      <a:pt x="2314902" y="278391"/>
                      <a:pt x="2298435" y="275351"/>
                      <a:pt x="2296662" y="268004"/>
                    </a:cubicBezTo>
                    <a:cubicBezTo>
                      <a:pt x="2293622" y="273578"/>
                      <a:pt x="2289568" y="293339"/>
                      <a:pt x="2283741" y="301699"/>
                    </a:cubicBezTo>
                    <a:cubicBezTo>
                      <a:pt x="2277408" y="309552"/>
                      <a:pt x="2292862" y="301699"/>
                      <a:pt x="2277408" y="309552"/>
                    </a:cubicBezTo>
                    <a:cubicBezTo>
                      <a:pt x="2261954" y="317406"/>
                      <a:pt x="2249033" y="322473"/>
                      <a:pt x="2249033" y="322473"/>
                    </a:cubicBezTo>
                    <a:lnTo>
                      <a:pt x="2241180" y="334127"/>
                    </a:lnTo>
                    <a:cubicBezTo>
                      <a:pt x="2252833" y="342740"/>
                      <a:pt x="2265248" y="376688"/>
                      <a:pt x="2269554" y="389609"/>
                    </a:cubicBezTo>
                    <a:cubicBezTo>
                      <a:pt x="2237126" y="425330"/>
                      <a:pt x="2266514" y="445851"/>
                      <a:pt x="2295395" y="446357"/>
                    </a:cubicBezTo>
                    <a:cubicBezTo>
                      <a:pt x="2324530" y="443317"/>
                      <a:pt x="2348597" y="440024"/>
                      <a:pt x="2363798" y="460545"/>
                    </a:cubicBezTo>
                    <a:cubicBezTo>
                      <a:pt x="2373678" y="478025"/>
                      <a:pt x="2385838" y="487652"/>
                      <a:pt x="2375452" y="496773"/>
                    </a:cubicBezTo>
                    <a:cubicBezTo>
                      <a:pt x="2363798" y="508426"/>
                      <a:pt x="2370385" y="503360"/>
                      <a:pt x="2363798" y="508426"/>
                    </a:cubicBezTo>
                    <a:cubicBezTo>
                      <a:pt x="2357210" y="513493"/>
                      <a:pt x="2365064" y="520080"/>
                      <a:pt x="2357210" y="513493"/>
                    </a:cubicBezTo>
                    <a:cubicBezTo>
                      <a:pt x="2343277" y="503613"/>
                      <a:pt x="2353664" y="500320"/>
                      <a:pt x="2352144" y="492719"/>
                    </a:cubicBezTo>
                    <a:cubicBezTo>
                      <a:pt x="2351891" y="481572"/>
                      <a:pt x="2340743" y="477012"/>
                      <a:pt x="2337957" y="468145"/>
                    </a:cubicBezTo>
                    <a:cubicBezTo>
                      <a:pt x="2328076" y="448384"/>
                      <a:pt x="2259421" y="468652"/>
                      <a:pt x="2291341" y="495253"/>
                    </a:cubicBezTo>
                    <a:cubicBezTo>
                      <a:pt x="2293875" y="507413"/>
                      <a:pt x="2266007" y="531481"/>
                      <a:pt x="2261700" y="539334"/>
                    </a:cubicBezTo>
                    <a:cubicBezTo>
                      <a:pt x="2257900" y="555295"/>
                      <a:pt x="2234339" y="569482"/>
                      <a:pt x="2221672" y="573029"/>
                    </a:cubicBezTo>
                    <a:cubicBezTo>
                      <a:pt x="2201405" y="600390"/>
                      <a:pt x="2196085" y="572522"/>
                      <a:pt x="2173791" y="576829"/>
                    </a:cubicBezTo>
                    <a:cubicBezTo>
                      <a:pt x="2153017" y="580629"/>
                      <a:pt x="2153017" y="580629"/>
                      <a:pt x="2153017" y="580629"/>
                    </a:cubicBezTo>
                    <a:cubicBezTo>
                      <a:pt x="2153017" y="580629"/>
                      <a:pt x="2147950" y="583163"/>
                      <a:pt x="2147950" y="574042"/>
                    </a:cubicBezTo>
                    <a:cubicBezTo>
                      <a:pt x="2147950" y="564922"/>
                      <a:pt x="2138829" y="576576"/>
                      <a:pt x="2147950" y="564922"/>
                    </a:cubicBezTo>
                    <a:cubicBezTo>
                      <a:pt x="2164164" y="540348"/>
                      <a:pt x="2164924" y="560868"/>
                      <a:pt x="2181645" y="561122"/>
                    </a:cubicBezTo>
                    <a:cubicBezTo>
                      <a:pt x="2192031" y="559855"/>
                      <a:pt x="2182911" y="568975"/>
                      <a:pt x="2192031" y="559855"/>
                    </a:cubicBezTo>
                    <a:cubicBezTo>
                      <a:pt x="2209512" y="545668"/>
                      <a:pt x="2194312" y="552001"/>
                      <a:pt x="2208752" y="539081"/>
                    </a:cubicBezTo>
                    <a:cubicBezTo>
                      <a:pt x="2226993" y="518813"/>
                      <a:pt x="2258660" y="484866"/>
                      <a:pt x="2239660" y="470678"/>
                    </a:cubicBezTo>
                    <a:cubicBezTo>
                      <a:pt x="2225726" y="449144"/>
                      <a:pt x="2229526" y="465612"/>
                      <a:pt x="2226739" y="444837"/>
                    </a:cubicBezTo>
                    <a:cubicBezTo>
                      <a:pt x="2229526" y="421530"/>
                      <a:pt x="2229526" y="399236"/>
                      <a:pt x="2225472" y="380235"/>
                    </a:cubicBezTo>
                    <a:cubicBezTo>
                      <a:pt x="2226486" y="365795"/>
                      <a:pt x="2227246" y="345020"/>
                      <a:pt x="2211285" y="338940"/>
                    </a:cubicBezTo>
                    <a:cubicBezTo>
                      <a:pt x="2210779" y="321713"/>
                      <a:pt x="2228513" y="287512"/>
                      <a:pt x="2229272" y="273071"/>
                    </a:cubicBezTo>
                    <a:cubicBezTo>
                      <a:pt x="2213059" y="251030"/>
                      <a:pt x="2187218" y="260911"/>
                      <a:pt x="2169737" y="261417"/>
                    </a:cubicBezTo>
                    <a:cubicBezTo>
                      <a:pt x="2117549" y="246977"/>
                      <a:pt x="2134016" y="326526"/>
                      <a:pt x="2085627" y="336407"/>
                    </a:cubicBezTo>
                    <a:cubicBezTo>
                      <a:pt x="2072707" y="345527"/>
                      <a:pt x="2072707" y="345527"/>
                      <a:pt x="2072707" y="345527"/>
                    </a:cubicBezTo>
                    <a:cubicBezTo>
                      <a:pt x="2072707" y="345527"/>
                      <a:pt x="2055986" y="354648"/>
                      <a:pt x="2061053" y="359714"/>
                    </a:cubicBezTo>
                    <a:cubicBezTo>
                      <a:pt x="2066374" y="372381"/>
                      <a:pt x="2088161" y="361488"/>
                      <a:pt x="2080560" y="376435"/>
                    </a:cubicBezTo>
                    <a:cubicBezTo>
                      <a:pt x="2055480" y="409369"/>
                      <a:pt x="2076000" y="422797"/>
                      <a:pt x="2096015" y="434704"/>
                    </a:cubicBezTo>
                    <a:cubicBezTo>
                      <a:pt x="2102601" y="455478"/>
                      <a:pt x="2109442" y="447118"/>
                      <a:pt x="2119322" y="458011"/>
                    </a:cubicBezTo>
                    <a:cubicBezTo>
                      <a:pt x="2134016" y="505133"/>
                      <a:pt x="2078534" y="473212"/>
                      <a:pt x="2066374" y="461811"/>
                    </a:cubicBezTo>
                    <a:cubicBezTo>
                      <a:pt x="2046106" y="452184"/>
                      <a:pt x="1895114" y="382262"/>
                      <a:pt x="1897141" y="438504"/>
                    </a:cubicBezTo>
                    <a:cubicBezTo>
                      <a:pt x="1900941" y="442304"/>
                      <a:pt x="1899674" y="430650"/>
                      <a:pt x="1900941" y="442304"/>
                    </a:cubicBezTo>
                    <a:cubicBezTo>
                      <a:pt x="1902207" y="453958"/>
                      <a:pt x="1911327" y="442304"/>
                      <a:pt x="1902207" y="453958"/>
                    </a:cubicBezTo>
                    <a:cubicBezTo>
                      <a:pt x="1893087" y="465612"/>
                      <a:pt x="1906008" y="460545"/>
                      <a:pt x="1893087" y="465612"/>
                    </a:cubicBezTo>
                    <a:cubicBezTo>
                      <a:pt x="1880167" y="470678"/>
                      <a:pt x="1880167" y="470678"/>
                      <a:pt x="1880167" y="470678"/>
                    </a:cubicBezTo>
                    <a:cubicBezTo>
                      <a:pt x="1884220" y="484866"/>
                      <a:pt x="1856099" y="477519"/>
                      <a:pt x="1854325" y="477265"/>
                    </a:cubicBezTo>
                    <a:cubicBezTo>
                      <a:pt x="1852045" y="473212"/>
                      <a:pt x="1856352" y="452691"/>
                      <a:pt x="1846472" y="451424"/>
                    </a:cubicBezTo>
                    <a:cubicBezTo>
                      <a:pt x="1827978" y="467132"/>
                      <a:pt x="1805177" y="463838"/>
                      <a:pt x="1792256" y="468145"/>
                    </a:cubicBezTo>
                    <a:cubicBezTo>
                      <a:pt x="1788456" y="472198"/>
                      <a:pt x="1783136" y="473719"/>
                      <a:pt x="1776803" y="473212"/>
                    </a:cubicBezTo>
                    <a:cubicBezTo>
                      <a:pt x="1768949" y="471945"/>
                      <a:pt x="1779336" y="466625"/>
                      <a:pt x="1768949" y="471945"/>
                    </a:cubicBezTo>
                    <a:cubicBezTo>
                      <a:pt x="1754762" y="473719"/>
                      <a:pt x="1724107" y="506146"/>
                      <a:pt x="1719801" y="489932"/>
                    </a:cubicBezTo>
                    <a:cubicBezTo>
                      <a:pt x="1711947" y="444077"/>
                      <a:pt x="1701560" y="458011"/>
                      <a:pt x="1673185" y="475745"/>
                    </a:cubicBezTo>
                    <a:cubicBezTo>
                      <a:pt x="1673185" y="475745"/>
                      <a:pt x="1678252" y="477012"/>
                      <a:pt x="1661532" y="478279"/>
                    </a:cubicBezTo>
                    <a:cubicBezTo>
                      <a:pt x="1644811" y="479545"/>
                      <a:pt x="1644811" y="479545"/>
                      <a:pt x="1644811" y="479545"/>
                    </a:cubicBezTo>
                    <a:cubicBezTo>
                      <a:pt x="1644811" y="479545"/>
                      <a:pt x="1642278" y="480812"/>
                      <a:pt x="1636958" y="484612"/>
                    </a:cubicBezTo>
                    <a:cubicBezTo>
                      <a:pt x="1631891" y="488412"/>
                      <a:pt x="1646078" y="482079"/>
                      <a:pt x="1631891" y="488412"/>
                    </a:cubicBezTo>
                    <a:cubicBezTo>
                      <a:pt x="1617704" y="494999"/>
                      <a:pt x="1639744" y="487146"/>
                      <a:pt x="1617704" y="494999"/>
                    </a:cubicBezTo>
                    <a:cubicBezTo>
                      <a:pt x="1595663" y="502853"/>
                      <a:pt x="1595663" y="502853"/>
                      <a:pt x="1595663" y="502853"/>
                    </a:cubicBezTo>
                    <a:cubicBezTo>
                      <a:pt x="1585782" y="507920"/>
                      <a:pt x="1575902" y="512480"/>
                      <a:pt x="1568555" y="517040"/>
                    </a:cubicBezTo>
                    <a:cubicBezTo>
                      <a:pt x="1559435" y="522107"/>
                      <a:pt x="1566022" y="510453"/>
                      <a:pt x="1559435" y="522107"/>
                    </a:cubicBezTo>
                    <a:cubicBezTo>
                      <a:pt x="1547528" y="550735"/>
                      <a:pt x="1517887" y="558842"/>
                      <a:pt x="1493566" y="549215"/>
                    </a:cubicBezTo>
                    <a:cubicBezTo>
                      <a:pt x="1493566" y="549215"/>
                      <a:pt x="1496099" y="546681"/>
                      <a:pt x="1486979" y="542628"/>
                    </a:cubicBezTo>
                    <a:cubicBezTo>
                      <a:pt x="1477859" y="538828"/>
                      <a:pt x="1481912" y="545161"/>
                      <a:pt x="1477859" y="538828"/>
                    </a:cubicBezTo>
                    <a:cubicBezTo>
                      <a:pt x="1474058" y="532241"/>
                      <a:pt x="1467471" y="542628"/>
                      <a:pt x="1474058" y="532241"/>
                    </a:cubicBezTo>
                    <a:cubicBezTo>
                      <a:pt x="1477352" y="520840"/>
                      <a:pt x="1483686" y="521094"/>
                      <a:pt x="1490779" y="514253"/>
                    </a:cubicBezTo>
                    <a:cubicBezTo>
                      <a:pt x="1497366" y="507666"/>
                      <a:pt x="1488245" y="507666"/>
                      <a:pt x="1497366" y="507666"/>
                    </a:cubicBezTo>
                    <a:cubicBezTo>
                      <a:pt x="1517633" y="507666"/>
                      <a:pt x="1521687" y="504880"/>
                      <a:pt x="1514087" y="489679"/>
                    </a:cubicBezTo>
                    <a:cubicBezTo>
                      <a:pt x="1487739" y="458011"/>
                      <a:pt x="1475325" y="488919"/>
                      <a:pt x="1444164" y="474225"/>
                    </a:cubicBezTo>
                    <a:cubicBezTo>
                      <a:pt x="1419083" y="481065"/>
                      <a:pt x="1456831" y="481319"/>
                      <a:pt x="1445431" y="501333"/>
                    </a:cubicBezTo>
                    <a:cubicBezTo>
                      <a:pt x="1440364" y="515267"/>
                      <a:pt x="1439857" y="504626"/>
                      <a:pt x="1438843" y="518053"/>
                    </a:cubicBezTo>
                    <a:cubicBezTo>
                      <a:pt x="1444670" y="532494"/>
                      <a:pt x="1432003" y="528694"/>
                      <a:pt x="1443910" y="533507"/>
                    </a:cubicBezTo>
                    <a:cubicBezTo>
                      <a:pt x="1458098" y="540094"/>
                      <a:pt x="1456831" y="529707"/>
                      <a:pt x="1458098" y="540094"/>
                    </a:cubicBezTo>
                    <a:cubicBezTo>
                      <a:pt x="1459618" y="551241"/>
                      <a:pt x="1460885" y="562895"/>
                      <a:pt x="1455564" y="567202"/>
                    </a:cubicBezTo>
                    <a:cubicBezTo>
                      <a:pt x="1445177" y="575056"/>
                      <a:pt x="1456831" y="576322"/>
                      <a:pt x="1445177" y="575056"/>
                    </a:cubicBezTo>
                    <a:cubicBezTo>
                      <a:pt x="1433270" y="580376"/>
                      <a:pt x="1424910" y="561375"/>
                      <a:pt x="1416803" y="564669"/>
                    </a:cubicBezTo>
                    <a:cubicBezTo>
                      <a:pt x="1406163" y="564162"/>
                      <a:pt x="1379562" y="584936"/>
                      <a:pt x="1370188" y="590509"/>
                    </a:cubicBezTo>
                    <a:cubicBezTo>
                      <a:pt x="1354734" y="598363"/>
                      <a:pt x="1365121" y="583923"/>
                      <a:pt x="1354734" y="598363"/>
                    </a:cubicBezTo>
                    <a:cubicBezTo>
                      <a:pt x="1339027" y="622937"/>
                      <a:pt x="1344854" y="606977"/>
                      <a:pt x="1336747" y="619137"/>
                    </a:cubicBezTo>
                    <a:cubicBezTo>
                      <a:pt x="1330413" y="639658"/>
                      <a:pt x="1365121" y="641685"/>
                      <a:pt x="1347134" y="654098"/>
                    </a:cubicBezTo>
                    <a:cubicBezTo>
                      <a:pt x="1338014" y="652832"/>
                      <a:pt x="1354987" y="650298"/>
                      <a:pt x="1338014" y="652832"/>
                    </a:cubicBezTo>
                    <a:cubicBezTo>
                      <a:pt x="1295198" y="658659"/>
                      <a:pt x="1313186" y="648018"/>
                      <a:pt x="1295452" y="642445"/>
                    </a:cubicBezTo>
                    <a:cubicBezTo>
                      <a:pt x="1270371" y="641178"/>
                      <a:pt x="1268851" y="633578"/>
                      <a:pt x="1248837" y="637378"/>
                    </a:cubicBezTo>
                    <a:cubicBezTo>
                      <a:pt x="1244783" y="656632"/>
                      <a:pt x="1272145" y="661952"/>
                      <a:pt x="1279745" y="668286"/>
                    </a:cubicBezTo>
                    <a:cubicBezTo>
                      <a:pt x="1286838" y="669046"/>
                      <a:pt x="1282785" y="687286"/>
                      <a:pt x="1275945" y="686273"/>
                    </a:cubicBezTo>
                    <a:cubicBezTo>
                      <a:pt x="1268091" y="686273"/>
                      <a:pt x="1288865" y="688806"/>
                      <a:pt x="1268091" y="686273"/>
                    </a:cubicBezTo>
                    <a:cubicBezTo>
                      <a:pt x="1241236" y="682726"/>
                      <a:pt x="1247570" y="687540"/>
                      <a:pt x="1233129" y="673352"/>
                    </a:cubicBezTo>
                    <a:cubicBezTo>
                      <a:pt x="1228063" y="668286"/>
                      <a:pt x="1240983" y="673352"/>
                      <a:pt x="1228063" y="668286"/>
                    </a:cubicBezTo>
                    <a:cubicBezTo>
                      <a:pt x="1193861" y="657645"/>
                      <a:pt x="1205768" y="656632"/>
                      <a:pt x="1186768" y="633324"/>
                    </a:cubicBezTo>
                    <a:cubicBezTo>
                      <a:pt x="1200448" y="556815"/>
                      <a:pt x="1182208" y="608243"/>
                      <a:pt x="1146740" y="568722"/>
                    </a:cubicBezTo>
                    <a:cubicBezTo>
                      <a:pt x="1125459" y="544908"/>
                      <a:pt x="1133819" y="553268"/>
                      <a:pt x="1153326" y="546681"/>
                    </a:cubicBezTo>
                    <a:cubicBezTo>
                      <a:pt x="1170047" y="551241"/>
                      <a:pt x="1171314" y="572775"/>
                      <a:pt x="1192088" y="571255"/>
                    </a:cubicBezTo>
                    <a:cubicBezTo>
                      <a:pt x="1222743" y="575816"/>
                      <a:pt x="1256690" y="579616"/>
                      <a:pt x="1286331" y="586709"/>
                    </a:cubicBezTo>
                    <a:cubicBezTo>
                      <a:pt x="1294185" y="587976"/>
                      <a:pt x="1274678" y="591776"/>
                      <a:pt x="1294185" y="587976"/>
                    </a:cubicBezTo>
                    <a:cubicBezTo>
                      <a:pt x="1313692" y="584176"/>
                      <a:pt x="1313692" y="584176"/>
                      <a:pt x="1313692" y="584176"/>
                    </a:cubicBezTo>
                    <a:cubicBezTo>
                      <a:pt x="1313692" y="584176"/>
                      <a:pt x="1313692" y="585443"/>
                      <a:pt x="1321546" y="584176"/>
                    </a:cubicBezTo>
                    <a:cubicBezTo>
                      <a:pt x="1354227" y="578096"/>
                      <a:pt x="1381335" y="554788"/>
                      <a:pt x="1361574" y="529961"/>
                    </a:cubicBezTo>
                    <a:cubicBezTo>
                      <a:pt x="1364615" y="528187"/>
                      <a:pt x="1348654" y="510200"/>
                      <a:pt x="1349921" y="511973"/>
                    </a:cubicBezTo>
                    <a:cubicBezTo>
                      <a:pt x="1349921" y="511973"/>
                      <a:pt x="1361828" y="510706"/>
                      <a:pt x="1344854" y="502853"/>
                    </a:cubicBezTo>
                    <a:cubicBezTo>
                      <a:pt x="1327880" y="494999"/>
                      <a:pt x="1340800" y="497786"/>
                      <a:pt x="1327880" y="494999"/>
                    </a:cubicBezTo>
                    <a:cubicBezTo>
                      <a:pt x="1301785" y="491959"/>
                      <a:pt x="1258717" y="469918"/>
                      <a:pt x="1245036" y="464091"/>
                    </a:cubicBezTo>
                    <a:cubicBezTo>
                      <a:pt x="1232623" y="455985"/>
                      <a:pt x="1227810" y="439264"/>
                      <a:pt x="1210076" y="443317"/>
                    </a:cubicBezTo>
                    <a:cubicBezTo>
                      <a:pt x="1174861" y="434197"/>
                      <a:pt x="1143699" y="443064"/>
                      <a:pt x="1117098" y="422543"/>
                    </a:cubicBezTo>
                    <a:cubicBezTo>
                      <a:pt x="1083151" y="411903"/>
                      <a:pt x="1085938" y="431410"/>
                      <a:pt x="1055790" y="402276"/>
                    </a:cubicBezTo>
                    <a:cubicBezTo>
                      <a:pt x="1080871" y="395182"/>
                      <a:pt x="1136859" y="396702"/>
                      <a:pt x="1053763" y="370101"/>
                    </a:cubicBezTo>
                    <a:cubicBezTo>
                      <a:pt x="1040082" y="364021"/>
                      <a:pt x="1042616" y="378715"/>
                      <a:pt x="1025642" y="373141"/>
                    </a:cubicBezTo>
                    <a:cubicBezTo>
                      <a:pt x="1020575" y="369088"/>
                      <a:pt x="1025642" y="373141"/>
                      <a:pt x="1029695" y="368075"/>
                    </a:cubicBezTo>
                    <a:cubicBezTo>
                      <a:pt x="1042109" y="351861"/>
                      <a:pt x="1013481" y="363261"/>
                      <a:pt x="1006641" y="360981"/>
                    </a:cubicBezTo>
                    <a:cubicBezTo>
                      <a:pt x="999041" y="366048"/>
                      <a:pt x="991187" y="382262"/>
                      <a:pt x="982574" y="375928"/>
                    </a:cubicBezTo>
                    <a:cubicBezTo>
                      <a:pt x="975987" y="375422"/>
                      <a:pt x="990934" y="362754"/>
                      <a:pt x="980547" y="360981"/>
                    </a:cubicBezTo>
                    <a:cubicBezTo>
                      <a:pt x="969146" y="368581"/>
                      <a:pt x="962053" y="383022"/>
                      <a:pt x="942292" y="392142"/>
                    </a:cubicBezTo>
                    <a:cubicBezTo>
                      <a:pt x="935199" y="393156"/>
                      <a:pt x="942292" y="392142"/>
                      <a:pt x="938239" y="389102"/>
                    </a:cubicBezTo>
                    <a:cubicBezTo>
                      <a:pt x="934185" y="386062"/>
                      <a:pt x="938239" y="389102"/>
                      <a:pt x="942292" y="378968"/>
                    </a:cubicBezTo>
                    <a:cubicBezTo>
                      <a:pt x="946346" y="368835"/>
                      <a:pt x="942292" y="378968"/>
                      <a:pt x="947359" y="369848"/>
                    </a:cubicBezTo>
                    <a:cubicBezTo>
                      <a:pt x="953186" y="357181"/>
                      <a:pt x="949386" y="359714"/>
                      <a:pt x="935199" y="363768"/>
                    </a:cubicBezTo>
                    <a:cubicBezTo>
                      <a:pt x="926078" y="366808"/>
                      <a:pt x="935199" y="363768"/>
                      <a:pt x="926078" y="370861"/>
                    </a:cubicBezTo>
                    <a:cubicBezTo>
                      <a:pt x="916958" y="377955"/>
                      <a:pt x="926078" y="370861"/>
                      <a:pt x="922025" y="372888"/>
                    </a:cubicBezTo>
                    <a:cubicBezTo>
                      <a:pt x="910878" y="384289"/>
                      <a:pt x="911638" y="380235"/>
                      <a:pt x="892890" y="403036"/>
                    </a:cubicBezTo>
                    <a:cubicBezTo>
                      <a:pt x="880730" y="416970"/>
                      <a:pt x="892890" y="403036"/>
                      <a:pt x="886810" y="401009"/>
                    </a:cubicBezTo>
                    <a:cubicBezTo>
                      <a:pt x="879716" y="404303"/>
                      <a:pt x="867303" y="404303"/>
                      <a:pt x="856663" y="410130"/>
                    </a:cubicBezTo>
                    <a:cubicBezTo>
                      <a:pt x="849315" y="412916"/>
                      <a:pt x="851596" y="405063"/>
                      <a:pt x="841715" y="408103"/>
                    </a:cubicBezTo>
                    <a:cubicBezTo>
                      <a:pt x="830821" y="412156"/>
                      <a:pt x="834875" y="408356"/>
                      <a:pt x="827781" y="422037"/>
                    </a:cubicBezTo>
                    <a:cubicBezTo>
                      <a:pt x="820687" y="433184"/>
                      <a:pt x="827781" y="422037"/>
                      <a:pt x="814608" y="423050"/>
                    </a:cubicBezTo>
                    <a:cubicBezTo>
                      <a:pt x="801434" y="424570"/>
                      <a:pt x="821954" y="413930"/>
                      <a:pt x="805487" y="405063"/>
                    </a:cubicBezTo>
                    <a:cubicBezTo>
                      <a:pt x="777366" y="399996"/>
                      <a:pt x="808274" y="424823"/>
                      <a:pt x="786486" y="440784"/>
                    </a:cubicBezTo>
                    <a:cubicBezTo>
                      <a:pt x="777366" y="455478"/>
                      <a:pt x="777366" y="440024"/>
                      <a:pt x="767486" y="442051"/>
                    </a:cubicBezTo>
                    <a:cubicBezTo>
                      <a:pt x="757352" y="444077"/>
                      <a:pt x="767486" y="442051"/>
                      <a:pt x="756339" y="441037"/>
                    </a:cubicBezTo>
                    <a:cubicBezTo>
                      <a:pt x="745192" y="440024"/>
                      <a:pt x="756339" y="441037"/>
                      <a:pt x="747218" y="446104"/>
                    </a:cubicBezTo>
                    <a:cubicBezTo>
                      <a:pt x="738098" y="451171"/>
                      <a:pt x="747218" y="446104"/>
                      <a:pt x="739111" y="453198"/>
                    </a:cubicBezTo>
                    <a:cubicBezTo>
                      <a:pt x="731004" y="460291"/>
                      <a:pt x="739111" y="459278"/>
                      <a:pt x="739111" y="459278"/>
                    </a:cubicBezTo>
                    <a:cubicBezTo>
                      <a:pt x="739111" y="459278"/>
                      <a:pt x="739111" y="459278"/>
                      <a:pt x="737084" y="467385"/>
                    </a:cubicBezTo>
                    <a:cubicBezTo>
                      <a:pt x="735058" y="475492"/>
                      <a:pt x="737084" y="467385"/>
                      <a:pt x="734044" y="471438"/>
                    </a:cubicBezTo>
                    <a:cubicBezTo>
                      <a:pt x="713524" y="500066"/>
                      <a:pt x="684390" y="504120"/>
                      <a:pt x="675776" y="541614"/>
                    </a:cubicBezTo>
                    <a:cubicBezTo>
                      <a:pt x="672736" y="552761"/>
                      <a:pt x="675776" y="541614"/>
                      <a:pt x="668682" y="543641"/>
                    </a:cubicBezTo>
                    <a:cubicBezTo>
                      <a:pt x="644615" y="541868"/>
                      <a:pt x="642335" y="562895"/>
                      <a:pt x="623587" y="576829"/>
                    </a:cubicBezTo>
                    <a:cubicBezTo>
                      <a:pt x="619280" y="608497"/>
                      <a:pt x="625614" y="587469"/>
                      <a:pt x="606613" y="602923"/>
                    </a:cubicBezTo>
                    <a:cubicBezTo>
                      <a:pt x="598506" y="609003"/>
                      <a:pt x="606613" y="602923"/>
                      <a:pt x="602560" y="611030"/>
                    </a:cubicBezTo>
                    <a:cubicBezTo>
                      <a:pt x="598253" y="617110"/>
                      <a:pt x="607880" y="627497"/>
                      <a:pt x="597493" y="631044"/>
                    </a:cubicBezTo>
                    <a:cubicBezTo>
                      <a:pt x="586599" y="640671"/>
                      <a:pt x="522757" y="684753"/>
                      <a:pt x="542264" y="695393"/>
                    </a:cubicBezTo>
                    <a:cubicBezTo>
                      <a:pt x="546318" y="701474"/>
                      <a:pt x="542264" y="695393"/>
                      <a:pt x="537197" y="702487"/>
                    </a:cubicBezTo>
                    <a:cubicBezTo>
                      <a:pt x="532131" y="709580"/>
                      <a:pt x="537197" y="702487"/>
                      <a:pt x="531117" y="700460"/>
                    </a:cubicBezTo>
                    <a:cubicBezTo>
                      <a:pt x="525037" y="698433"/>
                      <a:pt x="514143" y="708567"/>
                      <a:pt x="508063" y="711607"/>
                    </a:cubicBezTo>
                    <a:cubicBezTo>
                      <a:pt x="501983" y="714647"/>
                      <a:pt x="508063" y="711607"/>
                      <a:pt x="500969" y="710594"/>
                    </a:cubicBezTo>
                    <a:cubicBezTo>
                      <a:pt x="493876" y="709580"/>
                      <a:pt x="490836" y="718701"/>
                      <a:pt x="490836" y="718701"/>
                    </a:cubicBezTo>
                    <a:cubicBezTo>
                      <a:pt x="483995" y="725034"/>
                      <a:pt x="475889" y="739982"/>
                      <a:pt x="466768" y="739728"/>
                    </a:cubicBezTo>
                    <a:cubicBezTo>
                      <a:pt x="453341" y="741248"/>
                      <a:pt x="467781" y="735421"/>
                      <a:pt x="447767" y="751889"/>
                    </a:cubicBezTo>
                    <a:cubicBezTo>
                      <a:pt x="434847" y="764049"/>
                      <a:pt x="443714" y="757969"/>
                      <a:pt x="443714" y="757969"/>
                    </a:cubicBezTo>
                    <a:cubicBezTo>
                      <a:pt x="441941" y="761009"/>
                      <a:pt x="425473" y="777983"/>
                      <a:pt x="418633" y="772916"/>
                    </a:cubicBezTo>
                    <a:cubicBezTo>
                      <a:pt x="403939" y="775956"/>
                      <a:pt x="413313" y="770129"/>
                      <a:pt x="406473" y="780010"/>
                    </a:cubicBezTo>
                    <a:cubicBezTo>
                      <a:pt x="401406" y="786090"/>
                      <a:pt x="402419" y="797997"/>
                      <a:pt x="397352" y="806104"/>
                    </a:cubicBezTo>
                    <a:cubicBezTo>
                      <a:pt x="392286" y="814211"/>
                      <a:pt x="397352" y="806104"/>
                      <a:pt x="401406" y="815224"/>
                    </a:cubicBezTo>
                    <a:cubicBezTo>
                      <a:pt x="405459" y="824345"/>
                      <a:pt x="401406" y="815224"/>
                      <a:pt x="407486" y="825358"/>
                    </a:cubicBezTo>
                    <a:cubicBezTo>
                      <a:pt x="413566" y="835492"/>
                      <a:pt x="407486" y="825358"/>
                      <a:pt x="407486" y="828398"/>
                    </a:cubicBezTo>
                    <a:cubicBezTo>
                      <a:pt x="410273" y="843599"/>
                      <a:pt x="435607" y="846385"/>
                      <a:pt x="418633" y="856519"/>
                    </a:cubicBezTo>
                    <a:cubicBezTo>
                      <a:pt x="409259" y="871466"/>
                      <a:pt x="414073" y="856519"/>
                      <a:pt x="415593" y="875520"/>
                    </a:cubicBezTo>
                    <a:cubicBezTo>
                      <a:pt x="416606" y="888440"/>
                      <a:pt x="415593" y="875520"/>
                      <a:pt x="409513" y="881600"/>
                    </a:cubicBezTo>
                    <a:cubicBezTo>
                      <a:pt x="400646" y="888440"/>
                      <a:pt x="407232" y="880840"/>
                      <a:pt x="401406" y="887680"/>
                    </a:cubicBezTo>
                    <a:cubicBezTo>
                      <a:pt x="404699" y="906428"/>
                      <a:pt x="422940" y="916561"/>
                      <a:pt x="437634" y="925935"/>
                    </a:cubicBezTo>
                    <a:cubicBezTo>
                      <a:pt x="461195" y="940376"/>
                      <a:pt x="492102" y="929482"/>
                      <a:pt x="508823" y="906934"/>
                    </a:cubicBezTo>
                    <a:cubicBezTo>
                      <a:pt x="521744" y="901868"/>
                      <a:pt x="554931" y="862853"/>
                      <a:pt x="554931" y="898827"/>
                    </a:cubicBezTo>
                    <a:cubicBezTo>
                      <a:pt x="571145" y="909721"/>
                      <a:pt x="563798" y="929989"/>
                      <a:pt x="572919" y="945949"/>
                    </a:cubicBezTo>
                    <a:cubicBezTo>
                      <a:pt x="577985" y="957096"/>
                      <a:pt x="572919" y="945949"/>
                      <a:pt x="572919" y="953043"/>
                    </a:cubicBezTo>
                    <a:cubicBezTo>
                      <a:pt x="572919" y="960136"/>
                      <a:pt x="572919" y="953043"/>
                      <a:pt x="577985" y="961150"/>
                    </a:cubicBezTo>
                    <a:cubicBezTo>
                      <a:pt x="583559" y="968750"/>
                      <a:pt x="588119" y="964696"/>
                      <a:pt x="591919" y="975083"/>
                    </a:cubicBezTo>
                    <a:cubicBezTo>
                      <a:pt x="598000" y="983190"/>
                      <a:pt x="591919" y="975083"/>
                      <a:pt x="591919" y="981164"/>
                    </a:cubicBezTo>
                    <a:cubicBezTo>
                      <a:pt x="587866" y="989271"/>
                      <a:pt x="609907" y="1002191"/>
                      <a:pt x="601040" y="1007258"/>
                    </a:cubicBezTo>
                    <a:cubicBezTo>
                      <a:pt x="589639" y="1025499"/>
                      <a:pt x="575199" y="1048553"/>
                      <a:pt x="614973" y="1034366"/>
                    </a:cubicBezTo>
                    <a:cubicBezTo>
                      <a:pt x="663362" y="1045766"/>
                      <a:pt x="621814" y="1022712"/>
                      <a:pt x="694270" y="1001178"/>
                    </a:cubicBezTo>
                    <a:cubicBezTo>
                      <a:pt x="715297" y="992057"/>
                      <a:pt x="700350" y="996111"/>
                      <a:pt x="707190" y="986231"/>
                    </a:cubicBezTo>
                    <a:cubicBezTo>
                      <a:pt x="714284" y="976097"/>
                      <a:pt x="707190" y="986231"/>
                      <a:pt x="708204" y="983190"/>
                    </a:cubicBezTo>
                    <a:cubicBezTo>
                      <a:pt x="709217" y="980150"/>
                      <a:pt x="706177" y="978124"/>
                      <a:pt x="701110" y="975083"/>
                    </a:cubicBezTo>
                    <a:cubicBezTo>
                      <a:pt x="693003" y="965203"/>
                      <a:pt x="712510" y="954563"/>
                      <a:pt x="706177" y="940882"/>
                    </a:cubicBezTo>
                    <a:cubicBezTo>
                      <a:pt x="711750" y="934549"/>
                      <a:pt x="717577" y="925682"/>
                      <a:pt x="717324" y="916815"/>
                    </a:cubicBezTo>
                    <a:cubicBezTo>
                      <a:pt x="736578" y="899334"/>
                      <a:pt x="753805" y="886667"/>
                      <a:pt x="768499" y="862599"/>
                    </a:cubicBezTo>
                    <a:cubicBezTo>
                      <a:pt x="767486" y="848666"/>
                      <a:pt x="745445" y="819024"/>
                      <a:pt x="727458" y="821558"/>
                    </a:cubicBezTo>
                    <a:cubicBezTo>
                      <a:pt x="717324" y="816998"/>
                      <a:pt x="726444" y="785077"/>
                      <a:pt x="724417" y="771396"/>
                    </a:cubicBezTo>
                    <a:cubicBezTo>
                      <a:pt x="731511" y="728328"/>
                      <a:pt x="792820" y="707554"/>
                      <a:pt x="825754" y="681966"/>
                    </a:cubicBezTo>
                    <a:cubicBezTo>
                      <a:pt x="858436" y="670819"/>
                      <a:pt x="815368" y="646498"/>
                      <a:pt x="843742" y="632818"/>
                    </a:cubicBezTo>
                    <a:cubicBezTo>
                      <a:pt x="854889" y="613564"/>
                      <a:pt x="861476" y="617617"/>
                      <a:pt x="907078" y="608750"/>
                    </a:cubicBezTo>
                    <a:cubicBezTo>
                      <a:pt x="938239" y="603683"/>
                      <a:pt x="907078" y="608750"/>
                      <a:pt x="915184" y="607737"/>
                    </a:cubicBezTo>
                    <a:cubicBezTo>
                      <a:pt x="923291" y="606723"/>
                      <a:pt x="915184" y="607737"/>
                      <a:pt x="922278" y="611790"/>
                    </a:cubicBezTo>
                    <a:cubicBezTo>
                      <a:pt x="935199" y="612550"/>
                      <a:pt x="954453" y="611790"/>
                      <a:pt x="949386" y="631804"/>
                    </a:cubicBezTo>
                    <a:cubicBezTo>
                      <a:pt x="947359" y="640925"/>
                      <a:pt x="935199" y="647512"/>
                      <a:pt x="925318" y="653845"/>
                    </a:cubicBezTo>
                    <a:cubicBezTo>
                      <a:pt x="909865" y="670059"/>
                      <a:pt x="892890" y="679179"/>
                      <a:pt x="874143" y="698940"/>
                    </a:cubicBezTo>
                    <a:cubicBezTo>
                      <a:pt x="864516" y="712621"/>
                      <a:pt x="828795" y="722754"/>
                      <a:pt x="834875" y="749102"/>
                    </a:cubicBezTo>
                    <a:cubicBezTo>
                      <a:pt x="836142" y="750875"/>
                      <a:pt x="832848" y="774690"/>
                      <a:pt x="837915" y="776210"/>
                    </a:cubicBezTo>
                    <a:cubicBezTo>
                      <a:pt x="854889" y="817251"/>
                      <a:pt x="807767" y="813451"/>
                      <a:pt x="877183" y="847399"/>
                    </a:cubicBezTo>
                    <a:cubicBezTo>
                      <a:pt x="909104" y="845879"/>
                      <a:pt x="910371" y="858039"/>
                      <a:pt x="950399" y="847399"/>
                    </a:cubicBezTo>
                    <a:cubicBezTo>
                      <a:pt x="967373" y="844359"/>
                      <a:pt x="950399" y="847399"/>
                      <a:pt x="954453" y="844359"/>
                    </a:cubicBezTo>
                    <a:cubicBezTo>
                      <a:pt x="958506" y="841319"/>
                      <a:pt x="954453" y="844359"/>
                      <a:pt x="969400" y="835238"/>
                    </a:cubicBezTo>
                    <a:cubicBezTo>
                      <a:pt x="984347" y="826118"/>
                      <a:pt x="976493" y="831438"/>
                      <a:pt x="984347" y="829411"/>
                    </a:cubicBezTo>
                    <a:cubicBezTo>
                      <a:pt x="1000561" y="837012"/>
                      <a:pt x="1007654" y="837012"/>
                      <a:pt x="1021842" y="818771"/>
                    </a:cubicBezTo>
                    <a:cubicBezTo>
                      <a:pt x="1018042" y="841065"/>
                      <a:pt x="1051483" y="842839"/>
                      <a:pt x="1066177" y="842332"/>
                    </a:cubicBezTo>
                    <a:cubicBezTo>
                      <a:pt x="1072510" y="860319"/>
                      <a:pt x="1049710" y="852212"/>
                      <a:pt x="1043883" y="853479"/>
                    </a:cubicBezTo>
                    <a:cubicBezTo>
                      <a:pt x="1040082" y="856519"/>
                      <a:pt x="1040082" y="856519"/>
                      <a:pt x="1040082" y="856519"/>
                    </a:cubicBezTo>
                    <a:cubicBezTo>
                      <a:pt x="1050976" y="864373"/>
                      <a:pt x="1012975" y="864879"/>
                      <a:pt x="1015761" y="864626"/>
                    </a:cubicBezTo>
                    <a:cubicBezTo>
                      <a:pt x="1009428" y="871213"/>
                      <a:pt x="1012721" y="876787"/>
                      <a:pt x="1011455" y="885147"/>
                    </a:cubicBezTo>
                    <a:cubicBezTo>
                      <a:pt x="1002081" y="893761"/>
                      <a:pt x="1002588" y="910735"/>
                      <a:pt x="1002588" y="920615"/>
                    </a:cubicBezTo>
                    <a:cubicBezTo>
                      <a:pt x="1031469" y="956336"/>
                      <a:pt x="978013" y="902374"/>
                      <a:pt x="993974" y="894774"/>
                    </a:cubicBezTo>
                    <a:cubicBezTo>
                      <a:pt x="1003094" y="896547"/>
                      <a:pt x="1011202" y="887174"/>
                      <a:pt x="1008668" y="878560"/>
                    </a:cubicBezTo>
                    <a:cubicBezTo>
                      <a:pt x="990681" y="853986"/>
                      <a:pt x="826008" y="896041"/>
                      <a:pt x="884783" y="920362"/>
                    </a:cubicBezTo>
                    <a:cubicBezTo>
                      <a:pt x="895424" y="923655"/>
                      <a:pt x="911384" y="910988"/>
                      <a:pt x="917211" y="924415"/>
                    </a:cubicBezTo>
                    <a:cubicBezTo>
                      <a:pt x="917465" y="937336"/>
                      <a:pt x="917971" y="972043"/>
                      <a:pt x="900998" y="964696"/>
                    </a:cubicBezTo>
                    <a:cubicBezTo>
                      <a:pt x="884783" y="957349"/>
                      <a:pt x="877690" y="942909"/>
                      <a:pt x="859196" y="948482"/>
                    </a:cubicBezTo>
                    <a:cubicBezTo>
                      <a:pt x="836648" y="956843"/>
                      <a:pt x="828035" y="968497"/>
                      <a:pt x="829554" y="991551"/>
                    </a:cubicBezTo>
                    <a:cubicBezTo>
                      <a:pt x="830568" y="1039939"/>
                      <a:pt x="825248" y="1055140"/>
                      <a:pt x="777113" y="1072367"/>
                    </a:cubicBezTo>
                    <a:cubicBezTo>
                      <a:pt x="742405" y="1063500"/>
                      <a:pt x="776353" y="1044499"/>
                      <a:pt x="751525" y="1053620"/>
                    </a:cubicBezTo>
                    <a:cubicBezTo>
                      <a:pt x="719097" y="1060460"/>
                      <a:pt x="727711" y="1063500"/>
                      <a:pt x="707190" y="1073887"/>
                    </a:cubicBezTo>
                    <a:cubicBezTo>
                      <a:pt x="689203" y="1082501"/>
                      <a:pt x="655508" y="1088328"/>
                      <a:pt x="641321" y="1090101"/>
                    </a:cubicBezTo>
                    <a:cubicBezTo>
                      <a:pt x="631948" y="1094155"/>
                      <a:pt x="618267" y="1072114"/>
                      <a:pt x="607627" y="1073887"/>
                    </a:cubicBezTo>
                    <a:cubicBezTo>
                      <a:pt x="584319" y="1074141"/>
                      <a:pt x="547331" y="1105302"/>
                      <a:pt x="551131" y="1081994"/>
                    </a:cubicBezTo>
                    <a:cubicBezTo>
                      <a:pt x="552398" y="1069834"/>
                      <a:pt x="565825" y="1072620"/>
                      <a:pt x="552398" y="1069834"/>
                    </a:cubicBezTo>
                    <a:cubicBezTo>
                      <a:pt x="538971" y="1067047"/>
                      <a:pt x="549611" y="1067047"/>
                      <a:pt x="538971" y="1067047"/>
                    </a:cubicBezTo>
                    <a:cubicBezTo>
                      <a:pt x="516677" y="1067300"/>
                      <a:pt x="518450" y="1053873"/>
                      <a:pt x="525544" y="1037406"/>
                    </a:cubicBezTo>
                    <a:cubicBezTo>
                      <a:pt x="526810" y="1030566"/>
                      <a:pt x="522757" y="1045513"/>
                      <a:pt x="526810" y="1030566"/>
                    </a:cubicBezTo>
                    <a:cubicBezTo>
                      <a:pt x="530864" y="1015872"/>
                      <a:pt x="525544" y="1022459"/>
                      <a:pt x="530864" y="1015872"/>
                    </a:cubicBezTo>
                    <a:cubicBezTo>
                      <a:pt x="551638" y="994591"/>
                      <a:pt x="552145" y="990031"/>
                      <a:pt x="540237" y="967483"/>
                    </a:cubicBezTo>
                    <a:cubicBezTo>
                      <a:pt x="556958" y="915548"/>
                      <a:pt x="494382" y="979644"/>
                      <a:pt x="485009" y="976857"/>
                    </a:cubicBezTo>
                    <a:cubicBezTo>
                      <a:pt x="452074" y="974577"/>
                      <a:pt x="487289" y="1035379"/>
                      <a:pt x="476902" y="1046780"/>
                    </a:cubicBezTo>
                    <a:cubicBezTo>
                      <a:pt x="476648" y="1058940"/>
                      <a:pt x="481462" y="1059193"/>
                      <a:pt x="486276" y="1065527"/>
                    </a:cubicBezTo>
                    <a:cubicBezTo>
                      <a:pt x="489062" y="1072367"/>
                      <a:pt x="493116" y="1058687"/>
                      <a:pt x="489062" y="1072367"/>
                    </a:cubicBezTo>
                    <a:cubicBezTo>
                      <a:pt x="483995" y="1094661"/>
                      <a:pt x="473862" y="1090101"/>
                      <a:pt x="460688" y="1100742"/>
                    </a:cubicBezTo>
                    <a:cubicBezTo>
                      <a:pt x="379112" y="1097195"/>
                      <a:pt x="394565" y="1119995"/>
                      <a:pt x="354284" y="1173197"/>
                    </a:cubicBezTo>
                    <a:cubicBezTo>
                      <a:pt x="333257" y="1184345"/>
                      <a:pt x="327683" y="1193972"/>
                      <a:pt x="305895" y="1193718"/>
                    </a:cubicBezTo>
                    <a:cubicBezTo>
                      <a:pt x="281575" y="1214746"/>
                      <a:pt x="309189" y="1216519"/>
                      <a:pt x="260040" y="1240840"/>
                    </a:cubicBezTo>
                    <a:cubicBezTo>
                      <a:pt x="262321" y="1241853"/>
                      <a:pt x="239520" y="1250467"/>
                      <a:pt x="234453" y="1247680"/>
                    </a:cubicBezTo>
                    <a:cubicBezTo>
                      <a:pt x="226346" y="1247680"/>
                      <a:pt x="235720" y="1251734"/>
                      <a:pt x="226346" y="1247680"/>
                    </a:cubicBezTo>
                    <a:cubicBezTo>
                      <a:pt x="216972" y="1243627"/>
                      <a:pt x="226346" y="1244893"/>
                      <a:pt x="216972" y="1243627"/>
                    </a:cubicBezTo>
                    <a:cubicBezTo>
                      <a:pt x="207599" y="1242360"/>
                      <a:pt x="214186" y="1236787"/>
                      <a:pt x="207599" y="1242360"/>
                    </a:cubicBezTo>
                    <a:cubicBezTo>
                      <a:pt x="199745" y="1249200"/>
                      <a:pt x="210132" y="1260094"/>
                      <a:pt x="206839" y="1267948"/>
                    </a:cubicBezTo>
                    <a:cubicBezTo>
                      <a:pt x="208865" y="1272001"/>
                      <a:pt x="225079" y="1258574"/>
                      <a:pt x="208865" y="1272001"/>
                    </a:cubicBezTo>
                    <a:cubicBezTo>
                      <a:pt x="188345" y="1290495"/>
                      <a:pt x="202785" y="1288215"/>
                      <a:pt x="184545" y="1282895"/>
                    </a:cubicBezTo>
                    <a:cubicBezTo>
                      <a:pt x="183531" y="1273268"/>
                      <a:pt x="149330" y="1278335"/>
                      <a:pt x="149583" y="1280108"/>
                    </a:cubicBezTo>
                    <a:cubicBezTo>
                      <a:pt x="113609" y="1296575"/>
                      <a:pt x="165544" y="1306709"/>
                      <a:pt x="164277" y="1306962"/>
                    </a:cubicBezTo>
                    <a:cubicBezTo>
                      <a:pt x="164277" y="1305696"/>
                      <a:pt x="168837" y="1300629"/>
                      <a:pt x="172637" y="1307216"/>
                    </a:cubicBezTo>
                    <a:cubicBezTo>
                      <a:pt x="186065" y="1320643"/>
                      <a:pt x="195691" y="1319629"/>
                      <a:pt x="192398" y="1336603"/>
                    </a:cubicBezTo>
                    <a:cubicBezTo>
                      <a:pt x="210892" y="1373845"/>
                      <a:pt x="229893" y="1368271"/>
                      <a:pt x="224826" y="1399939"/>
                    </a:cubicBezTo>
                    <a:cubicBezTo>
                      <a:pt x="224826" y="1399939"/>
                      <a:pt x="234200" y="1410833"/>
                      <a:pt x="224826" y="1417420"/>
                    </a:cubicBezTo>
                    <a:cubicBezTo>
                      <a:pt x="197212" y="1469355"/>
                      <a:pt x="236226" y="1462008"/>
                      <a:pt x="157437" y="1461755"/>
                    </a:cubicBezTo>
                    <a:cubicBezTo>
                      <a:pt x="149330" y="1460488"/>
                      <a:pt x="145276" y="1468342"/>
                      <a:pt x="139956" y="1462261"/>
                    </a:cubicBezTo>
                    <a:cubicBezTo>
                      <a:pt x="134636" y="1456181"/>
                      <a:pt x="146796" y="1456181"/>
                      <a:pt x="134636" y="1456181"/>
                    </a:cubicBezTo>
                    <a:cubicBezTo>
                      <a:pt x="115888" y="1458715"/>
                      <a:pt x="110062" y="1456688"/>
                      <a:pt x="97901" y="1456181"/>
                    </a:cubicBezTo>
                    <a:cubicBezTo>
                      <a:pt x="49766" y="1448834"/>
                      <a:pt x="35579" y="1441487"/>
                      <a:pt x="3911" y="1473662"/>
                    </a:cubicBezTo>
                    <a:cubicBezTo>
                      <a:pt x="27219" y="1492663"/>
                      <a:pt x="3151" y="1482529"/>
                      <a:pt x="3911" y="1499249"/>
                    </a:cubicBezTo>
                    <a:cubicBezTo>
                      <a:pt x="9991" y="1509636"/>
                      <a:pt x="18098" y="1526610"/>
                      <a:pt x="17338" y="1530157"/>
                    </a:cubicBezTo>
                    <a:cubicBezTo>
                      <a:pt x="18098" y="1542318"/>
                      <a:pt x="4164" y="1565878"/>
                      <a:pt x="2898" y="1576012"/>
                    </a:cubicBezTo>
                    <a:cubicBezTo>
                      <a:pt x="8218" y="1590706"/>
                      <a:pt x="-5209" y="1595520"/>
                      <a:pt x="2391" y="1609707"/>
                    </a:cubicBezTo>
                    <a:cubicBezTo>
                      <a:pt x="28232" y="1617560"/>
                      <a:pt x="2644" y="1650748"/>
                      <a:pt x="9231" y="1664936"/>
                    </a:cubicBezTo>
                    <a:cubicBezTo>
                      <a:pt x="21898" y="1663922"/>
                      <a:pt x="39632" y="1666202"/>
                      <a:pt x="50526" y="1659615"/>
                    </a:cubicBezTo>
                    <a:cubicBezTo>
                      <a:pt x="50526" y="1659615"/>
                      <a:pt x="56353" y="1666456"/>
                      <a:pt x="63193" y="1664936"/>
                    </a:cubicBezTo>
                    <a:cubicBezTo>
                      <a:pt x="70034" y="1663669"/>
                      <a:pt x="59140" y="1651508"/>
                      <a:pt x="70034" y="1663669"/>
                    </a:cubicBezTo>
                    <a:cubicBezTo>
                      <a:pt x="88021" y="1679123"/>
                      <a:pt x="85994" y="1688750"/>
                      <a:pt x="97901" y="1696097"/>
                    </a:cubicBezTo>
                    <a:cubicBezTo>
                      <a:pt x="115635" y="1709524"/>
                      <a:pt x="107275" y="1693056"/>
                      <a:pt x="115888" y="1685203"/>
                    </a:cubicBezTo>
                    <a:cubicBezTo>
                      <a:pt x="136663" y="1664175"/>
                      <a:pt x="162250" y="1672282"/>
                      <a:pt x="188598" y="1671776"/>
                    </a:cubicBezTo>
                    <a:cubicBezTo>
                      <a:pt x="193665" y="1677349"/>
                      <a:pt x="215199" y="1653282"/>
                      <a:pt x="214186" y="1654295"/>
                    </a:cubicBezTo>
                    <a:cubicBezTo>
                      <a:pt x="225079" y="1646695"/>
                      <a:pt x="239773" y="1646188"/>
                      <a:pt x="243826" y="1628707"/>
                    </a:cubicBezTo>
                    <a:cubicBezTo>
                      <a:pt x="246614" y="1621867"/>
                      <a:pt x="236986" y="1628707"/>
                      <a:pt x="246614" y="1621867"/>
                    </a:cubicBezTo>
                    <a:cubicBezTo>
                      <a:pt x="255987" y="1615027"/>
                      <a:pt x="250667" y="1620601"/>
                      <a:pt x="255987" y="1615027"/>
                    </a:cubicBezTo>
                    <a:cubicBezTo>
                      <a:pt x="261307" y="1609707"/>
                      <a:pt x="265361" y="1621867"/>
                      <a:pt x="261307" y="1609707"/>
                    </a:cubicBezTo>
                    <a:cubicBezTo>
                      <a:pt x="257254" y="1597546"/>
                      <a:pt x="264094" y="1608440"/>
                      <a:pt x="257254" y="1597546"/>
                    </a:cubicBezTo>
                    <a:cubicBezTo>
                      <a:pt x="250414" y="1586653"/>
                      <a:pt x="247880" y="1601600"/>
                      <a:pt x="250414" y="1586653"/>
                    </a:cubicBezTo>
                    <a:cubicBezTo>
                      <a:pt x="248893" y="1570945"/>
                      <a:pt x="264094" y="1553211"/>
                      <a:pt x="271948" y="1546371"/>
                    </a:cubicBezTo>
                    <a:cubicBezTo>
                      <a:pt x="282335" y="1530411"/>
                      <a:pt x="330470" y="1520024"/>
                      <a:pt x="341870" y="1515463"/>
                    </a:cubicBezTo>
                    <a:cubicBezTo>
                      <a:pt x="364418" y="1509383"/>
                      <a:pt x="330723" y="1477462"/>
                      <a:pt x="358084" y="1461501"/>
                    </a:cubicBezTo>
                    <a:cubicBezTo>
                      <a:pt x="375565" y="1454661"/>
                      <a:pt x="391525" y="1466062"/>
                      <a:pt x="407993" y="1466822"/>
                    </a:cubicBezTo>
                    <a:cubicBezTo>
                      <a:pt x="432313" y="1484809"/>
                      <a:pt x="449288" y="1454154"/>
                      <a:pt x="459168" y="1449341"/>
                    </a:cubicBezTo>
                    <a:cubicBezTo>
                      <a:pt x="523010" y="1390565"/>
                      <a:pt x="552904" y="1497223"/>
                      <a:pt x="595213" y="1517997"/>
                    </a:cubicBezTo>
                    <a:cubicBezTo>
                      <a:pt x="610160" y="1530157"/>
                      <a:pt x="639548" y="1537251"/>
                      <a:pt x="651708" y="1548904"/>
                    </a:cubicBezTo>
                    <a:cubicBezTo>
                      <a:pt x="684390" y="1578039"/>
                      <a:pt x="729484" y="1613254"/>
                      <a:pt x="654495" y="1625667"/>
                    </a:cubicBezTo>
                    <a:cubicBezTo>
                      <a:pt x="641574" y="1628961"/>
                      <a:pt x="614973" y="1623134"/>
                      <a:pt x="604586" y="1628454"/>
                    </a:cubicBezTo>
                    <a:cubicBezTo>
                      <a:pt x="604586" y="1628454"/>
                      <a:pt x="601800" y="1645935"/>
                      <a:pt x="601800" y="1645935"/>
                    </a:cubicBezTo>
                    <a:lnTo>
                      <a:pt x="619280" y="1658095"/>
                    </a:lnTo>
                    <a:cubicBezTo>
                      <a:pt x="636001" y="1665442"/>
                      <a:pt x="651962" y="1666962"/>
                      <a:pt x="652975" y="1671522"/>
                    </a:cubicBezTo>
                    <a:cubicBezTo>
                      <a:pt x="673749" y="1672029"/>
                      <a:pt x="672989" y="1665949"/>
                      <a:pt x="671722" y="1649988"/>
                    </a:cubicBezTo>
                    <a:cubicBezTo>
                      <a:pt x="695283" y="1634534"/>
                      <a:pt x="700603" y="1622121"/>
                      <a:pt x="717577" y="1605653"/>
                    </a:cubicBezTo>
                    <a:cubicBezTo>
                      <a:pt x="724924" y="1594253"/>
                      <a:pt x="704150" y="1583106"/>
                      <a:pt x="709470" y="1566638"/>
                    </a:cubicBezTo>
                    <a:cubicBezTo>
                      <a:pt x="723911" y="1546624"/>
                      <a:pt x="742405" y="1573732"/>
                      <a:pt x="759379" y="1563852"/>
                    </a:cubicBezTo>
                    <a:cubicBezTo>
                      <a:pt x="754312" y="1555491"/>
                      <a:pt x="757859" y="1551185"/>
                      <a:pt x="748485" y="1547638"/>
                    </a:cubicBezTo>
                    <a:cubicBezTo>
                      <a:pt x="725684" y="1536744"/>
                      <a:pt x="721377" y="1536998"/>
                      <a:pt x="701363" y="1530157"/>
                    </a:cubicBezTo>
                    <a:cubicBezTo>
                      <a:pt x="694523" y="1524837"/>
                      <a:pt x="694523" y="1524837"/>
                      <a:pt x="694523" y="1524837"/>
                    </a:cubicBezTo>
                    <a:cubicBezTo>
                      <a:pt x="695536" y="1514957"/>
                      <a:pt x="676789" y="1504063"/>
                      <a:pt x="681096" y="1506090"/>
                    </a:cubicBezTo>
                    <a:cubicBezTo>
                      <a:pt x="669189" y="1510650"/>
                      <a:pt x="644361" y="1491902"/>
                      <a:pt x="633974" y="1479235"/>
                    </a:cubicBezTo>
                    <a:cubicBezTo>
                      <a:pt x="625867" y="1466315"/>
                      <a:pt x="629414" y="1476449"/>
                      <a:pt x="624601" y="1463021"/>
                    </a:cubicBezTo>
                    <a:cubicBezTo>
                      <a:pt x="619280" y="1453648"/>
                      <a:pt x="628654" y="1460235"/>
                      <a:pt x="619280" y="1453648"/>
                    </a:cubicBezTo>
                    <a:cubicBezTo>
                      <a:pt x="609907" y="1446807"/>
                      <a:pt x="618014" y="1452381"/>
                      <a:pt x="609907" y="1446807"/>
                    </a:cubicBezTo>
                    <a:cubicBezTo>
                      <a:pt x="601800" y="1441487"/>
                      <a:pt x="612694" y="1453648"/>
                      <a:pt x="601800" y="1441487"/>
                    </a:cubicBezTo>
                    <a:cubicBezTo>
                      <a:pt x="590906" y="1429327"/>
                      <a:pt x="590906" y="1429327"/>
                      <a:pt x="590906" y="1429327"/>
                    </a:cubicBezTo>
                    <a:cubicBezTo>
                      <a:pt x="580519" y="1399179"/>
                      <a:pt x="601293" y="1376885"/>
                      <a:pt x="628654" y="1392846"/>
                    </a:cubicBezTo>
                    <a:cubicBezTo>
                      <a:pt x="644361" y="1402472"/>
                      <a:pt x="685909" y="1429073"/>
                      <a:pt x="689203" y="1442754"/>
                    </a:cubicBezTo>
                    <a:cubicBezTo>
                      <a:pt x="709470" y="1455421"/>
                      <a:pt x="718337" y="1471635"/>
                      <a:pt x="731004" y="1485822"/>
                    </a:cubicBezTo>
                    <a:cubicBezTo>
                      <a:pt x="752792" y="1484556"/>
                      <a:pt x="786740" y="1511410"/>
                      <a:pt x="790286" y="1531677"/>
                    </a:cubicBezTo>
                    <a:cubicBezTo>
                      <a:pt x="787246" y="1560812"/>
                      <a:pt x="788260" y="1560305"/>
                      <a:pt x="799661" y="1578799"/>
                    </a:cubicBezTo>
                    <a:cubicBezTo>
                      <a:pt x="804474" y="1591466"/>
                      <a:pt x="814101" y="1608947"/>
                      <a:pt x="829302" y="1615280"/>
                    </a:cubicBezTo>
                    <a:cubicBezTo>
                      <a:pt x="835129" y="1615280"/>
                      <a:pt x="833862" y="1633014"/>
                      <a:pt x="829302" y="1634028"/>
                    </a:cubicBezTo>
                    <a:cubicBezTo>
                      <a:pt x="838168" y="1640108"/>
                      <a:pt x="831328" y="1648975"/>
                      <a:pt x="842729" y="1660882"/>
                    </a:cubicBezTo>
                    <a:cubicBezTo>
                      <a:pt x="850836" y="1671776"/>
                      <a:pt x="833355" y="1673042"/>
                      <a:pt x="857422" y="1677096"/>
                    </a:cubicBezTo>
                    <a:cubicBezTo>
                      <a:pt x="906064" y="1678616"/>
                      <a:pt x="888837" y="1694576"/>
                      <a:pt x="896437" y="1687990"/>
                    </a:cubicBezTo>
                    <a:cubicBezTo>
                      <a:pt x="904544" y="1678616"/>
                      <a:pt x="909865" y="1689256"/>
                      <a:pt x="904544" y="1678616"/>
                    </a:cubicBezTo>
                    <a:cubicBezTo>
                      <a:pt x="901504" y="1663669"/>
                      <a:pt x="883010" y="1661135"/>
                      <a:pt x="895171" y="1648975"/>
                    </a:cubicBezTo>
                    <a:cubicBezTo>
                      <a:pt x="895171" y="1648975"/>
                      <a:pt x="874903" y="1636814"/>
                      <a:pt x="896437" y="1638081"/>
                    </a:cubicBezTo>
                    <a:cubicBezTo>
                      <a:pt x="917971" y="1639348"/>
                      <a:pt x="917971" y="1639348"/>
                      <a:pt x="917971" y="1639348"/>
                    </a:cubicBezTo>
                    <a:cubicBezTo>
                      <a:pt x="919238" y="1627187"/>
                      <a:pt x="932665" y="1636561"/>
                      <a:pt x="919238" y="1627187"/>
                    </a:cubicBezTo>
                    <a:cubicBezTo>
                      <a:pt x="905811" y="1617814"/>
                      <a:pt x="919238" y="1627187"/>
                      <a:pt x="905811" y="1617814"/>
                    </a:cubicBezTo>
                    <a:cubicBezTo>
                      <a:pt x="891623" y="1613000"/>
                      <a:pt x="891117" y="1604640"/>
                      <a:pt x="887064" y="1600333"/>
                    </a:cubicBezTo>
                    <a:cubicBezTo>
                      <a:pt x="889850" y="1588173"/>
                      <a:pt x="904544" y="1599066"/>
                      <a:pt x="889850" y="1588173"/>
                    </a:cubicBezTo>
                    <a:cubicBezTo>
                      <a:pt x="861476" y="1567905"/>
                      <a:pt x="866543" y="1564612"/>
                      <a:pt x="885797" y="1562585"/>
                    </a:cubicBezTo>
                    <a:cubicBezTo>
                      <a:pt x="899984" y="1565878"/>
                      <a:pt x="929372" y="1545104"/>
                      <a:pt x="924812" y="1549158"/>
                    </a:cubicBezTo>
                    <a:cubicBezTo>
                      <a:pt x="924812" y="1549158"/>
                      <a:pt x="927599" y="1549158"/>
                      <a:pt x="935705" y="1545104"/>
                    </a:cubicBezTo>
                    <a:cubicBezTo>
                      <a:pt x="943812" y="1541051"/>
                      <a:pt x="928865" y="1538264"/>
                      <a:pt x="943812" y="1541051"/>
                    </a:cubicBezTo>
                    <a:cubicBezTo>
                      <a:pt x="961040" y="1543584"/>
                      <a:pt x="961800" y="1540798"/>
                      <a:pt x="971680" y="1545864"/>
                    </a:cubicBezTo>
                    <a:cubicBezTo>
                      <a:pt x="978520" y="1574492"/>
                      <a:pt x="973960" y="1620347"/>
                      <a:pt x="1005121" y="1628707"/>
                    </a:cubicBezTo>
                    <a:cubicBezTo>
                      <a:pt x="1027162" y="1632254"/>
                      <a:pt x="1012721" y="1617307"/>
                      <a:pt x="1032736" y="1638081"/>
                    </a:cubicBezTo>
                    <a:cubicBezTo>
                      <a:pt x="1042869" y="1644668"/>
                      <a:pt x="1041096" y="1643655"/>
                      <a:pt x="1053510" y="1645428"/>
                    </a:cubicBezTo>
                    <a:cubicBezTo>
                      <a:pt x="1065417" y="1645428"/>
                      <a:pt x="1058577" y="1652775"/>
                      <a:pt x="1065417" y="1645428"/>
                    </a:cubicBezTo>
                    <a:cubicBezTo>
                      <a:pt x="1073777" y="1637321"/>
                      <a:pt x="1070737" y="1639601"/>
                      <a:pt x="1077324" y="1632001"/>
                    </a:cubicBezTo>
                    <a:cubicBezTo>
                      <a:pt x="1076057" y="1615534"/>
                      <a:pt x="1106712" y="1639601"/>
                      <a:pt x="1111018" y="1639348"/>
                    </a:cubicBezTo>
                    <a:cubicBezTo>
                      <a:pt x="1145726" y="1652775"/>
                      <a:pt x="1147753" y="1652522"/>
                      <a:pt x="1176381" y="1638335"/>
                    </a:cubicBezTo>
                    <a:cubicBezTo>
                      <a:pt x="1189048" y="1632254"/>
                      <a:pt x="1186008" y="1636308"/>
                      <a:pt x="1199182" y="1636308"/>
                    </a:cubicBezTo>
                    <a:cubicBezTo>
                      <a:pt x="1206275" y="1634788"/>
                      <a:pt x="1229583" y="1629974"/>
                      <a:pt x="1230850" y="1637321"/>
                    </a:cubicBezTo>
                    <a:cubicBezTo>
                      <a:pt x="1225529" y="1651255"/>
                      <a:pt x="1216156" y="1677096"/>
                      <a:pt x="1228823" y="1689003"/>
                    </a:cubicBezTo>
                    <a:cubicBezTo>
                      <a:pt x="1227810" y="1706230"/>
                      <a:pt x="1213622" y="1715351"/>
                      <a:pt x="1212862" y="1730298"/>
                    </a:cubicBezTo>
                    <a:cubicBezTo>
                      <a:pt x="1216156" y="1740938"/>
                      <a:pt x="1196395" y="1748792"/>
                      <a:pt x="1197915" y="1756139"/>
                    </a:cubicBezTo>
                    <a:cubicBezTo>
                      <a:pt x="1204502" y="1771339"/>
                      <a:pt x="1194621" y="1778686"/>
                      <a:pt x="1188034" y="1790340"/>
                    </a:cubicBezTo>
                    <a:cubicBezTo>
                      <a:pt x="1177394" y="1793887"/>
                      <a:pt x="1190568" y="1845315"/>
                      <a:pt x="1189301" y="1851902"/>
                    </a:cubicBezTo>
                    <a:cubicBezTo>
                      <a:pt x="1177394" y="1852409"/>
                      <a:pt x="1196901" y="1886610"/>
                      <a:pt x="1198675" y="1883570"/>
                    </a:cubicBezTo>
                    <a:cubicBezTo>
                      <a:pt x="1186261" y="1901051"/>
                      <a:pt x="1210835" y="1905611"/>
                      <a:pt x="1214635" y="1915238"/>
                    </a:cubicBezTo>
                    <a:cubicBezTo>
                      <a:pt x="1221729" y="1933479"/>
                      <a:pt x="1224516" y="1944879"/>
                      <a:pt x="1239210" y="1961853"/>
                    </a:cubicBezTo>
                    <a:cubicBezTo>
                      <a:pt x="1244277" y="1970973"/>
                      <a:pt x="1251624" y="1994027"/>
                      <a:pt x="1255170" y="1998081"/>
                    </a:cubicBezTo>
                    <a:cubicBezTo>
                      <a:pt x="1274424" y="2035322"/>
                      <a:pt x="1304065" y="2036589"/>
                      <a:pt x="1312932" y="2077884"/>
                    </a:cubicBezTo>
                    <a:cubicBezTo>
                      <a:pt x="1311919" y="2110565"/>
                      <a:pt x="1307612" y="2099418"/>
                      <a:pt x="1315719" y="2121459"/>
                    </a:cubicBezTo>
                    <a:cubicBezTo>
                      <a:pt x="1337253" y="2147553"/>
                      <a:pt x="1368668" y="2161740"/>
                      <a:pt x="1381082" y="2186314"/>
                    </a:cubicBezTo>
                    <a:cubicBezTo>
                      <a:pt x="1377788" y="2193915"/>
                      <a:pt x="1371961" y="2174154"/>
                      <a:pt x="1377788" y="2193915"/>
                    </a:cubicBezTo>
                    <a:cubicBezTo>
                      <a:pt x="1381588" y="2221276"/>
                      <a:pt x="1402362" y="2243823"/>
                      <a:pt x="1410976" y="2261557"/>
                    </a:cubicBezTo>
                    <a:cubicBezTo>
                      <a:pt x="1410976" y="2261557"/>
                      <a:pt x="1405149" y="2285625"/>
                      <a:pt x="1410976" y="2297785"/>
                    </a:cubicBezTo>
                    <a:cubicBezTo>
                      <a:pt x="1416803" y="2309946"/>
                      <a:pt x="1416803" y="2299306"/>
                      <a:pt x="1416803" y="2309946"/>
                    </a:cubicBezTo>
                    <a:cubicBezTo>
                      <a:pt x="1416803" y="2320586"/>
                      <a:pt x="1414016" y="2305385"/>
                      <a:pt x="1416803" y="2320586"/>
                    </a:cubicBezTo>
                    <a:cubicBezTo>
                      <a:pt x="1419590" y="2335533"/>
                      <a:pt x="1409709" y="2337307"/>
                      <a:pt x="1422630" y="2347694"/>
                    </a:cubicBezTo>
                    <a:cubicBezTo>
                      <a:pt x="1442897" y="2364161"/>
                      <a:pt x="1421109" y="2365681"/>
                      <a:pt x="1442897" y="2364161"/>
                    </a:cubicBezTo>
                    <a:cubicBezTo>
                      <a:pt x="1464431" y="2362641"/>
                      <a:pt x="1440110" y="2373281"/>
                      <a:pt x="1464431" y="2362641"/>
                    </a:cubicBezTo>
                    <a:cubicBezTo>
                      <a:pt x="1496099" y="2349467"/>
                      <a:pt x="1478872" y="2359854"/>
                      <a:pt x="1496099" y="2346174"/>
                    </a:cubicBezTo>
                    <a:cubicBezTo>
                      <a:pt x="1504713" y="2338574"/>
                      <a:pt x="1489005" y="2341614"/>
                      <a:pt x="1504713" y="2338574"/>
                    </a:cubicBezTo>
                    <a:cubicBezTo>
                      <a:pt x="1543221" y="2329200"/>
                      <a:pt x="1515606" y="2342880"/>
                      <a:pt x="1549555" y="2326413"/>
                    </a:cubicBezTo>
                    <a:cubicBezTo>
                      <a:pt x="1595156" y="2295759"/>
                      <a:pt x="1590849" y="2317293"/>
                      <a:pt x="1627584" y="2299306"/>
                    </a:cubicBezTo>
                    <a:cubicBezTo>
                      <a:pt x="1654438" y="2281825"/>
                      <a:pt x="1637971" y="2288918"/>
                      <a:pt x="1657985" y="2285625"/>
                    </a:cubicBezTo>
                    <a:cubicBezTo>
                      <a:pt x="1670906" y="2271944"/>
                      <a:pt x="1665079" y="2282585"/>
                      <a:pt x="1670906" y="2271944"/>
                    </a:cubicBezTo>
                    <a:cubicBezTo>
                      <a:pt x="1676733" y="2261304"/>
                      <a:pt x="1656465" y="2271944"/>
                      <a:pt x="1676733" y="2261304"/>
                    </a:cubicBezTo>
                    <a:cubicBezTo>
                      <a:pt x="1703840" y="2249904"/>
                      <a:pt x="1704347" y="2242303"/>
                      <a:pt x="1722841" y="2237237"/>
                    </a:cubicBezTo>
                    <a:cubicBezTo>
                      <a:pt x="1735761" y="2237237"/>
                      <a:pt x="1721320" y="2244837"/>
                      <a:pt x="1735761" y="2237237"/>
                    </a:cubicBezTo>
                    <a:cubicBezTo>
                      <a:pt x="1762869" y="2225329"/>
                      <a:pt x="1744121" y="2226596"/>
                      <a:pt x="1757296" y="2216209"/>
                    </a:cubicBezTo>
                    <a:cubicBezTo>
                      <a:pt x="1768949" y="2208609"/>
                      <a:pt x="1748682" y="2211649"/>
                      <a:pt x="1768949" y="2208609"/>
                    </a:cubicBezTo>
                    <a:cubicBezTo>
                      <a:pt x="1800617" y="2209875"/>
                      <a:pt x="1794537" y="2194675"/>
                      <a:pt x="1804924" y="2179981"/>
                    </a:cubicBezTo>
                    <a:cubicBezTo>
                      <a:pt x="1823671" y="2183528"/>
                      <a:pt x="1816578" y="2154140"/>
                      <a:pt x="1826458" y="2143753"/>
                    </a:cubicBezTo>
                    <a:cubicBezTo>
                      <a:pt x="1829245" y="2139193"/>
                      <a:pt x="1810498" y="2152873"/>
                      <a:pt x="1829245" y="2139193"/>
                    </a:cubicBezTo>
                    <a:cubicBezTo>
                      <a:pt x="1859392" y="2110565"/>
                      <a:pt x="1862939" y="2099418"/>
                      <a:pt x="1878393" y="2078897"/>
                    </a:cubicBezTo>
                    <a:cubicBezTo>
                      <a:pt x="1883713" y="2069270"/>
                      <a:pt x="1860152" y="2068004"/>
                      <a:pt x="1859646" y="2056350"/>
                    </a:cubicBezTo>
                    <a:cubicBezTo>
                      <a:pt x="1859646" y="2056350"/>
                      <a:pt x="1859646" y="2056350"/>
                      <a:pt x="1853819" y="2048750"/>
                    </a:cubicBezTo>
                    <a:cubicBezTo>
                      <a:pt x="1847992" y="2041149"/>
                      <a:pt x="1862433" y="2045709"/>
                      <a:pt x="1847992" y="2041149"/>
                    </a:cubicBezTo>
                    <a:cubicBezTo>
                      <a:pt x="1825445" y="2035322"/>
                      <a:pt x="1820884" y="2029749"/>
                      <a:pt x="1804671" y="2020122"/>
                    </a:cubicBezTo>
                    <a:cubicBezTo>
                      <a:pt x="1794537" y="2011001"/>
                      <a:pt x="1808977" y="2032282"/>
                      <a:pt x="1794537" y="2011001"/>
                    </a:cubicBezTo>
                    <a:cubicBezTo>
                      <a:pt x="1780096" y="1989974"/>
                      <a:pt x="1780096" y="1989974"/>
                      <a:pt x="1780096" y="1989974"/>
                    </a:cubicBezTo>
                    <a:cubicBezTo>
                      <a:pt x="1780096" y="1989974"/>
                      <a:pt x="1778576" y="1983894"/>
                      <a:pt x="1778576" y="1976293"/>
                    </a:cubicBezTo>
                    <a:cubicBezTo>
                      <a:pt x="1778576" y="1968693"/>
                      <a:pt x="1787190" y="1974773"/>
                      <a:pt x="1778576" y="1968693"/>
                    </a:cubicBezTo>
                    <a:cubicBezTo>
                      <a:pt x="1769963" y="1962613"/>
                      <a:pt x="1759829" y="1965653"/>
                      <a:pt x="1755522" y="1973253"/>
                    </a:cubicBezTo>
                    <a:cubicBezTo>
                      <a:pt x="1744375" y="2004161"/>
                      <a:pt x="1683319" y="2037602"/>
                      <a:pt x="1652918" y="2012521"/>
                    </a:cubicBezTo>
                    <a:cubicBezTo>
                      <a:pt x="1636198" y="1994787"/>
                      <a:pt x="1661532" y="1962866"/>
                      <a:pt x="1644305" y="1965906"/>
                    </a:cubicBezTo>
                    <a:cubicBezTo>
                      <a:pt x="1628344" y="1964386"/>
                      <a:pt x="1628344" y="1964386"/>
                      <a:pt x="1628344" y="1964386"/>
                    </a:cubicBezTo>
                    <a:cubicBezTo>
                      <a:pt x="1628344" y="1964386"/>
                      <a:pt x="1638478" y="2002134"/>
                      <a:pt x="1624037" y="1971987"/>
                    </a:cubicBezTo>
                    <a:cubicBezTo>
                      <a:pt x="1609597" y="1941839"/>
                      <a:pt x="1609597" y="1941839"/>
                      <a:pt x="1609597" y="1941839"/>
                    </a:cubicBezTo>
                    <a:cubicBezTo>
                      <a:pt x="1583249" y="1915491"/>
                      <a:pt x="1561968" y="1891930"/>
                      <a:pt x="1550314" y="1860516"/>
                    </a:cubicBezTo>
                    <a:cubicBezTo>
                      <a:pt x="1551835" y="1852916"/>
                      <a:pt x="1541701" y="1863556"/>
                      <a:pt x="1551835" y="1852916"/>
                    </a:cubicBezTo>
                    <a:cubicBezTo>
                      <a:pt x="1561968" y="1842275"/>
                      <a:pt x="1544741" y="1843795"/>
                      <a:pt x="1561968" y="1842275"/>
                    </a:cubicBezTo>
                    <a:cubicBezTo>
                      <a:pt x="1587302" y="1837968"/>
                      <a:pt x="1603516" y="1846329"/>
                      <a:pt x="1615424" y="1857222"/>
                    </a:cubicBezTo>
                    <a:cubicBezTo>
                      <a:pt x="1623531" y="1871410"/>
                      <a:pt x="1640758" y="1893957"/>
                      <a:pt x="1650132" y="1908398"/>
                    </a:cubicBezTo>
                    <a:cubicBezTo>
                      <a:pt x="1658745" y="1914478"/>
                      <a:pt x="1639998" y="1902317"/>
                      <a:pt x="1658745" y="1914478"/>
                    </a:cubicBezTo>
                    <a:cubicBezTo>
                      <a:pt x="1677493" y="1926638"/>
                      <a:pt x="1677493" y="1922078"/>
                      <a:pt x="1689146" y="1930945"/>
                    </a:cubicBezTo>
                    <a:cubicBezTo>
                      <a:pt x="1706120" y="1952226"/>
                      <a:pt x="1744375" y="1952226"/>
                      <a:pt x="1758562" y="1944372"/>
                    </a:cubicBezTo>
                    <a:cubicBezTo>
                      <a:pt x="1767176" y="1938292"/>
                      <a:pt x="1744121" y="1942852"/>
                      <a:pt x="1767176" y="1938292"/>
                    </a:cubicBezTo>
                    <a:cubicBezTo>
                      <a:pt x="1790230" y="1933732"/>
                      <a:pt x="1781616" y="1929172"/>
                      <a:pt x="1790230" y="1933732"/>
                    </a:cubicBezTo>
                    <a:cubicBezTo>
                      <a:pt x="1798844" y="1938292"/>
                      <a:pt x="1793017" y="1924612"/>
                      <a:pt x="1798844" y="1938292"/>
                    </a:cubicBezTo>
                    <a:cubicBezTo>
                      <a:pt x="1804671" y="1951719"/>
                      <a:pt x="1803150" y="1950453"/>
                      <a:pt x="1805937" y="1959319"/>
                    </a:cubicBezTo>
                    <a:cubicBezTo>
                      <a:pt x="1808724" y="1968440"/>
                      <a:pt x="1785670" y="1953239"/>
                      <a:pt x="1808724" y="1968440"/>
                    </a:cubicBezTo>
                    <a:cubicBezTo>
                      <a:pt x="1831778" y="1983387"/>
                      <a:pt x="1814551" y="1980600"/>
                      <a:pt x="1839125" y="1987947"/>
                    </a:cubicBezTo>
                    <a:cubicBezTo>
                      <a:pt x="1912848" y="2017335"/>
                      <a:pt x="1984290" y="1976293"/>
                      <a:pt x="2051426" y="1992507"/>
                    </a:cubicBezTo>
                    <a:cubicBezTo>
                      <a:pt x="2071440" y="2011255"/>
                      <a:pt x="2106148" y="2055590"/>
                      <a:pt x="2133762" y="2058883"/>
                    </a:cubicBezTo>
                    <a:cubicBezTo>
                      <a:pt x="2177591" y="2069017"/>
                      <a:pt x="2109442" y="2073324"/>
                      <a:pt x="2133762" y="2093591"/>
                    </a:cubicBezTo>
                    <a:cubicBezTo>
                      <a:pt x="2146430" y="2102205"/>
                      <a:pt x="2144403" y="2101952"/>
                      <a:pt x="2155297" y="2113099"/>
                    </a:cubicBezTo>
                    <a:cubicBezTo>
                      <a:pt x="2165430" y="2123739"/>
                      <a:pt x="2149470" y="2119179"/>
                      <a:pt x="2165430" y="2123739"/>
                    </a:cubicBezTo>
                    <a:cubicBezTo>
                      <a:pt x="2181391" y="2128299"/>
                      <a:pt x="2179871" y="2131339"/>
                      <a:pt x="2190004" y="2125259"/>
                    </a:cubicBezTo>
                    <a:cubicBezTo>
                      <a:pt x="2200138" y="2119179"/>
                      <a:pt x="2192791" y="2141726"/>
                      <a:pt x="2200138" y="2119179"/>
                    </a:cubicBezTo>
                    <a:cubicBezTo>
                      <a:pt x="2207232" y="2096631"/>
                      <a:pt x="2200138" y="2078644"/>
                      <a:pt x="2213059" y="2085991"/>
                    </a:cubicBezTo>
                    <a:cubicBezTo>
                      <a:pt x="2225979" y="2093591"/>
                      <a:pt x="2234593" y="2107018"/>
                      <a:pt x="2234593" y="2107018"/>
                    </a:cubicBezTo>
                    <a:cubicBezTo>
                      <a:pt x="2236113" y="2141220"/>
                      <a:pt x="2228006" y="2185048"/>
                      <a:pt x="2244727" y="2209369"/>
                    </a:cubicBezTo>
                    <a:cubicBezTo>
                      <a:pt x="2236366" y="2228370"/>
                      <a:pt x="2252327" y="2232930"/>
                      <a:pt x="2254860" y="2250157"/>
                    </a:cubicBezTo>
                    <a:cubicBezTo>
                      <a:pt x="2255114" y="2269664"/>
                      <a:pt x="2261194" y="2298545"/>
                      <a:pt x="2275381" y="2312732"/>
                    </a:cubicBezTo>
                    <a:cubicBezTo>
                      <a:pt x="2270314" y="2321093"/>
                      <a:pt x="2281208" y="2319319"/>
                      <a:pt x="2282221" y="2327680"/>
                    </a:cubicBezTo>
                    <a:cubicBezTo>
                      <a:pt x="2283235" y="2343387"/>
                      <a:pt x="2281715" y="2347947"/>
                      <a:pt x="2282474" y="2358334"/>
                    </a:cubicBezTo>
                    <a:cubicBezTo>
                      <a:pt x="2299195" y="2386202"/>
                      <a:pt x="2314649" y="2403176"/>
                      <a:pt x="2320476" y="2433830"/>
                    </a:cubicBezTo>
                    <a:cubicBezTo>
                      <a:pt x="2316676" y="2450551"/>
                      <a:pt x="2342517" y="2501219"/>
                      <a:pt x="2357971" y="2494633"/>
                    </a:cubicBezTo>
                    <a:cubicBezTo>
                      <a:pt x="2352397" y="2493619"/>
                      <a:pt x="2375958" y="2486272"/>
                      <a:pt x="2372918" y="2486779"/>
                    </a:cubicBezTo>
                    <a:cubicBezTo>
                      <a:pt x="2373678" y="2473098"/>
                      <a:pt x="2388119" y="2464231"/>
                      <a:pt x="2391665" y="2460178"/>
                    </a:cubicBezTo>
                    <a:cubicBezTo>
                      <a:pt x="2394199" y="2453338"/>
                      <a:pt x="2401545" y="2444471"/>
                      <a:pt x="2405093" y="2438137"/>
                    </a:cubicBezTo>
                    <a:cubicBezTo>
                      <a:pt x="2409906" y="2431044"/>
                      <a:pt x="2415226" y="2435604"/>
                      <a:pt x="2420800" y="2425470"/>
                    </a:cubicBezTo>
                    <a:cubicBezTo>
                      <a:pt x="2423080" y="2421670"/>
                      <a:pt x="2426120" y="2438137"/>
                      <a:pt x="2423080" y="2421670"/>
                    </a:cubicBezTo>
                    <a:cubicBezTo>
                      <a:pt x="2420040" y="2405203"/>
                      <a:pt x="2422320" y="2411536"/>
                      <a:pt x="2420040" y="2405203"/>
                    </a:cubicBezTo>
                    <a:cubicBezTo>
                      <a:pt x="2412186" y="2388989"/>
                      <a:pt x="2419279" y="2396842"/>
                      <a:pt x="2424346" y="2386455"/>
                    </a:cubicBezTo>
                    <a:cubicBezTo>
                      <a:pt x="2421053" y="2368975"/>
                      <a:pt x="2438027" y="2356054"/>
                      <a:pt x="2437267" y="2348707"/>
                    </a:cubicBezTo>
                    <a:cubicBezTo>
                      <a:pt x="2430680" y="2338067"/>
                      <a:pt x="2425867" y="2316786"/>
                      <a:pt x="2430427" y="2305639"/>
                    </a:cubicBezTo>
                    <a:cubicBezTo>
                      <a:pt x="2422827" y="2297532"/>
                      <a:pt x="2429667" y="2273464"/>
                      <a:pt x="2441827" y="2271184"/>
                    </a:cubicBezTo>
                    <a:cubicBezTo>
                      <a:pt x="2459561" y="2268144"/>
                      <a:pt x="2453228" y="2257250"/>
                      <a:pt x="2471975" y="2254717"/>
                    </a:cubicBezTo>
                    <a:cubicBezTo>
                      <a:pt x="2490975" y="2253450"/>
                      <a:pt x="2483882" y="2246104"/>
                      <a:pt x="2490722" y="2237490"/>
                    </a:cubicBezTo>
                    <a:cubicBezTo>
                      <a:pt x="2509723" y="2218236"/>
                      <a:pt x="2532017" y="2199742"/>
                      <a:pt x="2549244" y="2184288"/>
                    </a:cubicBezTo>
                    <a:cubicBezTo>
                      <a:pt x="2551525" y="2182768"/>
                      <a:pt x="2546204" y="2189101"/>
                      <a:pt x="2551525" y="2182768"/>
                    </a:cubicBezTo>
                    <a:cubicBezTo>
                      <a:pt x="2556845" y="2176434"/>
                      <a:pt x="2556845" y="2176434"/>
                      <a:pt x="2556845" y="2176434"/>
                    </a:cubicBezTo>
                    <a:cubicBezTo>
                      <a:pt x="2556845" y="2176434"/>
                      <a:pt x="2549244" y="2176434"/>
                      <a:pt x="2556845" y="2172634"/>
                    </a:cubicBezTo>
                    <a:cubicBezTo>
                      <a:pt x="2570018" y="2167060"/>
                      <a:pt x="2567485" y="2163007"/>
                      <a:pt x="2578632" y="2155407"/>
                    </a:cubicBezTo>
                    <a:cubicBezTo>
                      <a:pt x="2612580" y="2144260"/>
                      <a:pt x="2608527" y="2145526"/>
                      <a:pt x="2616887" y="2114619"/>
                    </a:cubicBezTo>
                    <a:cubicBezTo>
                      <a:pt x="2612580" y="2087511"/>
                      <a:pt x="2655142" y="2107018"/>
                      <a:pt x="2667049" y="2097898"/>
                    </a:cubicBezTo>
                    <a:cubicBezTo>
                      <a:pt x="2687823" y="2085738"/>
                      <a:pt x="2710877" y="2097391"/>
                      <a:pt x="2721011" y="2078644"/>
                    </a:cubicBezTo>
                    <a:cubicBezTo>
                      <a:pt x="2737478" y="2069524"/>
                      <a:pt x="2742038" y="2067750"/>
                      <a:pt x="2741278" y="2086751"/>
                    </a:cubicBezTo>
                    <a:cubicBezTo>
                      <a:pt x="2746091" y="2089791"/>
                      <a:pt x="2744318" y="2078644"/>
                      <a:pt x="2746091" y="2089791"/>
                    </a:cubicBezTo>
                    <a:cubicBezTo>
                      <a:pt x="2746091" y="2097898"/>
                      <a:pt x="2752932" y="2116139"/>
                      <a:pt x="2754705" y="2120192"/>
                    </a:cubicBezTo>
                    <a:cubicBezTo>
                      <a:pt x="2772692" y="2160727"/>
                      <a:pt x="2817787" y="2152367"/>
                      <a:pt x="2815001" y="2203289"/>
                    </a:cubicBezTo>
                    <a:cubicBezTo>
                      <a:pt x="2816268" y="2214689"/>
                      <a:pt x="2815001" y="2224569"/>
                      <a:pt x="2816014" y="2233690"/>
                    </a:cubicBezTo>
                    <a:cubicBezTo>
                      <a:pt x="2816268" y="2250664"/>
                      <a:pt x="2816014" y="2270931"/>
                      <a:pt x="2837295" y="2274225"/>
                    </a:cubicBezTo>
                    <a:cubicBezTo>
                      <a:pt x="2856549" y="2262317"/>
                      <a:pt x="2875043" y="2243317"/>
                      <a:pt x="2887710" y="2237743"/>
                    </a:cubicBezTo>
                    <a:cubicBezTo>
                      <a:pt x="2902151" y="2230649"/>
                      <a:pt x="2904430" y="2286892"/>
                      <a:pt x="2912031" y="2291452"/>
                    </a:cubicBezTo>
                    <a:cubicBezTo>
                      <a:pt x="2915831" y="2303612"/>
                      <a:pt x="2914818" y="2288412"/>
                      <a:pt x="2915831" y="2303612"/>
                    </a:cubicBezTo>
                    <a:cubicBezTo>
                      <a:pt x="2916845" y="2318813"/>
                      <a:pt x="2916845" y="2318813"/>
                      <a:pt x="2916845" y="2318813"/>
                    </a:cubicBezTo>
                    <a:cubicBezTo>
                      <a:pt x="2914058" y="2327426"/>
                      <a:pt x="2935085" y="2365175"/>
                      <a:pt x="2935339" y="2374548"/>
                    </a:cubicBezTo>
                    <a:cubicBezTo>
                      <a:pt x="2935339" y="2390762"/>
                      <a:pt x="2935339" y="2414830"/>
                      <a:pt x="2935339" y="2430284"/>
                    </a:cubicBezTo>
                    <a:cubicBezTo>
                      <a:pt x="2928498" y="2443711"/>
                      <a:pt x="2922164" y="2455364"/>
                      <a:pt x="2920898" y="2472845"/>
                    </a:cubicBezTo>
                    <a:cubicBezTo>
                      <a:pt x="2910004" y="2514900"/>
                      <a:pt x="2961433" y="2527567"/>
                      <a:pt x="2978153" y="2552901"/>
                    </a:cubicBezTo>
                    <a:cubicBezTo>
                      <a:pt x="2988794" y="2569369"/>
                      <a:pt x="2982460" y="2596983"/>
                      <a:pt x="2983980" y="2611677"/>
                    </a:cubicBezTo>
                    <a:cubicBezTo>
                      <a:pt x="2993608" y="2610410"/>
                      <a:pt x="2998421" y="2635238"/>
                      <a:pt x="3002475" y="2639038"/>
                    </a:cubicBezTo>
                    <a:cubicBezTo>
                      <a:pt x="3015395" y="2650945"/>
                      <a:pt x="3028822" y="2668426"/>
                      <a:pt x="3049089" y="2672479"/>
                    </a:cubicBezTo>
                    <a:cubicBezTo>
                      <a:pt x="3065303" y="2681093"/>
                      <a:pt x="3077970" y="2697053"/>
                      <a:pt x="3086837" y="2679573"/>
                    </a:cubicBezTo>
                    <a:cubicBezTo>
                      <a:pt x="3087851" y="2676532"/>
                      <a:pt x="3097478" y="2702880"/>
                      <a:pt x="3087851" y="2676532"/>
                    </a:cubicBezTo>
                    <a:cubicBezTo>
                      <a:pt x="3071637" y="2636504"/>
                      <a:pt x="3086078" y="2662599"/>
                      <a:pt x="3072397" y="2641064"/>
                    </a:cubicBezTo>
                    <a:cubicBezTo>
                      <a:pt x="3061756" y="2622064"/>
                      <a:pt x="3068090" y="2646385"/>
                      <a:pt x="3065557" y="2620797"/>
                    </a:cubicBezTo>
                    <a:cubicBezTo>
                      <a:pt x="3066823" y="2597236"/>
                      <a:pt x="3064290" y="2601796"/>
                      <a:pt x="3060743" y="2584316"/>
                    </a:cubicBezTo>
                    <a:cubicBezTo>
                      <a:pt x="3053650" y="2559488"/>
                      <a:pt x="3019195" y="2531114"/>
                      <a:pt x="2999688" y="2521487"/>
                    </a:cubicBezTo>
                    <a:cubicBezTo>
                      <a:pt x="2991834" y="2516420"/>
                      <a:pt x="2998674" y="2531621"/>
                      <a:pt x="2991834" y="2516420"/>
                    </a:cubicBezTo>
                    <a:cubicBezTo>
                      <a:pt x="2978660" y="2494379"/>
                      <a:pt x="2989554" y="2493872"/>
                      <a:pt x="2977393" y="2476899"/>
                    </a:cubicBezTo>
                    <a:cubicBezTo>
                      <a:pt x="2971060" y="2476645"/>
                      <a:pt x="2967007" y="2458151"/>
                      <a:pt x="2961940" y="2456631"/>
                    </a:cubicBezTo>
                    <a:cubicBezTo>
                      <a:pt x="2955099" y="2455618"/>
                      <a:pt x="2961940" y="2462711"/>
                      <a:pt x="2955099" y="2455618"/>
                    </a:cubicBezTo>
                    <a:cubicBezTo>
                      <a:pt x="2933818" y="2444724"/>
                      <a:pt x="2954086" y="2440417"/>
                      <a:pt x="2954086" y="2418123"/>
                    </a:cubicBezTo>
                    <a:cubicBezTo>
                      <a:pt x="2957126" y="2399629"/>
                      <a:pt x="2965740" y="2377588"/>
                      <a:pt x="2974607" y="2365428"/>
                    </a:cubicBezTo>
                    <a:cubicBezTo>
                      <a:pt x="2974860" y="2347947"/>
                      <a:pt x="2984487" y="2339840"/>
                      <a:pt x="2990060" y="2344147"/>
                    </a:cubicBezTo>
                    <a:cubicBezTo>
                      <a:pt x="2996901" y="2350227"/>
                      <a:pt x="2995887" y="2351241"/>
                      <a:pt x="2997914" y="2355294"/>
                    </a:cubicBezTo>
                    <a:cubicBezTo>
                      <a:pt x="2999941" y="2359348"/>
                      <a:pt x="2986260" y="2351241"/>
                      <a:pt x="2999941" y="2359348"/>
                    </a:cubicBezTo>
                    <a:cubicBezTo>
                      <a:pt x="3019955" y="2374548"/>
                      <a:pt x="3023249" y="2361881"/>
                      <a:pt x="3034902" y="2374548"/>
                    </a:cubicBezTo>
                    <a:cubicBezTo>
                      <a:pt x="3057956" y="2397602"/>
                      <a:pt x="3046302" y="2408496"/>
                      <a:pt x="3078477" y="2420150"/>
                    </a:cubicBezTo>
                    <a:cubicBezTo>
                      <a:pt x="3115972" y="2444471"/>
                      <a:pt x="3087597" y="2454858"/>
                      <a:pt x="3107612" y="2477912"/>
                    </a:cubicBezTo>
                    <a:cubicBezTo>
                      <a:pt x="3131932" y="2469805"/>
                      <a:pt x="3148906" y="2447511"/>
                      <a:pt x="3162080" y="2429270"/>
                    </a:cubicBezTo>
                    <a:cubicBezTo>
                      <a:pt x="3176521" y="2433577"/>
                      <a:pt x="3199068" y="2414323"/>
                      <a:pt x="3199828" y="2410016"/>
                    </a:cubicBezTo>
                    <a:cubicBezTo>
                      <a:pt x="3230989" y="2391776"/>
                      <a:pt x="3223896" y="2368975"/>
                      <a:pt x="3224149" y="2339080"/>
                    </a:cubicBezTo>
                    <a:cubicBezTo>
                      <a:pt x="3214269" y="2331733"/>
                      <a:pt x="3219335" y="2318813"/>
                      <a:pt x="3217309" y="2308679"/>
                    </a:cubicBezTo>
                    <a:cubicBezTo>
                      <a:pt x="3212242" y="2299052"/>
                      <a:pt x="3206668" y="2285372"/>
                      <a:pt x="3202868" y="2275238"/>
                    </a:cubicBezTo>
                    <a:cubicBezTo>
                      <a:pt x="3177534" y="2237237"/>
                      <a:pt x="3152453" y="2235716"/>
                      <a:pt x="3141813" y="2202275"/>
                    </a:cubicBezTo>
                    <a:cubicBezTo>
                      <a:pt x="3137506" y="2195181"/>
                      <a:pt x="3122052" y="2158954"/>
                      <a:pt x="3138013" y="2149580"/>
                    </a:cubicBezTo>
                    <a:cubicBezTo>
                      <a:pt x="3154227" y="2135646"/>
                      <a:pt x="3189188" y="2102205"/>
                      <a:pt x="3202108" y="2097898"/>
                    </a:cubicBezTo>
                    <a:cubicBezTo>
                      <a:pt x="3232003" y="2090804"/>
                      <a:pt x="3237323" y="2102205"/>
                      <a:pt x="3235043" y="2130326"/>
                    </a:cubicBezTo>
                    <a:cubicBezTo>
                      <a:pt x="3234536" y="2132353"/>
                      <a:pt x="3255564" y="2144260"/>
                      <a:pt x="3255564" y="2136406"/>
                    </a:cubicBezTo>
                    <a:cubicBezTo>
                      <a:pt x="3259364" y="2129312"/>
                      <a:pt x="3260377" y="2136406"/>
                      <a:pt x="3259364" y="2129312"/>
                    </a:cubicBezTo>
                    <a:cubicBezTo>
                      <a:pt x="3258351" y="2122219"/>
                      <a:pt x="3247710" y="2132353"/>
                      <a:pt x="3258351" y="2122219"/>
                    </a:cubicBezTo>
                    <a:cubicBezTo>
                      <a:pt x="3272284" y="2107272"/>
                      <a:pt x="3279885" y="2104992"/>
                      <a:pt x="3295338" y="2099925"/>
                    </a:cubicBezTo>
                    <a:cubicBezTo>
                      <a:pt x="3324473" y="2088524"/>
                      <a:pt x="3351074" y="2093085"/>
                      <a:pt x="3372101" y="2069524"/>
                    </a:cubicBezTo>
                    <a:cubicBezTo>
                      <a:pt x="3372101" y="2069524"/>
                      <a:pt x="3382741" y="2076617"/>
                      <a:pt x="3393382" y="2069524"/>
                    </a:cubicBezTo>
                    <a:cubicBezTo>
                      <a:pt x="3404023" y="2062430"/>
                      <a:pt x="3384768" y="2069524"/>
                      <a:pt x="3404023" y="2062430"/>
                    </a:cubicBezTo>
                    <a:cubicBezTo>
                      <a:pt x="3436704" y="2051283"/>
                      <a:pt x="3428597" y="2050523"/>
                      <a:pt x="3446837" y="2037096"/>
                    </a:cubicBezTo>
                    <a:cubicBezTo>
                      <a:pt x="3461784" y="2027215"/>
                      <a:pt x="3469892" y="2014802"/>
                      <a:pt x="3479772" y="2001628"/>
                    </a:cubicBezTo>
                    <a:cubicBezTo>
                      <a:pt x="3503333" y="1988201"/>
                      <a:pt x="3523853" y="1948679"/>
                      <a:pt x="3532214" y="1923598"/>
                    </a:cubicBezTo>
                    <a:cubicBezTo>
                      <a:pt x="3544881" y="1911691"/>
                      <a:pt x="3556281" y="1891930"/>
                      <a:pt x="3566162" y="1881037"/>
                    </a:cubicBezTo>
                    <a:cubicBezTo>
                      <a:pt x="3566162" y="1881037"/>
                      <a:pt x="3557295" y="1883063"/>
                      <a:pt x="3566162" y="1874956"/>
                    </a:cubicBezTo>
                    <a:cubicBezTo>
                      <a:pt x="3574775" y="1866849"/>
                      <a:pt x="3574775" y="1866849"/>
                      <a:pt x="3574775" y="1866849"/>
                    </a:cubicBezTo>
                    <a:cubicBezTo>
                      <a:pt x="3591243" y="1834928"/>
                      <a:pt x="3591243" y="1837208"/>
                      <a:pt x="3553495" y="1833408"/>
                    </a:cubicBezTo>
                    <a:cubicBezTo>
                      <a:pt x="3533227" y="1828848"/>
                      <a:pt x="3561095" y="1816434"/>
                      <a:pt x="3560335" y="1815168"/>
                    </a:cubicBezTo>
                    <a:cubicBezTo>
                      <a:pt x="3560335" y="1815168"/>
                      <a:pt x="3564135" y="1825301"/>
                      <a:pt x="3564135" y="1808074"/>
                    </a:cubicBezTo>
                    <a:cubicBezTo>
                      <a:pt x="3562108" y="1776660"/>
                      <a:pt x="3568442" y="1805034"/>
                      <a:pt x="3561348" y="1780713"/>
                    </a:cubicBezTo>
                    <a:cubicBezTo>
                      <a:pt x="3555775" y="1758419"/>
                      <a:pt x="3535761" y="1758419"/>
                      <a:pt x="3535254" y="1734098"/>
                    </a:cubicBezTo>
                    <a:cubicBezTo>
                      <a:pt x="3532214" y="1694070"/>
                      <a:pt x="3501559" y="1701670"/>
                      <a:pt x="3499279" y="1689510"/>
                    </a:cubicBezTo>
                    <a:cubicBezTo>
                      <a:pt x="3513973" y="1661642"/>
                      <a:pt x="3528667" y="1648215"/>
                      <a:pt x="3545894" y="1636814"/>
                    </a:cubicBezTo>
                    <a:cubicBezTo>
                      <a:pt x="3564642" y="1627441"/>
                      <a:pt x="3575535" y="1626174"/>
                      <a:pt x="3584655" y="1617560"/>
                    </a:cubicBezTo>
                    <a:cubicBezTo>
                      <a:pt x="3611763" y="1604640"/>
                      <a:pt x="3514227" y="1586146"/>
                      <a:pt x="3513719" y="1607427"/>
                    </a:cubicBezTo>
                    <a:cubicBezTo>
                      <a:pt x="3513719" y="1607427"/>
                      <a:pt x="3514733" y="1607427"/>
                      <a:pt x="3506879" y="1608440"/>
                    </a:cubicBezTo>
                    <a:cubicBezTo>
                      <a:pt x="3499026" y="1609453"/>
                      <a:pt x="3504852" y="1615534"/>
                      <a:pt x="3499026" y="1609453"/>
                    </a:cubicBezTo>
                    <a:cubicBezTo>
                      <a:pt x="3493199" y="1603373"/>
                      <a:pt x="3496239" y="1602360"/>
                      <a:pt x="3493199" y="1599320"/>
                    </a:cubicBezTo>
                    <a:cubicBezTo>
                      <a:pt x="3490412" y="1596280"/>
                      <a:pt x="3493199" y="1604387"/>
                      <a:pt x="3490412" y="1596280"/>
                    </a:cubicBezTo>
                    <a:cubicBezTo>
                      <a:pt x="3487626" y="1588173"/>
                      <a:pt x="3496239" y="1594253"/>
                      <a:pt x="3487626" y="1588173"/>
                    </a:cubicBezTo>
                    <a:cubicBezTo>
                      <a:pt x="3479012" y="1582092"/>
                      <a:pt x="3479012" y="1583106"/>
                      <a:pt x="3473945" y="1581079"/>
                    </a:cubicBezTo>
                    <a:cubicBezTo>
                      <a:pt x="3469131" y="1579052"/>
                      <a:pt x="3478759" y="1591213"/>
                      <a:pt x="3469131" y="1579052"/>
                    </a:cubicBezTo>
                    <a:cubicBezTo>
                      <a:pt x="3459504" y="1566892"/>
                      <a:pt x="3462291" y="1574999"/>
                      <a:pt x="3459504" y="1566892"/>
                    </a:cubicBezTo>
                    <a:cubicBezTo>
                      <a:pt x="3456464" y="1558785"/>
                      <a:pt x="3456464" y="1558785"/>
                      <a:pt x="3456464" y="1558785"/>
                    </a:cubicBezTo>
                    <a:cubicBezTo>
                      <a:pt x="3456464" y="1558785"/>
                      <a:pt x="3442783" y="1553718"/>
                      <a:pt x="3460265" y="1553718"/>
                    </a:cubicBezTo>
                    <a:cubicBezTo>
                      <a:pt x="3494466" y="1555998"/>
                      <a:pt x="3481799" y="1555238"/>
                      <a:pt x="3501052" y="1537504"/>
                    </a:cubicBezTo>
                    <a:cubicBezTo>
                      <a:pt x="3514986" y="1529144"/>
                      <a:pt x="3519800" y="1513690"/>
                      <a:pt x="3525373" y="1512170"/>
                    </a:cubicBezTo>
                    <a:cubicBezTo>
                      <a:pt x="3538547" y="1502543"/>
                      <a:pt x="3535507" y="1500263"/>
                      <a:pt x="3550708" y="1493929"/>
                    </a:cubicBezTo>
                    <a:cubicBezTo>
                      <a:pt x="3583642" y="1477969"/>
                      <a:pt x="3572495" y="1517743"/>
                      <a:pt x="3568188" y="1520277"/>
                    </a:cubicBezTo>
                    <a:cubicBezTo>
                      <a:pt x="3545641" y="1538264"/>
                      <a:pt x="3566668" y="1549918"/>
                      <a:pt x="3576802" y="1543584"/>
                    </a:cubicBezTo>
                    <a:cubicBezTo>
                      <a:pt x="3607203" y="1533197"/>
                      <a:pt x="3617337" y="1522050"/>
                      <a:pt x="3642924" y="1532437"/>
                    </a:cubicBezTo>
                    <a:cubicBezTo>
                      <a:pt x="3665725" y="1533197"/>
                      <a:pt x="3669779" y="1562332"/>
                      <a:pt x="3655591" y="1570945"/>
                    </a:cubicBezTo>
                    <a:cubicBezTo>
                      <a:pt x="3647991" y="1572465"/>
                      <a:pt x="3655591" y="1597800"/>
                      <a:pt x="3664965" y="1594253"/>
                    </a:cubicBezTo>
                    <a:cubicBezTo>
                      <a:pt x="3703473" y="1584119"/>
                      <a:pt x="3698407" y="1619840"/>
                      <a:pt x="3687513" y="1638841"/>
                    </a:cubicBezTo>
                    <a:cubicBezTo>
                      <a:pt x="3693846" y="1644161"/>
                      <a:pt x="3704234" y="1652522"/>
                      <a:pt x="3699167" y="1659109"/>
                    </a:cubicBezTo>
                    <a:cubicBezTo>
                      <a:pt x="3689540" y="1672789"/>
                      <a:pt x="3694859" y="1672029"/>
                      <a:pt x="3690300" y="1685456"/>
                    </a:cubicBezTo>
                    <a:cubicBezTo>
                      <a:pt x="3687513" y="1693563"/>
                      <a:pt x="3683459" y="1686470"/>
                      <a:pt x="3687513" y="1693563"/>
                    </a:cubicBezTo>
                    <a:cubicBezTo>
                      <a:pt x="3689286" y="1717631"/>
                      <a:pt x="3747555" y="1692296"/>
                      <a:pt x="3758449" y="1687483"/>
                    </a:cubicBezTo>
                    <a:cubicBezTo>
                      <a:pt x="3764529" y="1686470"/>
                      <a:pt x="3771876" y="1678363"/>
                      <a:pt x="3774916" y="1674309"/>
                    </a:cubicBezTo>
                    <a:cubicBezTo>
                      <a:pt x="3777703" y="1671269"/>
                      <a:pt x="3779729" y="1687483"/>
                      <a:pt x="3777703" y="1671269"/>
                    </a:cubicBezTo>
                    <a:cubicBezTo>
                      <a:pt x="3776943" y="1642641"/>
                      <a:pt x="3771116" y="1664175"/>
                      <a:pt x="3771876" y="1640868"/>
                    </a:cubicBezTo>
                    <a:cubicBezTo>
                      <a:pt x="3781756" y="1619587"/>
                      <a:pt x="3787583" y="1626174"/>
                      <a:pt x="3771876" y="1609453"/>
                    </a:cubicBezTo>
                    <a:cubicBezTo>
                      <a:pt x="3760982" y="1602613"/>
                      <a:pt x="3757942" y="1586146"/>
                      <a:pt x="3753382" y="1578039"/>
                    </a:cubicBezTo>
                    <a:cubicBezTo>
                      <a:pt x="3742488" y="1569932"/>
                      <a:pt x="3749582" y="1569425"/>
                      <a:pt x="3743755" y="1561825"/>
                    </a:cubicBezTo>
                    <a:cubicBezTo>
                      <a:pt x="3737675" y="1555238"/>
                      <a:pt x="3723487" y="1549158"/>
                      <a:pt x="3724247" y="1539531"/>
                    </a:cubicBezTo>
                    <a:cubicBezTo>
                      <a:pt x="3725260" y="1533451"/>
                      <a:pt x="3703980" y="1544598"/>
                      <a:pt x="3725260" y="1533451"/>
                    </a:cubicBezTo>
                    <a:cubicBezTo>
                      <a:pt x="3746542" y="1522304"/>
                      <a:pt x="3739702" y="1525344"/>
                      <a:pt x="3746542" y="1522304"/>
                    </a:cubicBezTo>
                    <a:cubicBezTo>
                      <a:pt x="3753382" y="1519264"/>
                      <a:pt x="3741728" y="1531424"/>
                      <a:pt x="3753382" y="1519264"/>
                    </a:cubicBezTo>
                    <a:cubicBezTo>
                      <a:pt x="3765036" y="1507103"/>
                      <a:pt x="3756422" y="1512170"/>
                      <a:pt x="3765036" y="1507103"/>
                    </a:cubicBezTo>
                    <a:cubicBezTo>
                      <a:pt x="3802023" y="1494183"/>
                      <a:pt x="3769595" y="1465301"/>
                      <a:pt x="3801263" y="1448581"/>
                    </a:cubicBezTo>
                    <a:cubicBezTo>
                      <a:pt x="3817224" y="1439207"/>
                      <a:pt x="3804557" y="1426287"/>
                      <a:pt x="3815704" y="1417420"/>
                    </a:cubicBezTo>
                    <a:cubicBezTo>
                      <a:pt x="3827358" y="1406779"/>
                      <a:pt x="3820518" y="1411086"/>
                      <a:pt x="3823051" y="1401966"/>
                    </a:cubicBezTo>
                    <a:cubicBezTo>
                      <a:pt x="3836985" y="1388792"/>
                      <a:pt x="3813930" y="1374098"/>
                      <a:pt x="3822291" y="1360671"/>
                    </a:cubicBezTo>
                    <a:cubicBezTo>
                      <a:pt x="3833438" y="1327483"/>
                      <a:pt x="3884360" y="1353324"/>
                      <a:pt x="3892467" y="1321910"/>
                    </a:cubicBezTo>
                    <a:cubicBezTo>
                      <a:pt x="3892467" y="1313803"/>
                      <a:pt x="3891200" y="1303162"/>
                      <a:pt x="3894240" y="1295309"/>
                    </a:cubicBezTo>
                    <a:cubicBezTo>
                      <a:pt x="3901334" y="1296322"/>
                      <a:pt x="3915521" y="1284922"/>
                      <a:pt x="3917801" y="1300122"/>
                    </a:cubicBezTo>
                    <a:cubicBezTo>
                      <a:pt x="3918815" y="1349271"/>
                      <a:pt x="3887147" y="1329510"/>
                      <a:pt x="3892467" y="1378405"/>
                    </a:cubicBezTo>
                    <a:cubicBezTo>
                      <a:pt x="3891200" y="1399432"/>
                      <a:pt x="3844839" y="1394872"/>
                      <a:pt x="3838505" y="1399432"/>
                    </a:cubicBezTo>
                    <a:cubicBezTo>
                      <a:pt x="3797210" y="1423753"/>
                      <a:pt x="3848132" y="1446301"/>
                      <a:pt x="3813171" y="1473155"/>
                    </a:cubicBezTo>
                    <a:cubicBezTo>
                      <a:pt x="3805571" y="1485822"/>
                      <a:pt x="3813930" y="1488609"/>
                      <a:pt x="3824318" y="1479742"/>
                    </a:cubicBezTo>
                    <a:cubicBezTo>
                      <a:pt x="3837745" y="1464795"/>
                      <a:pt x="3830145" y="1472395"/>
                      <a:pt x="3840785" y="1464288"/>
                    </a:cubicBezTo>
                    <a:cubicBezTo>
                      <a:pt x="3867132" y="1479742"/>
                      <a:pt x="3880307" y="1482782"/>
                      <a:pt x="3904627" y="1463275"/>
                    </a:cubicBezTo>
                    <a:cubicBezTo>
                      <a:pt x="3941362" y="1432367"/>
                      <a:pt x="3956309" y="1429580"/>
                      <a:pt x="3987217" y="1390565"/>
                    </a:cubicBezTo>
                    <a:cubicBezTo>
                      <a:pt x="3995578" y="1374352"/>
                      <a:pt x="4009258" y="1358898"/>
                      <a:pt x="4018125" y="1345470"/>
                    </a:cubicBezTo>
                    <a:cubicBezTo>
                      <a:pt x="4038392" y="1321910"/>
                      <a:pt x="4062966" y="1291762"/>
                      <a:pt x="4075380" y="1266174"/>
                    </a:cubicBezTo>
                    <a:cubicBezTo>
                      <a:pt x="4073860" y="1254267"/>
                      <a:pt x="4068033" y="1230960"/>
                      <a:pt x="4071073" y="1224373"/>
                    </a:cubicBezTo>
                    <a:cubicBezTo>
                      <a:pt x="4072847" y="1206385"/>
                      <a:pt x="4076900" y="1186118"/>
                      <a:pt x="4092101" y="1168131"/>
                    </a:cubicBezTo>
                    <a:cubicBezTo>
                      <a:pt x="4098688" y="1154957"/>
                      <a:pt x="4096407" y="1161544"/>
                      <a:pt x="4098688" y="1154957"/>
                    </a:cubicBezTo>
                    <a:cubicBezTo>
                      <a:pt x="4100968" y="1148370"/>
                      <a:pt x="4105274" y="1171424"/>
                      <a:pt x="4100968" y="1148370"/>
                    </a:cubicBezTo>
                    <a:cubicBezTo>
                      <a:pt x="4091088" y="1114169"/>
                      <a:pt x="4106035" y="1117209"/>
                      <a:pt x="4101981" y="1103275"/>
                    </a:cubicBezTo>
                    <a:cubicBezTo>
                      <a:pt x="4099701" y="1102008"/>
                      <a:pt x="4078927" y="1089088"/>
                      <a:pt x="4078927" y="1087821"/>
                    </a:cubicBezTo>
                    <a:cubicBezTo>
                      <a:pt x="4078927" y="1087821"/>
                      <a:pt x="4094381" y="1085541"/>
                      <a:pt x="4066766" y="1078954"/>
                    </a:cubicBezTo>
                    <a:cubicBezTo>
                      <a:pt x="4039152" y="1072367"/>
                      <a:pt x="4039152" y="1072367"/>
                      <a:pt x="4039152" y="1072367"/>
                    </a:cubicBezTo>
                    <a:cubicBezTo>
                      <a:pt x="3995324" y="1103782"/>
                      <a:pt x="4055366" y="1102008"/>
                      <a:pt x="3978603" y="1087821"/>
                    </a:cubicBezTo>
                    <a:cubicBezTo>
                      <a:pt x="3980630" y="1062233"/>
                      <a:pt x="3964923" y="1056660"/>
                      <a:pt x="3942376" y="1052606"/>
                    </a:cubicBezTo>
                    <a:cubicBezTo>
                      <a:pt x="3925655" y="1048806"/>
                      <a:pt x="3962896" y="1032592"/>
                      <a:pt x="3969990" y="1024992"/>
                    </a:cubicBezTo>
                    <a:cubicBezTo>
                      <a:pt x="3989751" y="1013338"/>
                      <a:pt x="3999884" y="998898"/>
                      <a:pt x="4017365" y="986484"/>
                    </a:cubicBezTo>
                    <a:cubicBezTo>
                      <a:pt x="4036872" y="959630"/>
                      <a:pt x="4049793" y="957349"/>
                      <a:pt x="4075633" y="938096"/>
                    </a:cubicBezTo>
                    <a:cubicBezTo>
                      <a:pt x="4101981" y="915295"/>
                      <a:pt x="4071073" y="932015"/>
                      <a:pt x="4088807" y="916055"/>
                    </a:cubicBezTo>
                    <a:cubicBezTo>
                      <a:pt x="4094888" y="908201"/>
                      <a:pt x="4109582" y="906681"/>
                      <a:pt x="4116422" y="896294"/>
                    </a:cubicBezTo>
                    <a:cubicBezTo>
                      <a:pt x="4145303" y="864373"/>
                      <a:pt x="4203825" y="873746"/>
                      <a:pt x="4240813" y="885400"/>
                    </a:cubicBezTo>
                    <a:cubicBezTo>
                      <a:pt x="4256774" y="872986"/>
                      <a:pt x="4265134" y="885147"/>
                      <a:pt x="4280588" y="879827"/>
                    </a:cubicBezTo>
                    <a:cubicBezTo>
                      <a:pt x="4291735" y="870960"/>
                      <a:pt x="4293762" y="879320"/>
                      <a:pt x="4299335" y="882107"/>
                    </a:cubicBezTo>
                    <a:cubicBezTo>
                      <a:pt x="4299335" y="882107"/>
                      <a:pt x="4301615" y="881093"/>
                      <a:pt x="4308202" y="873240"/>
                    </a:cubicBezTo>
                    <a:cubicBezTo>
                      <a:pt x="4314789" y="865640"/>
                      <a:pt x="4301615" y="867666"/>
                      <a:pt x="4314789" y="865640"/>
                    </a:cubicBezTo>
                    <a:cubicBezTo>
                      <a:pt x="4340630" y="854492"/>
                      <a:pt x="4338857" y="882360"/>
                      <a:pt x="4350004" y="883374"/>
                    </a:cubicBezTo>
                    <a:cubicBezTo>
                      <a:pt x="4350764" y="869946"/>
                      <a:pt x="4380151" y="872986"/>
                      <a:pt x="4386232" y="879067"/>
                    </a:cubicBezTo>
                    <a:cubicBezTo>
                      <a:pt x="4380911" y="886667"/>
                      <a:pt x="4358364" y="888440"/>
                      <a:pt x="4375338" y="900094"/>
                    </a:cubicBezTo>
                    <a:cubicBezTo>
                      <a:pt x="4386232" y="897054"/>
                      <a:pt x="4401685" y="899841"/>
                      <a:pt x="4410552" y="891227"/>
                    </a:cubicBezTo>
                    <a:cubicBezTo>
                      <a:pt x="4417393" y="897054"/>
                      <a:pt x="4438674" y="886160"/>
                      <a:pt x="4438167" y="887934"/>
                    </a:cubicBezTo>
                    <a:cubicBezTo>
                      <a:pt x="4442474" y="893507"/>
                      <a:pt x="4456408" y="888187"/>
                      <a:pt x="4462488" y="887934"/>
                    </a:cubicBezTo>
                    <a:cubicBezTo>
                      <a:pt x="4476168" y="886667"/>
                      <a:pt x="4473635" y="889200"/>
                      <a:pt x="4476929" y="879067"/>
                    </a:cubicBezTo>
                    <a:cubicBezTo>
                      <a:pt x="4471102" y="873746"/>
                      <a:pt x="4458434" y="871973"/>
                      <a:pt x="4454887" y="863613"/>
                    </a:cubicBezTo>
                    <a:cubicBezTo>
                      <a:pt x="4468568" y="840052"/>
                      <a:pt x="4477182" y="834732"/>
                      <a:pt x="4492382" y="822825"/>
                    </a:cubicBezTo>
                    <a:cubicBezTo>
                      <a:pt x="4506570" y="804077"/>
                      <a:pt x="4514170" y="802051"/>
                      <a:pt x="4521010" y="793184"/>
                    </a:cubicBezTo>
                    <a:cubicBezTo>
                      <a:pt x="4524304" y="788877"/>
                      <a:pt x="4517716" y="790904"/>
                      <a:pt x="4524304" y="788877"/>
                    </a:cubicBezTo>
                    <a:cubicBezTo>
                      <a:pt x="4530890" y="786597"/>
                      <a:pt x="4522023" y="787863"/>
                      <a:pt x="4530890" y="786597"/>
                    </a:cubicBezTo>
                    <a:cubicBezTo>
                      <a:pt x="4545078" y="784823"/>
                      <a:pt x="4591946" y="774690"/>
                      <a:pt x="4613480" y="783303"/>
                    </a:cubicBezTo>
                    <a:cubicBezTo>
                      <a:pt x="4609173" y="797744"/>
                      <a:pt x="4602586" y="786597"/>
                      <a:pt x="4609173" y="797744"/>
                    </a:cubicBezTo>
                    <a:cubicBezTo>
                      <a:pt x="4615760" y="808638"/>
                      <a:pt x="4605880" y="812184"/>
                      <a:pt x="4613480" y="815478"/>
                    </a:cubicBezTo>
                    <a:cubicBezTo>
                      <a:pt x="4621080" y="818771"/>
                      <a:pt x="4603600" y="822065"/>
                      <a:pt x="4621080" y="818771"/>
                    </a:cubicBezTo>
                    <a:cubicBezTo>
                      <a:pt x="4650721" y="814971"/>
                      <a:pt x="4650215" y="806611"/>
                      <a:pt x="4667442" y="794450"/>
                    </a:cubicBezTo>
                    <a:cubicBezTo>
                      <a:pt x="4706457" y="787610"/>
                      <a:pt x="4695310" y="787103"/>
                      <a:pt x="4696070" y="750369"/>
                    </a:cubicBezTo>
                    <a:cubicBezTo>
                      <a:pt x="4696070" y="750369"/>
                      <a:pt x="4687203" y="748089"/>
                      <a:pt x="4701643" y="747075"/>
                    </a:cubicBezTo>
                    <a:cubicBezTo>
                      <a:pt x="4721404" y="745555"/>
                      <a:pt x="4708483" y="744288"/>
                      <a:pt x="4723684" y="747075"/>
                    </a:cubicBezTo>
                    <a:cubicBezTo>
                      <a:pt x="4731284" y="751382"/>
                      <a:pt x="4741418" y="737195"/>
                      <a:pt x="4731284" y="751382"/>
                    </a:cubicBezTo>
                    <a:cubicBezTo>
                      <a:pt x="4701137" y="786343"/>
                      <a:pt x="4729511" y="776970"/>
                      <a:pt x="4709244" y="809651"/>
                    </a:cubicBezTo>
                    <a:cubicBezTo>
                      <a:pt x="4708230" y="812944"/>
                      <a:pt x="4718111" y="802051"/>
                      <a:pt x="4708230" y="812944"/>
                    </a:cubicBezTo>
                    <a:cubicBezTo>
                      <a:pt x="4699363" y="833465"/>
                      <a:pt x="4676056" y="822825"/>
                      <a:pt x="4665162" y="837265"/>
                    </a:cubicBezTo>
                    <a:cubicBezTo>
                      <a:pt x="4645401" y="860066"/>
                      <a:pt x="4615000" y="884134"/>
                      <a:pt x="4593466" y="896801"/>
                    </a:cubicBezTo>
                    <a:cubicBezTo>
                      <a:pt x="4592452" y="911748"/>
                      <a:pt x="4585866" y="916308"/>
                      <a:pt x="4578012" y="919855"/>
                    </a:cubicBezTo>
                    <a:cubicBezTo>
                      <a:pt x="4506823" y="947469"/>
                      <a:pt x="4530384" y="946456"/>
                      <a:pt x="4491115" y="991551"/>
                    </a:cubicBezTo>
                    <a:cubicBezTo>
                      <a:pt x="4478955" y="1057673"/>
                      <a:pt x="4502009" y="1121009"/>
                      <a:pt x="4516450" y="1186625"/>
                    </a:cubicBezTo>
                    <a:cubicBezTo>
                      <a:pt x="4530890" y="1187891"/>
                      <a:pt x="4554958" y="1170411"/>
                      <a:pt x="4559518" y="1156984"/>
                    </a:cubicBezTo>
                    <a:cubicBezTo>
                      <a:pt x="4559518" y="1156984"/>
                      <a:pt x="4560532" y="1159264"/>
                      <a:pt x="4562811" y="1144823"/>
                    </a:cubicBezTo>
                    <a:cubicBezTo>
                      <a:pt x="4566105" y="1123542"/>
                      <a:pt x="4563572" y="1135196"/>
                      <a:pt x="4568385" y="1122782"/>
                    </a:cubicBezTo>
                    <a:cubicBezTo>
                      <a:pt x="4580799" y="1118982"/>
                      <a:pt x="4581306" y="1118222"/>
                      <a:pt x="4597013" y="1117209"/>
                    </a:cubicBezTo>
                    <a:cubicBezTo>
                      <a:pt x="4604613" y="1117209"/>
                      <a:pt x="4602586" y="1124809"/>
                      <a:pt x="4604613" y="1117209"/>
                    </a:cubicBezTo>
                    <a:cubicBezTo>
                      <a:pt x="4617280" y="1102008"/>
                      <a:pt x="4600813" y="1096941"/>
                      <a:pt x="4605626" y="1089594"/>
                    </a:cubicBezTo>
                    <a:cubicBezTo>
                      <a:pt x="4612213" y="1081994"/>
                      <a:pt x="4595746" y="1092888"/>
                      <a:pt x="4612213" y="1081994"/>
                    </a:cubicBezTo>
                    <a:cubicBezTo>
                      <a:pt x="4639827" y="1061473"/>
                      <a:pt x="4629441" y="1076421"/>
                      <a:pt x="4653002" y="1067554"/>
                    </a:cubicBezTo>
                    <a:cubicBezTo>
                      <a:pt x="4683403" y="1043486"/>
                      <a:pt x="4640081" y="1030819"/>
                      <a:pt x="4662882" y="1011312"/>
                    </a:cubicBezTo>
                    <a:cubicBezTo>
                      <a:pt x="4661869" y="1000671"/>
                      <a:pt x="4702656" y="1021445"/>
                      <a:pt x="4695816" y="999151"/>
                    </a:cubicBezTo>
                    <a:cubicBezTo>
                      <a:pt x="4691003" y="957856"/>
                      <a:pt x="4667695" y="979390"/>
                      <a:pt x="4693537" y="951776"/>
                    </a:cubicBezTo>
                    <a:cubicBezTo>
                      <a:pt x="4701390" y="939616"/>
                      <a:pt x="4690496" y="941136"/>
                      <a:pt x="4685936" y="934042"/>
                    </a:cubicBezTo>
                    <a:cubicBezTo>
                      <a:pt x="4675042" y="934042"/>
                      <a:pt x="4684923" y="939616"/>
                      <a:pt x="4675042" y="934042"/>
                    </a:cubicBezTo>
                    <a:cubicBezTo>
                      <a:pt x="4651481" y="927202"/>
                      <a:pt x="4670989" y="915295"/>
                      <a:pt x="4677322" y="905414"/>
                    </a:cubicBezTo>
                    <a:cubicBezTo>
                      <a:pt x="4692776" y="896801"/>
                      <a:pt x="4694296" y="854492"/>
                      <a:pt x="4713550" y="854746"/>
                    </a:cubicBezTo>
                    <a:cubicBezTo>
                      <a:pt x="4726978" y="851706"/>
                      <a:pt x="4735084" y="861839"/>
                      <a:pt x="4746485" y="849172"/>
                    </a:cubicBezTo>
                    <a:cubicBezTo>
                      <a:pt x="4762446" y="845625"/>
                      <a:pt x="4765992" y="832452"/>
                      <a:pt x="4777393" y="834732"/>
                    </a:cubicBezTo>
                    <a:cubicBezTo>
                      <a:pt x="4778406" y="839039"/>
                      <a:pt x="4781699" y="829158"/>
                      <a:pt x="4778406" y="839039"/>
                    </a:cubicBezTo>
                    <a:cubicBezTo>
                      <a:pt x="4775113" y="848919"/>
                      <a:pt x="4769539" y="841319"/>
                      <a:pt x="4775113" y="848919"/>
                    </a:cubicBezTo>
                    <a:cubicBezTo>
                      <a:pt x="4780686" y="856519"/>
                      <a:pt x="4765232" y="864373"/>
                      <a:pt x="4780686" y="856519"/>
                    </a:cubicBezTo>
                    <a:cubicBezTo>
                      <a:pt x="4796140" y="848919"/>
                      <a:pt x="4791580" y="856519"/>
                      <a:pt x="4796140" y="848919"/>
                    </a:cubicBezTo>
                    <a:cubicBezTo>
                      <a:pt x="4805007" y="823838"/>
                      <a:pt x="4859729" y="823078"/>
                      <a:pt x="4873156" y="843345"/>
                    </a:cubicBezTo>
                    <a:cubicBezTo>
                      <a:pt x="4875436" y="846639"/>
                      <a:pt x="4869863" y="840052"/>
                      <a:pt x="4875436" y="846639"/>
                    </a:cubicBezTo>
                    <a:cubicBezTo>
                      <a:pt x="4881010" y="853226"/>
                      <a:pt x="4873156" y="852212"/>
                      <a:pt x="4881010" y="853226"/>
                    </a:cubicBezTo>
                    <a:cubicBezTo>
                      <a:pt x="4888610" y="854239"/>
                      <a:pt x="4879996" y="863106"/>
                      <a:pt x="4888610" y="854239"/>
                    </a:cubicBezTo>
                    <a:cubicBezTo>
                      <a:pt x="4897477" y="845372"/>
                      <a:pt x="4894184" y="850946"/>
                      <a:pt x="4897477" y="845372"/>
                    </a:cubicBezTo>
                    <a:cubicBezTo>
                      <a:pt x="4900770" y="839799"/>
                      <a:pt x="4884303" y="851959"/>
                      <a:pt x="4900770" y="839799"/>
                    </a:cubicBezTo>
                    <a:cubicBezTo>
                      <a:pt x="4922558" y="823078"/>
                      <a:pt x="4928892" y="820038"/>
                      <a:pt x="4947132" y="808891"/>
                    </a:cubicBezTo>
                    <a:cubicBezTo>
                      <a:pt x="4966133" y="788117"/>
                      <a:pt x="4993240" y="776463"/>
                      <a:pt x="5020855" y="770383"/>
                    </a:cubicBezTo>
                    <a:cubicBezTo>
                      <a:pt x="5057843" y="751129"/>
                      <a:pt x="5065443" y="745048"/>
                      <a:pt x="5103444" y="750622"/>
                    </a:cubicBezTo>
                    <a:cubicBezTo>
                      <a:pt x="5128779" y="756449"/>
                      <a:pt x="5122952" y="755435"/>
                      <a:pt x="5136379" y="758222"/>
                    </a:cubicBezTo>
                    <a:cubicBezTo>
                      <a:pt x="5142966" y="746315"/>
                      <a:pt x="5144993" y="739475"/>
                      <a:pt x="5139672" y="730608"/>
                    </a:cubicBezTo>
                    <a:cubicBezTo>
                      <a:pt x="5133086" y="723008"/>
                      <a:pt x="5135366" y="729595"/>
                      <a:pt x="5133086" y="723008"/>
                    </a:cubicBezTo>
                    <a:cubicBezTo>
                      <a:pt x="5130805" y="716421"/>
                      <a:pt x="5138659" y="725288"/>
                      <a:pt x="5130805" y="716421"/>
                    </a:cubicBezTo>
                    <a:cubicBezTo>
                      <a:pt x="5119659" y="698433"/>
                      <a:pt x="5118645" y="716167"/>
                      <a:pt x="5114338" y="697673"/>
                    </a:cubicBezTo>
                    <a:cubicBezTo>
                      <a:pt x="5116619" y="688806"/>
                      <a:pt x="5118645" y="686780"/>
                      <a:pt x="5115352" y="682219"/>
                    </a:cubicBezTo>
                    <a:cubicBezTo>
                      <a:pt x="5112058" y="677913"/>
                      <a:pt x="5121938" y="687793"/>
                      <a:pt x="5112058" y="677913"/>
                    </a:cubicBezTo>
                    <a:cubicBezTo>
                      <a:pt x="5097364" y="661445"/>
                      <a:pt x="5097364" y="668539"/>
                      <a:pt x="5082417" y="662459"/>
                    </a:cubicBezTo>
                    <a:cubicBezTo>
                      <a:pt x="5057336" y="633831"/>
                      <a:pt x="5101925" y="660685"/>
                      <a:pt x="5111045" y="656885"/>
                    </a:cubicBezTo>
                    <a:cubicBezTo>
                      <a:pt x="5124219" y="653592"/>
                      <a:pt x="5116619" y="656885"/>
                      <a:pt x="5124219" y="653592"/>
                    </a:cubicBezTo>
                    <a:cubicBezTo>
                      <a:pt x="5131819" y="650298"/>
                      <a:pt x="5115352" y="653592"/>
                      <a:pt x="5131819" y="650298"/>
                    </a:cubicBezTo>
                    <a:cubicBezTo>
                      <a:pt x="5148286" y="647005"/>
                      <a:pt x="5143979" y="652578"/>
                      <a:pt x="5148286" y="647005"/>
                    </a:cubicBezTo>
                    <a:cubicBezTo>
                      <a:pt x="5154113" y="638391"/>
                      <a:pt x="5166273" y="631804"/>
                      <a:pt x="5166020" y="622684"/>
                    </a:cubicBezTo>
                    <a:cubicBezTo>
                      <a:pt x="5166020" y="622684"/>
                      <a:pt x="5165007" y="622684"/>
                      <a:pt x="5160446" y="612804"/>
                    </a:cubicBezTo>
                    <a:cubicBezTo>
                      <a:pt x="5156140" y="602923"/>
                      <a:pt x="5150566" y="616097"/>
                      <a:pt x="5156140" y="602923"/>
                    </a:cubicBezTo>
                    <a:cubicBezTo>
                      <a:pt x="5163740" y="584683"/>
                      <a:pt x="5153100" y="593550"/>
                      <a:pt x="5167034" y="587469"/>
                    </a:cubicBezTo>
                    <a:cubicBezTo>
                      <a:pt x="5175901" y="586456"/>
                      <a:pt x="5169313" y="583163"/>
                      <a:pt x="5175901" y="586456"/>
                    </a:cubicBezTo>
                    <a:cubicBezTo>
                      <a:pt x="5182488" y="589749"/>
                      <a:pt x="5175901" y="578856"/>
                      <a:pt x="5182488" y="589749"/>
                    </a:cubicBezTo>
                    <a:cubicBezTo>
                      <a:pt x="5194141" y="617364"/>
                      <a:pt x="5215929" y="628004"/>
                      <a:pt x="5244050" y="621671"/>
                    </a:cubicBezTo>
                    <a:cubicBezTo>
                      <a:pt x="5251397" y="612550"/>
                      <a:pt x="5268117" y="637631"/>
                      <a:pt x="5269384" y="639405"/>
                    </a:cubicBezTo>
                    <a:cubicBezTo>
                      <a:pt x="5284331" y="654859"/>
                      <a:pt x="5296998" y="648018"/>
                      <a:pt x="5306879" y="655872"/>
                    </a:cubicBezTo>
                    <a:cubicBezTo>
                      <a:pt x="5311692" y="660939"/>
                      <a:pt x="5332973" y="667779"/>
                      <a:pt x="5334493" y="666766"/>
                    </a:cubicBezTo>
                    <a:cubicBezTo>
                      <a:pt x="5358054" y="664739"/>
                      <a:pt x="5365147" y="645231"/>
                      <a:pt x="5367428" y="631551"/>
                    </a:cubicBezTo>
                    <a:cubicBezTo>
                      <a:pt x="5367428" y="631551"/>
                      <a:pt x="5363121" y="630538"/>
                      <a:pt x="5365147" y="623951"/>
                    </a:cubicBezTo>
                    <a:cubicBezTo>
                      <a:pt x="5367428" y="617364"/>
                      <a:pt x="5358561" y="618377"/>
                      <a:pt x="5367428" y="617364"/>
                    </a:cubicBezTo>
                    <a:cubicBezTo>
                      <a:pt x="5376295" y="616350"/>
                      <a:pt x="5365147" y="615084"/>
                      <a:pt x="5376295" y="616350"/>
                    </a:cubicBezTo>
                    <a:cubicBezTo>
                      <a:pt x="5399855" y="619897"/>
                      <a:pt x="5405936" y="610777"/>
                      <a:pt x="5417843" y="598616"/>
                    </a:cubicBezTo>
                    <a:close/>
                    <a:moveTo>
                      <a:pt x="1377028" y="587469"/>
                    </a:moveTo>
                    <a:cubicBezTo>
                      <a:pt x="1376522" y="587723"/>
                      <a:pt x="1376268" y="587976"/>
                      <a:pt x="1376015" y="587976"/>
                    </a:cubicBezTo>
                    <a:cubicBezTo>
                      <a:pt x="1376268" y="587976"/>
                      <a:pt x="1376522" y="587723"/>
                      <a:pt x="1377028" y="587469"/>
                    </a:cubicBezTo>
                    <a:close/>
                    <a:moveTo>
                      <a:pt x="1033242" y="809397"/>
                    </a:moveTo>
                    <a:cubicBezTo>
                      <a:pt x="1028682" y="811677"/>
                      <a:pt x="1035016" y="807371"/>
                      <a:pt x="1036029" y="807371"/>
                    </a:cubicBezTo>
                    <a:cubicBezTo>
                      <a:pt x="1034509" y="808384"/>
                      <a:pt x="1033242" y="809397"/>
                      <a:pt x="1033242" y="809397"/>
                    </a:cubicBezTo>
                    <a:close/>
                    <a:moveTo>
                      <a:pt x="1039576" y="1498489"/>
                    </a:moveTo>
                    <a:cubicBezTo>
                      <a:pt x="1032482" y="1513437"/>
                      <a:pt x="997014" y="1503050"/>
                      <a:pt x="987641" y="1507356"/>
                    </a:cubicBezTo>
                    <a:cubicBezTo>
                      <a:pt x="994227" y="1500769"/>
                      <a:pt x="1017282" y="1482529"/>
                      <a:pt x="1016775" y="1484049"/>
                    </a:cubicBezTo>
                    <a:cubicBezTo>
                      <a:pt x="1027162" y="1484049"/>
                      <a:pt x="1046416" y="1484809"/>
                      <a:pt x="1039576" y="1498489"/>
                    </a:cubicBezTo>
                    <a:close/>
                    <a:moveTo>
                      <a:pt x="1379308" y="1462261"/>
                    </a:moveTo>
                    <a:cubicBezTo>
                      <a:pt x="1367908" y="1491649"/>
                      <a:pt x="1338773" y="1474929"/>
                      <a:pt x="1319772" y="1481262"/>
                    </a:cubicBezTo>
                    <a:cubicBezTo>
                      <a:pt x="1322813" y="1485569"/>
                      <a:pt x="1297732" y="1480249"/>
                      <a:pt x="1297985" y="1483035"/>
                    </a:cubicBezTo>
                    <a:cubicBezTo>
                      <a:pt x="1293932" y="1486076"/>
                      <a:pt x="1303052" y="1484049"/>
                      <a:pt x="1293932" y="1486076"/>
                    </a:cubicBezTo>
                    <a:cubicBezTo>
                      <a:pt x="1285065" y="1488102"/>
                      <a:pt x="1294945" y="1492156"/>
                      <a:pt x="1285065" y="1488102"/>
                    </a:cubicBezTo>
                    <a:cubicBezTo>
                      <a:pt x="1264544" y="1476702"/>
                      <a:pt x="1246810" y="1480249"/>
                      <a:pt x="1227556" y="1470875"/>
                    </a:cubicBezTo>
                    <a:cubicBezTo>
                      <a:pt x="1223756" y="1461248"/>
                      <a:pt x="1212862" y="1462008"/>
                      <a:pt x="1207795" y="1455928"/>
                    </a:cubicBezTo>
                    <a:cubicBezTo>
                      <a:pt x="1209315" y="1450861"/>
                      <a:pt x="1192088" y="1449088"/>
                      <a:pt x="1184994" y="1451368"/>
                    </a:cubicBezTo>
                    <a:cubicBezTo>
                      <a:pt x="1169541" y="1463528"/>
                      <a:pt x="1142940" y="1454914"/>
                      <a:pt x="1127486" y="1465301"/>
                    </a:cubicBezTo>
                    <a:cubicBezTo>
                      <a:pt x="1100125" y="1481515"/>
                      <a:pt x="1070737" y="1491396"/>
                      <a:pt x="1040336" y="1477715"/>
                    </a:cubicBezTo>
                    <a:cubicBezTo>
                      <a:pt x="1005628" y="1466062"/>
                      <a:pt x="1029695" y="1464541"/>
                      <a:pt x="1036536" y="1451114"/>
                    </a:cubicBezTo>
                    <a:cubicBezTo>
                      <a:pt x="1035269" y="1438447"/>
                      <a:pt x="1048949" y="1414380"/>
                      <a:pt x="1058070" y="1413366"/>
                    </a:cubicBezTo>
                    <a:cubicBezTo>
                      <a:pt x="1083404" y="1350031"/>
                      <a:pt x="1124952" y="1362951"/>
                      <a:pt x="1171567" y="1368525"/>
                    </a:cubicBezTo>
                    <a:cubicBezTo>
                      <a:pt x="1164220" y="1380178"/>
                      <a:pt x="1146486" y="1377138"/>
                      <a:pt x="1146740" y="1388032"/>
                    </a:cubicBezTo>
                    <a:cubicBezTo>
                      <a:pt x="1150793" y="1402726"/>
                      <a:pt x="1163714" y="1399432"/>
                      <a:pt x="1172834" y="1407793"/>
                    </a:cubicBezTo>
                    <a:cubicBezTo>
                      <a:pt x="1177648" y="1410326"/>
                      <a:pt x="1176127" y="1417673"/>
                      <a:pt x="1173847" y="1418940"/>
                    </a:cubicBezTo>
                    <a:cubicBezTo>
                      <a:pt x="1181701" y="1436927"/>
                      <a:pt x="1198168" y="1418686"/>
                      <a:pt x="1209822" y="1414633"/>
                    </a:cubicBezTo>
                    <a:cubicBezTo>
                      <a:pt x="1218943" y="1405766"/>
                      <a:pt x="1252130" y="1410073"/>
                      <a:pt x="1253650" y="1400699"/>
                    </a:cubicBezTo>
                    <a:cubicBezTo>
                      <a:pt x="1250103" y="1395886"/>
                      <a:pt x="1246050" y="1387525"/>
                      <a:pt x="1238956" y="1387779"/>
                    </a:cubicBezTo>
                    <a:cubicBezTo>
                      <a:pt x="1226036" y="1394365"/>
                      <a:pt x="1217422" y="1380432"/>
                      <a:pt x="1213116" y="1370298"/>
                    </a:cubicBezTo>
                    <a:cubicBezTo>
                      <a:pt x="1215902" y="1366498"/>
                      <a:pt x="1227049" y="1358391"/>
                      <a:pt x="1228569" y="1357378"/>
                    </a:cubicBezTo>
                    <a:cubicBezTo>
                      <a:pt x="1247317" y="1350791"/>
                      <a:pt x="1265557" y="1344457"/>
                      <a:pt x="1282278" y="1338377"/>
                    </a:cubicBezTo>
                    <a:cubicBezTo>
                      <a:pt x="1293932" y="1336350"/>
                      <a:pt x="1301279" y="1324950"/>
                      <a:pt x="1314453" y="1326976"/>
                    </a:cubicBezTo>
                    <a:cubicBezTo>
                      <a:pt x="1324839" y="1325710"/>
                      <a:pt x="1321293" y="1334577"/>
                      <a:pt x="1316226" y="1336857"/>
                    </a:cubicBezTo>
                    <a:cubicBezTo>
                      <a:pt x="1307359" y="1337617"/>
                      <a:pt x="1306092" y="1340404"/>
                      <a:pt x="1299252" y="1341924"/>
                    </a:cubicBezTo>
                    <a:cubicBezTo>
                      <a:pt x="1293171" y="1343190"/>
                      <a:pt x="1292158" y="1344964"/>
                      <a:pt x="1288612" y="1348257"/>
                    </a:cubicBezTo>
                    <a:cubicBezTo>
                      <a:pt x="1288612" y="1348257"/>
                      <a:pt x="1285065" y="1347497"/>
                      <a:pt x="1282025" y="1348257"/>
                    </a:cubicBezTo>
                    <a:cubicBezTo>
                      <a:pt x="1279238" y="1349017"/>
                      <a:pt x="1282025" y="1343190"/>
                      <a:pt x="1279238" y="1349017"/>
                    </a:cubicBezTo>
                    <a:cubicBezTo>
                      <a:pt x="1266570" y="1365991"/>
                      <a:pt x="1305586" y="1351044"/>
                      <a:pt x="1288612" y="1370805"/>
                    </a:cubicBezTo>
                    <a:cubicBezTo>
                      <a:pt x="1276451" y="1384992"/>
                      <a:pt x="1267584" y="1386259"/>
                      <a:pt x="1253903" y="1394619"/>
                    </a:cubicBezTo>
                    <a:cubicBezTo>
                      <a:pt x="1262770" y="1409819"/>
                      <a:pt x="1273411" y="1426793"/>
                      <a:pt x="1291398" y="1426033"/>
                    </a:cubicBezTo>
                    <a:cubicBezTo>
                      <a:pt x="1298998" y="1431100"/>
                      <a:pt x="1288865" y="1423500"/>
                      <a:pt x="1298998" y="1431100"/>
                    </a:cubicBezTo>
                    <a:cubicBezTo>
                      <a:pt x="1310146" y="1439714"/>
                      <a:pt x="1307105" y="1437940"/>
                      <a:pt x="1317999" y="1443767"/>
                    </a:cubicBezTo>
                    <a:cubicBezTo>
                      <a:pt x="1326866" y="1447567"/>
                      <a:pt x="1316732" y="1438700"/>
                      <a:pt x="1326866" y="1447567"/>
                    </a:cubicBezTo>
                    <a:cubicBezTo>
                      <a:pt x="1337000" y="1456434"/>
                      <a:pt x="1345614" y="1455421"/>
                      <a:pt x="1345614" y="1455421"/>
                    </a:cubicBezTo>
                    <a:cubicBezTo>
                      <a:pt x="1355748" y="1458968"/>
                      <a:pt x="1387415" y="1448074"/>
                      <a:pt x="1379308" y="1462261"/>
                    </a:cubicBezTo>
                    <a:close/>
                    <a:moveTo>
                      <a:pt x="1564755" y="1460235"/>
                    </a:moveTo>
                    <a:cubicBezTo>
                      <a:pt x="1562728" y="1469102"/>
                      <a:pt x="1550061" y="1474422"/>
                      <a:pt x="1541954" y="1469102"/>
                    </a:cubicBezTo>
                    <a:cubicBezTo>
                      <a:pt x="1538154" y="1460235"/>
                      <a:pt x="1546008" y="1451874"/>
                      <a:pt x="1537394" y="1440474"/>
                    </a:cubicBezTo>
                    <a:cubicBezTo>
                      <a:pt x="1512313" y="1418940"/>
                      <a:pt x="1524727" y="1409059"/>
                      <a:pt x="1538154" y="1388032"/>
                    </a:cubicBezTo>
                    <a:cubicBezTo>
                      <a:pt x="1542714" y="1393859"/>
                      <a:pt x="1540941" y="1405766"/>
                      <a:pt x="1540434" y="1413113"/>
                    </a:cubicBezTo>
                    <a:cubicBezTo>
                      <a:pt x="1542714" y="1431860"/>
                      <a:pt x="1566529" y="1441741"/>
                      <a:pt x="1564755" y="1460235"/>
                    </a:cubicBezTo>
                    <a:close/>
                    <a:moveTo>
                      <a:pt x="1575142" y="1310509"/>
                    </a:moveTo>
                    <a:cubicBezTo>
                      <a:pt x="1567795" y="1313296"/>
                      <a:pt x="1572356" y="1316843"/>
                      <a:pt x="1562475" y="1312536"/>
                    </a:cubicBezTo>
                    <a:cubicBezTo>
                      <a:pt x="1548034" y="1305696"/>
                      <a:pt x="1533340" y="1311016"/>
                      <a:pt x="1528274" y="1302656"/>
                    </a:cubicBezTo>
                    <a:cubicBezTo>
                      <a:pt x="1530300" y="1293282"/>
                      <a:pt x="1518393" y="1293282"/>
                      <a:pt x="1520673" y="1287202"/>
                    </a:cubicBezTo>
                    <a:cubicBezTo>
                      <a:pt x="1530807" y="1271494"/>
                      <a:pt x="1518646" y="1255787"/>
                      <a:pt x="1528274" y="1243120"/>
                    </a:cubicBezTo>
                    <a:cubicBezTo>
                      <a:pt x="1530047" y="1252240"/>
                      <a:pt x="1560701" y="1248440"/>
                      <a:pt x="1570075" y="1256800"/>
                    </a:cubicBezTo>
                    <a:cubicBezTo>
                      <a:pt x="1578435" y="1271241"/>
                      <a:pt x="1587049" y="1296069"/>
                      <a:pt x="1575142" y="1310509"/>
                    </a:cubicBezTo>
                    <a:close/>
                    <a:moveTo>
                      <a:pt x="2432454" y="2286638"/>
                    </a:moveTo>
                    <a:cubicBezTo>
                      <a:pt x="2431694" y="2287905"/>
                      <a:pt x="2430427" y="2290945"/>
                      <a:pt x="2432454" y="2286638"/>
                    </a:cubicBezTo>
                    <a:lnTo>
                      <a:pt x="2432454" y="2286638"/>
                    </a:lnTo>
                    <a:close/>
                    <a:moveTo>
                      <a:pt x="3165627" y="2428003"/>
                    </a:moveTo>
                    <a:cubicBezTo>
                      <a:pt x="3165120" y="2428003"/>
                      <a:pt x="3164107" y="2428257"/>
                      <a:pt x="3162840" y="2428257"/>
                    </a:cubicBezTo>
                    <a:cubicBezTo>
                      <a:pt x="3163854" y="2428003"/>
                      <a:pt x="3164614" y="2428003"/>
                      <a:pt x="3165627" y="2428003"/>
                    </a:cubicBezTo>
                    <a:close/>
                    <a:moveTo>
                      <a:pt x="3816971" y="1420713"/>
                    </a:moveTo>
                    <a:cubicBezTo>
                      <a:pt x="3816464" y="1421220"/>
                      <a:pt x="3815957" y="1421727"/>
                      <a:pt x="3816971" y="1420713"/>
                    </a:cubicBezTo>
                    <a:lnTo>
                      <a:pt x="3816971" y="1420713"/>
                    </a:lnTo>
                    <a:close/>
                  </a:path>
                </a:pathLst>
              </a:custGeom>
              <a:grpFill/>
              <a:ln w="253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grpSp>
      </p:grpSp>
      <p:sp>
        <p:nvSpPr>
          <p:cNvPr id="1109" name="TextBox 1108">
            <a:extLst>
              <a:ext uri="{FF2B5EF4-FFF2-40B4-BE49-F238E27FC236}">
                <a16:creationId xmlns:a16="http://schemas.microsoft.com/office/drawing/2014/main" id="{89D5EC34-A841-A1C9-7030-DE1794E28368}"/>
              </a:ext>
            </a:extLst>
          </p:cNvPr>
          <p:cNvSpPr txBox="1"/>
          <p:nvPr/>
        </p:nvSpPr>
        <p:spPr>
          <a:xfrm>
            <a:off x="3164732" y="3130673"/>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United States</a:t>
            </a:r>
          </a:p>
        </p:txBody>
      </p:sp>
      <p:grpSp>
        <p:nvGrpSpPr>
          <p:cNvPr id="1110" name="Group 1109">
            <a:extLst>
              <a:ext uri="{FF2B5EF4-FFF2-40B4-BE49-F238E27FC236}">
                <a16:creationId xmlns:a16="http://schemas.microsoft.com/office/drawing/2014/main" id="{7A5B8A76-E1B7-1280-A99C-1FC9AFE570DE}"/>
              </a:ext>
            </a:extLst>
          </p:cNvPr>
          <p:cNvGrpSpPr/>
          <p:nvPr/>
        </p:nvGrpSpPr>
        <p:grpSpPr>
          <a:xfrm>
            <a:off x="3193464" y="3139968"/>
            <a:ext cx="2589" cy="366247"/>
            <a:chOff x="3193464" y="2820660"/>
            <a:chExt cx="2589" cy="366247"/>
          </a:xfrm>
          <a:solidFill>
            <a:schemeClr val="accent2"/>
          </a:solidFill>
        </p:grpSpPr>
        <p:cxnSp>
          <p:nvCxnSpPr>
            <p:cNvPr id="1111" name="Straight Connector 1110">
              <a:extLst>
                <a:ext uri="{FF2B5EF4-FFF2-40B4-BE49-F238E27FC236}">
                  <a16:creationId xmlns:a16="http://schemas.microsoft.com/office/drawing/2014/main" id="{0232F596-24BD-1D41-CB79-445F0C510A22}"/>
                </a:ext>
              </a:extLst>
            </p:cNvPr>
            <p:cNvCxnSpPr>
              <a:cxnSpLocks/>
            </p:cNvCxnSpPr>
            <p:nvPr/>
          </p:nvCxnSpPr>
          <p:spPr>
            <a:xfrm flipV="1">
              <a:off x="3193464" y="2971346"/>
              <a:ext cx="0" cy="215561"/>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2" name="Straight Connector 1111">
              <a:extLst>
                <a:ext uri="{FF2B5EF4-FFF2-40B4-BE49-F238E27FC236}">
                  <a16:creationId xmlns:a16="http://schemas.microsoft.com/office/drawing/2014/main" id="{18B9D572-BC87-40C0-F9B6-D80F891B4E85}"/>
                </a:ext>
              </a:extLst>
            </p:cNvPr>
            <p:cNvCxnSpPr>
              <a:cxnSpLocks/>
            </p:cNvCxnSpPr>
            <p:nvPr/>
          </p:nvCxnSpPr>
          <p:spPr>
            <a:xfrm flipV="1">
              <a:off x="3196053" y="2820660"/>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13" name="TextBox 1112">
            <a:extLst>
              <a:ext uri="{FF2B5EF4-FFF2-40B4-BE49-F238E27FC236}">
                <a16:creationId xmlns:a16="http://schemas.microsoft.com/office/drawing/2014/main" id="{9B56FBDF-0332-BB12-4D0A-3794548468B4}"/>
              </a:ext>
            </a:extLst>
          </p:cNvPr>
          <p:cNvSpPr txBox="1"/>
          <p:nvPr/>
        </p:nvSpPr>
        <p:spPr>
          <a:xfrm>
            <a:off x="2550632" y="2658310"/>
            <a:ext cx="661676"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Canada</a:t>
            </a:r>
          </a:p>
        </p:txBody>
      </p:sp>
      <p:grpSp>
        <p:nvGrpSpPr>
          <p:cNvPr id="1114" name="Group 1113">
            <a:extLst>
              <a:ext uri="{FF2B5EF4-FFF2-40B4-BE49-F238E27FC236}">
                <a16:creationId xmlns:a16="http://schemas.microsoft.com/office/drawing/2014/main" id="{12884424-01D4-8933-A9E6-A154667DF3A1}"/>
              </a:ext>
            </a:extLst>
          </p:cNvPr>
          <p:cNvGrpSpPr/>
          <p:nvPr/>
        </p:nvGrpSpPr>
        <p:grpSpPr>
          <a:xfrm>
            <a:off x="2542813" y="2664735"/>
            <a:ext cx="0" cy="348838"/>
            <a:chOff x="2542813" y="2345427"/>
            <a:chExt cx="0" cy="348838"/>
          </a:xfrm>
          <a:solidFill>
            <a:schemeClr val="accent2"/>
          </a:solidFill>
        </p:grpSpPr>
        <p:cxnSp>
          <p:nvCxnSpPr>
            <p:cNvPr id="1115" name="Straight Connector 1114">
              <a:extLst>
                <a:ext uri="{FF2B5EF4-FFF2-40B4-BE49-F238E27FC236}">
                  <a16:creationId xmlns:a16="http://schemas.microsoft.com/office/drawing/2014/main" id="{C534C9F8-C77E-CD48-1080-745990ECEDF0}"/>
                </a:ext>
              </a:extLst>
            </p:cNvPr>
            <p:cNvCxnSpPr>
              <a:cxnSpLocks/>
            </p:cNvCxnSpPr>
            <p:nvPr/>
          </p:nvCxnSpPr>
          <p:spPr>
            <a:xfrm flipV="1">
              <a:off x="2542813" y="2387131"/>
              <a:ext cx="0" cy="307134"/>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6" name="Straight Connector 1115">
              <a:extLst>
                <a:ext uri="{FF2B5EF4-FFF2-40B4-BE49-F238E27FC236}">
                  <a16:creationId xmlns:a16="http://schemas.microsoft.com/office/drawing/2014/main" id="{4E095D99-0A98-26B4-B3A7-DD293DDBAB97}"/>
                </a:ext>
              </a:extLst>
            </p:cNvPr>
            <p:cNvCxnSpPr>
              <a:cxnSpLocks/>
            </p:cNvCxnSpPr>
            <p:nvPr/>
          </p:nvCxnSpPr>
          <p:spPr>
            <a:xfrm flipV="1">
              <a:off x="2542813" y="2345427"/>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17" name="TextBox 1116">
            <a:extLst>
              <a:ext uri="{FF2B5EF4-FFF2-40B4-BE49-F238E27FC236}">
                <a16:creationId xmlns:a16="http://schemas.microsoft.com/office/drawing/2014/main" id="{88C061CF-A018-A89D-951D-C287786F99AD}"/>
              </a:ext>
            </a:extLst>
          </p:cNvPr>
          <p:cNvSpPr txBox="1"/>
          <p:nvPr/>
        </p:nvSpPr>
        <p:spPr>
          <a:xfrm>
            <a:off x="2957406" y="3747724"/>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Mexico</a:t>
            </a:r>
          </a:p>
        </p:txBody>
      </p:sp>
      <p:grpSp>
        <p:nvGrpSpPr>
          <p:cNvPr id="1118" name="Group 1117">
            <a:extLst>
              <a:ext uri="{FF2B5EF4-FFF2-40B4-BE49-F238E27FC236}">
                <a16:creationId xmlns:a16="http://schemas.microsoft.com/office/drawing/2014/main" id="{2C703887-739D-ACF5-9B4F-13336D3F4BBC}"/>
              </a:ext>
            </a:extLst>
          </p:cNvPr>
          <p:cNvGrpSpPr/>
          <p:nvPr/>
        </p:nvGrpSpPr>
        <p:grpSpPr>
          <a:xfrm>
            <a:off x="2957406" y="3767049"/>
            <a:ext cx="0" cy="373972"/>
            <a:chOff x="2957406" y="3447741"/>
            <a:chExt cx="0" cy="373972"/>
          </a:xfrm>
          <a:solidFill>
            <a:schemeClr val="accent2"/>
          </a:solidFill>
        </p:grpSpPr>
        <p:cxnSp>
          <p:nvCxnSpPr>
            <p:cNvPr id="1119" name="Straight Connector 1118">
              <a:extLst>
                <a:ext uri="{FF2B5EF4-FFF2-40B4-BE49-F238E27FC236}">
                  <a16:creationId xmlns:a16="http://schemas.microsoft.com/office/drawing/2014/main" id="{180347F5-6557-D324-FDF0-DC85B50BCC38}"/>
                </a:ext>
              </a:extLst>
            </p:cNvPr>
            <p:cNvCxnSpPr>
              <a:cxnSpLocks/>
            </p:cNvCxnSpPr>
            <p:nvPr/>
          </p:nvCxnSpPr>
          <p:spPr>
            <a:xfrm flipV="1">
              <a:off x="2957406" y="3621320"/>
              <a:ext cx="0" cy="200393"/>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0" name="Straight Connector 1119">
              <a:extLst>
                <a:ext uri="{FF2B5EF4-FFF2-40B4-BE49-F238E27FC236}">
                  <a16:creationId xmlns:a16="http://schemas.microsoft.com/office/drawing/2014/main" id="{68C116BE-2C88-25C3-B388-3B92C0F8D7B6}"/>
                </a:ext>
              </a:extLst>
            </p:cNvPr>
            <p:cNvCxnSpPr>
              <a:cxnSpLocks/>
            </p:cNvCxnSpPr>
            <p:nvPr/>
          </p:nvCxnSpPr>
          <p:spPr>
            <a:xfrm flipV="1">
              <a:off x="2957406" y="3447741"/>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21" name="TextBox 1120">
            <a:extLst>
              <a:ext uri="{FF2B5EF4-FFF2-40B4-BE49-F238E27FC236}">
                <a16:creationId xmlns:a16="http://schemas.microsoft.com/office/drawing/2014/main" id="{74664303-7839-0847-C859-C7231FA7BE30}"/>
              </a:ext>
            </a:extLst>
          </p:cNvPr>
          <p:cNvSpPr txBox="1"/>
          <p:nvPr/>
        </p:nvSpPr>
        <p:spPr>
          <a:xfrm>
            <a:off x="9817373" y="5248269"/>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Australia</a:t>
            </a:r>
          </a:p>
        </p:txBody>
      </p:sp>
      <p:grpSp>
        <p:nvGrpSpPr>
          <p:cNvPr id="1122" name="Group 1121">
            <a:extLst>
              <a:ext uri="{FF2B5EF4-FFF2-40B4-BE49-F238E27FC236}">
                <a16:creationId xmlns:a16="http://schemas.microsoft.com/office/drawing/2014/main" id="{0B45F291-BAEA-AA54-576A-299DB1ECC320}"/>
              </a:ext>
            </a:extLst>
          </p:cNvPr>
          <p:cNvGrpSpPr/>
          <p:nvPr/>
        </p:nvGrpSpPr>
        <p:grpSpPr>
          <a:xfrm>
            <a:off x="9817373" y="5262878"/>
            <a:ext cx="0" cy="513871"/>
            <a:chOff x="9817373" y="4943570"/>
            <a:chExt cx="0" cy="513871"/>
          </a:xfrm>
        </p:grpSpPr>
        <p:cxnSp>
          <p:nvCxnSpPr>
            <p:cNvPr id="1123" name="Straight Connector 1122">
              <a:extLst>
                <a:ext uri="{FF2B5EF4-FFF2-40B4-BE49-F238E27FC236}">
                  <a16:creationId xmlns:a16="http://schemas.microsoft.com/office/drawing/2014/main" id="{F01AA707-DF78-BC82-A0CC-7EE438E3E662}"/>
                </a:ext>
              </a:extLst>
            </p:cNvPr>
            <p:cNvCxnSpPr>
              <a:cxnSpLocks/>
            </p:cNvCxnSpPr>
            <p:nvPr/>
          </p:nvCxnSpPr>
          <p:spPr>
            <a:xfrm flipV="1">
              <a:off x="9817373" y="5110486"/>
              <a:ext cx="0" cy="346955"/>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4" name="Straight Connector 1123">
              <a:extLst>
                <a:ext uri="{FF2B5EF4-FFF2-40B4-BE49-F238E27FC236}">
                  <a16:creationId xmlns:a16="http://schemas.microsoft.com/office/drawing/2014/main" id="{ADE05C29-E2EB-FB46-25B0-2DC463F06AE6}"/>
                </a:ext>
              </a:extLst>
            </p:cNvPr>
            <p:cNvCxnSpPr>
              <a:cxnSpLocks/>
            </p:cNvCxnSpPr>
            <p:nvPr/>
          </p:nvCxnSpPr>
          <p:spPr>
            <a:xfrm flipV="1">
              <a:off x="9817373" y="4943570"/>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125" name="Group 1124">
            <a:extLst>
              <a:ext uri="{FF2B5EF4-FFF2-40B4-BE49-F238E27FC236}">
                <a16:creationId xmlns:a16="http://schemas.microsoft.com/office/drawing/2014/main" id="{BF7A1C6D-F4CF-8A01-6918-D083057F0315}"/>
              </a:ext>
            </a:extLst>
          </p:cNvPr>
          <p:cNvGrpSpPr/>
          <p:nvPr/>
        </p:nvGrpSpPr>
        <p:grpSpPr>
          <a:xfrm>
            <a:off x="8894704" y="2944703"/>
            <a:ext cx="1273676" cy="920027"/>
            <a:chOff x="2915322" y="2652549"/>
            <a:chExt cx="1273676" cy="920027"/>
          </a:xfrm>
        </p:grpSpPr>
        <p:sp>
          <p:nvSpPr>
            <p:cNvPr id="1126" name="TextBox 1125">
              <a:extLst>
                <a:ext uri="{FF2B5EF4-FFF2-40B4-BE49-F238E27FC236}">
                  <a16:creationId xmlns:a16="http://schemas.microsoft.com/office/drawing/2014/main" id="{CAA56ED6-2AF5-9B4D-65C7-325B8FA639B0}"/>
                </a:ext>
              </a:extLst>
            </p:cNvPr>
            <p:cNvSpPr txBox="1"/>
            <p:nvPr/>
          </p:nvSpPr>
          <p:spPr>
            <a:xfrm>
              <a:off x="2915322" y="2652549"/>
              <a:ext cx="1273676" cy="338554"/>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China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Hong Kong SAR</a:t>
              </a:r>
            </a:p>
          </p:txBody>
        </p:sp>
        <p:cxnSp>
          <p:nvCxnSpPr>
            <p:cNvPr id="1127" name="Straight Connector 1126">
              <a:extLst>
                <a:ext uri="{FF2B5EF4-FFF2-40B4-BE49-F238E27FC236}">
                  <a16:creationId xmlns:a16="http://schemas.microsoft.com/office/drawing/2014/main" id="{7950D926-775C-7F00-6AB8-AC5513508CA8}"/>
                </a:ext>
              </a:extLst>
            </p:cNvPr>
            <p:cNvCxnSpPr>
              <a:cxnSpLocks/>
            </p:cNvCxnSpPr>
            <p:nvPr/>
          </p:nvCxnSpPr>
          <p:spPr>
            <a:xfrm flipV="1">
              <a:off x="2915322" y="2838796"/>
              <a:ext cx="0" cy="733780"/>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8" name="Straight Connector 1127">
              <a:extLst>
                <a:ext uri="{FF2B5EF4-FFF2-40B4-BE49-F238E27FC236}">
                  <a16:creationId xmlns:a16="http://schemas.microsoft.com/office/drawing/2014/main" id="{768C9162-D975-D3C7-A7AF-69191F5CB39B}"/>
                </a:ext>
              </a:extLst>
            </p:cNvPr>
            <p:cNvCxnSpPr>
              <a:cxnSpLocks/>
            </p:cNvCxnSpPr>
            <p:nvPr/>
          </p:nvCxnSpPr>
          <p:spPr>
            <a:xfrm flipV="1">
              <a:off x="2915322" y="2675098"/>
              <a:ext cx="0" cy="31900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29" name="TextBox 1128">
            <a:extLst>
              <a:ext uri="{FF2B5EF4-FFF2-40B4-BE49-F238E27FC236}">
                <a16:creationId xmlns:a16="http://schemas.microsoft.com/office/drawing/2014/main" id="{77FD3777-75AE-3570-FDB7-2A1301C5DF53}"/>
              </a:ext>
            </a:extLst>
          </p:cNvPr>
          <p:cNvSpPr txBox="1"/>
          <p:nvPr/>
        </p:nvSpPr>
        <p:spPr>
          <a:xfrm>
            <a:off x="6131779" y="3682755"/>
            <a:ext cx="1320973" cy="2031325"/>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100" b="0" i="0" u="none" strike="noStrike" kern="800" cap="none" spc="0" normalizeH="0" baseline="0" noProof="0" dirty="0">
              <a:ln>
                <a:noFill/>
              </a:ln>
              <a:solidFill>
                <a:srgbClr val="FFFFFF"/>
              </a:solidFill>
              <a:effectLst/>
              <a:uLnTx/>
              <a:uFillTx/>
              <a:latin typeface="Calibri"/>
              <a:ea typeface="+mn-ea"/>
              <a:cs typeface="Arial Black"/>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Bulgaria</a:t>
            </a:r>
          </a:p>
          <a:p>
            <a:pPr>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Croatia</a:t>
            </a:r>
            <a:br>
              <a:rPr kumimoji="0" lang="en-US" sz="1100" b="0" i="0" u="none" strike="noStrike" kern="800" cap="none" spc="0" normalizeH="0" baseline="0" noProof="0" dirty="0">
                <a:ln>
                  <a:noFill/>
                </a:ln>
                <a:solidFill>
                  <a:srgbClr val="FFFFFF"/>
                </a:solidFill>
                <a:effectLst/>
                <a:uLnTx/>
                <a:uFillTx/>
                <a:latin typeface="Calibri"/>
                <a:ea typeface="+mn-ea"/>
                <a:cs typeface="Arial Black"/>
              </a:rPr>
            </a:br>
            <a:r>
              <a:rPr kumimoji="0" lang="en-US" sz="1100" b="0" i="0" u="none" strike="noStrike" kern="800" cap="none" spc="0" normalizeH="0" baseline="0" noProof="0" dirty="0">
                <a:ln>
                  <a:noFill/>
                </a:ln>
                <a:solidFill>
                  <a:srgbClr val="FFFFFF"/>
                </a:solidFill>
                <a:effectLst/>
                <a:uLnTx/>
                <a:uFillTx/>
                <a:latin typeface="Calibri"/>
                <a:ea typeface="+mn-ea"/>
                <a:cs typeface="Arial Black"/>
              </a:rPr>
              <a:t>Czech Republic</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Hungary</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Latvia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Lithuania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Montenegro</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Poland</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Romania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Serbia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Slovakia</a:t>
            </a:r>
          </a:p>
        </p:txBody>
      </p:sp>
      <p:sp>
        <p:nvSpPr>
          <p:cNvPr id="1133" name="TextBox 1132">
            <a:extLst>
              <a:ext uri="{FF2B5EF4-FFF2-40B4-BE49-F238E27FC236}">
                <a16:creationId xmlns:a16="http://schemas.microsoft.com/office/drawing/2014/main" id="{AA69E417-F08A-FDE6-BC7D-ABB367D59B8A}"/>
              </a:ext>
            </a:extLst>
          </p:cNvPr>
          <p:cNvSpPr txBox="1"/>
          <p:nvPr/>
        </p:nvSpPr>
        <p:spPr>
          <a:xfrm>
            <a:off x="9588708" y="3396251"/>
            <a:ext cx="1159345"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Japan</a:t>
            </a:r>
          </a:p>
        </p:txBody>
      </p:sp>
      <p:grpSp>
        <p:nvGrpSpPr>
          <p:cNvPr id="1134" name="Group 1133">
            <a:extLst>
              <a:ext uri="{FF2B5EF4-FFF2-40B4-BE49-F238E27FC236}">
                <a16:creationId xmlns:a16="http://schemas.microsoft.com/office/drawing/2014/main" id="{2ECC51F9-0BF3-E0DE-0239-D8BD6AA34855}"/>
              </a:ext>
            </a:extLst>
          </p:cNvPr>
          <p:cNvGrpSpPr/>
          <p:nvPr/>
        </p:nvGrpSpPr>
        <p:grpSpPr>
          <a:xfrm>
            <a:off x="9588708" y="3410860"/>
            <a:ext cx="0" cy="369622"/>
            <a:chOff x="9588708" y="3091552"/>
            <a:chExt cx="0" cy="369622"/>
          </a:xfrm>
        </p:grpSpPr>
        <p:cxnSp>
          <p:nvCxnSpPr>
            <p:cNvPr id="1135" name="Straight Connector 1134">
              <a:extLst>
                <a:ext uri="{FF2B5EF4-FFF2-40B4-BE49-F238E27FC236}">
                  <a16:creationId xmlns:a16="http://schemas.microsoft.com/office/drawing/2014/main" id="{BFF9C9B3-BC8A-415E-D1DF-9BD6D6DC0E09}"/>
                </a:ext>
              </a:extLst>
            </p:cNvPr>
            <p:cNvCxnSpPr>
              <a:cxnSpLocks/>
            </p:cNvCxnSpPr>
            <p:nvPr/>
          </p:nvCxnSpPr>
          <p:spPr>
            <a:xfrm flipV="1">
              <a:off x="9588708" y="3251682"/>
              <a:ext cx="0" cy="209492"/>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6" name="Straight Connector 1135">
              <a:extLst>
                <a:ext uri="{FF2B5EF4-FFF2-40B4-BE49-F238E27FC236}">
                  <a16:creationId xmlns:a16="http://schemas.microsoft.com/office/drawing/2014/main" id="{032E6D65-595D-211C-4ECD-1CC1CCABD29C}"/>
                </a:ext>
              </a:extLst>
            </p:cNvPr>
            <p:cNvCxnSpPr>
              <a:cxnSpLocks/>
            </p:cNvCxnSpPr>
            <p:nvPr/>
          </p:nvCxnSpPr>
          <p:spPr>
            <a:xfrm flipV="1">
              <a:off x="9588708" y="3091552"/>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37" name="TextBox 1136">
            <a:extLst>
              <a:ext uri="{FF2B5EF4-FFF2-40B4-BE49-F238E27FC236}">
                <a16:creationId xmlns:a16="http://schemas.microsoft.com/office/drawing/2014/main" id="{BCEA3247-AE7F-FEFF-6BEF-A900985B2EEA}"/>
              </a:ext>
            </a:extLst>
          </p:cNvPr>
          <p:cNvSpPr txBox="1"/>
          <p:nvPr/>
        </p:nvSpPr>
        <p:spPr>
          <a:xfrm>
            <a:off x="8720274" y="4760967"/>
            <a:ext cx="1159345" cy="507831"/>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Malaysia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Singapore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Vietnam</a:t>
            </a:r>
            <a:endParaRPr kumimoji="0" lang="en-US" sz="1200" b="0" i="0" u="none" strike="noStrike" kern="800" cap="none" spc="0" normalizeH="0" baseline="0" noProof="0" dirty="0">
              <a:ln>
                <a:noFill/>
              </a:ln>
              <a:solidFill>
                <a:srgbClr val="FFFFFF"/>
              </a:solidFill>
              <a:effectLst/>
              <a:uLnTx/>
              <a:uFillTx/>
              <a:latin typeface="Calibri"/>
              <a:ea typeface="+mn-ea"/>
              <a:cs typeface="Arial Black"/>
            </a:endParaRPr>
          </a:p>
        </p:txBody>
      </p:sp>
      <p:grpSp>
        <p:nvGrpSpPr>
          <p:cNvPr id="1138" name="Group 1137">
            <a:extLst>
              <a:ext uri="{FF2B5EF4-FFF2-40B4-BE49-F238E27FC236}">
                <a16:creationId xmlns:a16="http://schemas.microsoft.com/office/drawing/2014/main" id="{A812FC66-ECB2-EE0C-70F6-D92A7F46B0C4}"/>
              </a:ext>
            </a:extLst>
          </p:cNvPr>
          <p:cNvGrpSpPr/>
          <p:nvPr/>
        </p:nvGrpSpPr>
        <p:grpSpPr>
          <a:xfrm>
            <a:off x="8720274" y="4476905"/>
            <a:ext cx="0" cy="811724"/>
            <a:chOff x="8720274" y="4157597"/>
            <a:chExt cx="0" cy="811724"/>
          </a:xfrm>
        </p:grpSpPr>
        <p:cxnSp>
          <p:nvCxnSpPr>
            <p:cNvPr id="1139" name="Straight Connector 1138">
              <a:extLst>
                <a:ext uri="{FF2B5EF4-FFF2-40B4-BE49-F238E27FC236}">
                  <a16:creationId xmlns:a16="http://schemas.microsoft.com/office/drawing/2014/main" id="{E1EE843B-038A-3BC1-0261-4E93C96C3F80}"/>
                </a:ext>
              </a:extLst>
            </p:cNvPr>
            <p:cNvCxnSpPr>
              <a:cxnSpLocks/>
            </p:cNvCxnSpPr>
            <p:nvPr/>
          </p:nvCxnSpPr>
          <p:spPr>
            <a:xfrm>
              <a:off x="8720274" y="4157597"/>
              <a:ext cx="0" cy="300512"/>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0" name="Straight Connector 1139">
              <a:extLst>
                <a:ext uri="{FF2B5EF4-FFF2-40B4-BE49-F238E27FC236}">
                  <a16:creationId xmlns:a16="http://schemas.microsoft.com/office/drawing/2014/main" id="{28A0CB22-C36F-47E9-DDE8-969F85F402CB}"/>
                </a:ext>
              </a:extLst>
            </p:cNvPr>
            <p:cNvCxnSpPr>
              <a:cxnSpLocks/>
            </p:cNvCxnSpPr>
            <p:nvPr/>
          </p:nvCxnSpPr>
          <p:spPr>
            <a:xfrm>
              <a:off x="8720274" y="4467995"/>
              <a:ext cx="0" cy="501326"/>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141" name="TextBox 1140">
            <a:extLst>
              <a:ext uri="{FF2B5EF4-FFF2-40B4-BE49-F238E27FC236}">
                <a16:creationId xmlns:a16="http://schemas.microsoft.com/office/drawing/2014/main" id="{7CF3C2F1-858C-8F99-065D-AA38D32800AA}"/>
              </a:ext>
            </a:extLst>
          </p:cNvPr>
          <p:cNvSpPr txBox="1"/>
          <p:nvPr/>
        </p:nvSpPr>
        <p:spPr>
          <a:xfrm>
            <a:off x="6398625" y="6241846"/>
            <a:ext cx="963493"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South Africa</a:t>
            </a:r>
          </a:p>
        </p:txBody>
      </p:sp>
      <p:grpSp>
        <p:nvGrpSpPr>
          <p:cNvPr id="1142" name="Group 1141">
            <a:extLst>
              <a:ext uri="{FF2B5EF4-FFF2-40B4-BE49-F238E27FC236}">
                <a16:creationId xmlns:a16="http://schemas.microsoft.com/office/drawing/2014/main" id="{D3E5B25D-E046-2F1E-88D1-F518023FA6CD}"/>
              </a:ext>
            </a:extLst>
          </p:cNvPr>
          <p:cNvGrpSpPr/>
          <p:nvPr/>
        </p:nvGrpSpPr>
        <p:grpSpPr>
          <a:xfrm>
            <a:off x="6398625" y="5793472"/>
            <a:ext cx="0" cy="612475"/>
            <a:chOff x="6398625" y="5766502"/>
            <a:chExt cx="0" cy="612475"/>
          </a:xfrm>
          <a:solidFill>
            <a:schemeClr val="accent2"/>
          </a:solidFill>
        </p:grpSpPr>
        <p:cxnSp>
          <p:nvCxnSpPr>
            <p:cNvPr id="1143" name="Straight Connector 1142">
              <a:extLst>
                <a:ext uri="{FF2B5EF4-FFF2-40B4-BE49-F238E27FC236}">
                  <a16:creationId xmlns:a16="http://schemas.microsoft.com/office/drawing/2014/main" id="{33E0964A-0C36-158B-4D6B-BCAF424C78EB}"/>
                </a:ext>
              </a:extLst>
            </p:cNvPr>
            <p:cNvCxnSpPr>
              <a:cxnSpLocks/>
            </p:cNvCxnSpPr>
            <p:nvPr/>
          </p:nvCxnSpPr>
          <p:spPr>
            <a:xfrm>
              <a:off x="6398625" y="5766502"/>
              <a:ext cx="0" cy="548640"/>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4" name="Straight Connector 1143">
              <a:extLst>
                <a:ext uri="{FF2B5EF4-FFF2-40B4-BE49-F238E27FC236}">
                  <a16:creationId xmlns:a16="http://schemas.microsoft.com/office/drawing/2014/main" id="{F4084D4D-F327-C93A-3627-D8F0AC4524B3}"/>
                </a:ext>
              </a:extLst>
            </p:cNvPr>
            <p:cNvCxnSpPr>
              <a:cxnSpLocks/>
            </p:cNvCxnSpPr>
            <p:nvPr/>
          </p:nvCxnSpPr>
          <p:spPr>
            <a:xfrm>
              <a:off x="6398625" y="6223529"/>
              <a:ext cx="0" cy="155448"/>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145" name="Group 1144">
            <a:extLst>
              <a:ext uri="{FF2B5EF4-FFF2-40B4-BE49-F238E27FC236}">
                <a16:creationId xmlns:a16="http://schemas.microsoft.com/office/drawing/2014/main" id="{D09479B5-C534-2308-9F9D-CD19DB15FE0A}"/>
              </a:ext>
            </a:extLst>
          </p:cNvPr>
          <p:cNvGrpSpPr/>
          <p:nvPr/>
        </p:nvGrpSpPr>
        <p:grpSpPr>
          <a:xfrm>
            <a:off x="3170604" y="3484505"/>
            <a:ext cx="202834" cy="123648"/>
            <a:chOff x="3234397" y="3183122"/>
            <a:chExt cx="202834" cy="123648"/>
          </a:xfrm>
          <a:solidFill>
            <a:schemeClr val="accent2"/>
          </a:solidFill>
        </p:grpSpPr>
        <p:sp>
          <p:nvSpPr>
            <p:cNvPr id="1146" name="Oval 1145">
              <a:extLst>
                <a:ext uri="{FF2B5EF4-FFF2-40B4-BE49-F238E27FC236}">
                  <a16:creationId xmlns:a16="http://schemas.microsoft.com/office/drawing/2014/main" id="{78B7E50D-E61B-17D7-03EA-BBCECFC014E4}"/>
                </a:ext>
              </a:extLst>
            </p:cNvPr>
            <p:cNvSpPr>
              <a:spLocks noChangeAspect="1"/>
            </p:cNvSpPr>
            <p:nvPr/>
          </p:nvSpPr>
          <p:spPr>
            <a:xfrm>
              <a:off x="3312954" y="318312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47" name="Oval 1146">
              <a:extLst>
                <a:ext uri="{FF2B5EF4-FFF2-40B4-BE49-F238E27FC236}">
                  <a16:creationId xmlns:a16="http://schemas.microsoft.com/office/drawing/2014/main" id="{6859979E-ABD0-6271-FE13-88F273FD65EB}"/>
                </a:ext>
              </a:extLst>
            </p:cNvPr>
            <p:cNvSpPr>
              <a:spLocks noChangeAspect="1"/>
            </p:cNvSpPr>
            <p:nvPr/>
          </p:nvSpPr>
          <p:spPr>
            <a:xfrm>
              <a:off x="3391511" y="318312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48" name="Oval 1147">
              <a:extLst>
                <a:ext uri="{FF2B5EF4-FFF2-40B4-BE49-F238E27FC236}">
                  <a16:creationId xmlns:a16="http://schemas.microsoft.com/office/drawing/2014/main" id="{96653745-B8A4-1B15-7D65-06C6F2D5249D}"/>
                </a:ext>
              </a:extLst>
            </p:cNvPr>
            <p:cNvSpPr>
              <a:spLocks noChangeAspect="1"/>
            </p:cNvSpPr>
            <p:nvPr/>
          </p:nvSpPr>
          <p:spPr>
            <a:xfrm>
              <a:off x="3234397" y="326105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49" name="Oval 1148">
              <a:extLst>
                <a:ext uri="{FF2B5EF4-FFF2-40B4-BE49-F238E27FC236}">
                  <a16:creationId xmlns:a16="http://schemas.microsoft.com/office/drawing/2014/main" id="{389E45E8-0D20-F611-C563-6E687FA57612}"/>
                </a:ext>
              </a:extLst>
            </p:cNvPr>
            <p:cNvSpPr>
              <a:spLocks noChangeAspect="1"/>
            </p:cNvSpPr>
            <p:nvPr/>
          </p:nvSpPr>
          <p:spPr>
            <a:xfrm>
              <a:off x="3312954" y="326105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51" name="Oval 1150">
              <a:extLst>
                <a:ext uri="{FF2B5EF4-FFF2-40B4-BE49-F238E27FC236}">
                  <a16:creationId xmlns:a16="http://schemas.microsoft.com/office/drawing/2014/main" id="{861C50ED-4DCA-E30C-D689-4F963FA34CD2}"/>
                </a:ext>
              </a:extLst>
            </p:cNvPr>
            <p:cNvSpPr>
              <a:spLocks noChangeAspect="1"/>
            </p:cNvSpPr>
            <p:nvPr/>
          </p:nvSpPr>
          <p:spPr>
            <a:xfrm>
              <a:off x="3234397" y="318312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1152" name="Oval 1151">
            <a:extLst>
              <a:ext uri="{FF2B5EF4-FFF2-40B4-BE49-F238E27FC236}">
                <a16:creationId xmlns:a16="http://schemas.microsoft.com/office/drawing/2014/main" id="{422E2A59-C075-B22D-9DE3-0EAF86E7F30F}"/>
              </a:ext>
            </a:extLst>
          </p:cNvPr>
          <p:cNvSpPr>
            <a:spLocks noChangeAspect="1"/>
          </p:cNvSpPr>
          <p:nvPr/>
        </p:nvSpPr>
        <p:spPr>
          <a:xfrm>
            <a:off x="8871844" y="384187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153" name="TextBox 1152">
            <a:extLst>
              <a:ext uri="{FF2B5EF4-FFF2-40B4-BE49-F238E27FC236}">
                <a16:creationId xmlns:a16="http://schemas.microsoft.com/office/drawing/2014/main" id="{B5FF322F-7BEB-0CD3-1A15-B44AB9084252}"/>
              </a:ext>
            </a:extLst>
          </p:cNvPr>
          <p:cNvSpPr txBox="1"/>
          <p:nvPr/>
        </p:nvSpPr>
        <p:spPr>
          <a:xfrm>
            <a:off x="7300635" y="1815751"/>
            <a:ext cx="860283" cy="846386"/>
          </a:xfrm>
          <a:prstGeom prst="rect">
            <a:avLst/>
          </a:prstGeom>
          <a:noFill/>
          <a:ln>
            <a:noFill/>
          </a:ln>
          <a:effectLst/>
        </p:spPr>
        <p:txBody>
          <a:bodyPr wrap="square" lIns="9144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Armenia Georgia</a:t>
            </a: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Kazakhstan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Kyrgyzstan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Uzbekistan</a:t>
            </a:r>
            <a:endParaRPr kumimoji="0" lang="en-US" sz="1200" b="0" i="0" u="none" strike="noStrike" kern="800" cap="none" spc="0" normalizeH="0" baseline="0" noProof="0" dirty="0">
              <a:ln>
                <a:noFill/>
              </a:ln>
              <a:solidFill>
                <a:srgbClr val="FFFFFF"/>
              </a:solidFill>
              <a:effectLst/>
              <a:uLnTx/>
              <a:uFillTx/>
              <a:latin typeface="Calibri"/>
              <a:ea typeface="+mn-ea"/>
              <a:cs typeface="Arial Black"/>
            </a:endParaRPr>
          </a:p>
        </p:txBody>
      </p:sp>
      <p:grpSp>
        <p:nvGrpSpPr>
          <p:cNvPr id="1154" name="Group 1153">
            <a:extLst>
              <a:ext uri="{FF2B5EF4-FFF2-40B4-BE49-F238E27FC236}">
                <a16:creationId xmlns:a16="http://schemas.microsoft.com/office/drawing/2014/main" id="{45FD38FC-1DD5-9233-D14F-08E7C60588A6}"/>
              </a:ext>
            </a:extLst>
          </p:cNvPr>
          <p:cNvGrpSpPr/>
          <p:nvPr/>
        </p:nvGrpSpPr>
        <p:grpSpPr>
          <a:xfrm>
            <a:off x="7300635" y="1837765"/>
            <a:ext cx="0" cy="1452889"/>
            <a:chOff x="7300635" y="1518457"/>
            <a:chExt cx="0" cy="1452889"/>
          </a:xfrm>
        </p:grpSpPr>
        <p:cxnSp>
          <p:nvCxnSpPr>
            <p:cNvPr id="1155" name="Straight Connector 1154">
              <a:extLst>
                <a:ext uri="{FF2B5EF4-FFF2-40B4-BE49-F238E27FC236}">
                  <a16:creationId xmlns:a16="http://schemas.microsoft.com/office/drawing/2014/main" id="{DC8E68B5-4A4F-7581-6488-2765C8E81D8F}"/>
                </a:ext>
              </a:extLst>
            </p:cNvPr>
            <p:cNvCxnSpPr>
              <a:cxnSpLocks/>
            </p:cNvCxnSpPr>
            <p:nvPr/>
          </p:nvCxnSpPr>
          <p:spPr>
            <a:xfrm flipV="1">
              <a:off x="7300635" y="1823397"/>
              <a:ext cx="0" cy="1147949"/>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6" name="Straight Connector 1155">
              <a:extLst>
                <a:ext uri="{FF2B5EF4-FFF2-40B4-BE49-F238E27FC236}">
                  <a16:creationId xmlns:a16="http://schemas.microsoft.com/office/drawing/2014/main" id="{35C429E6-38C8-7CBB-7A63-88CE50C94CFD}"/>
                </a:ext>
              </a:extLst>
            </p:cNvPr>
            <p:cNvCxnSpPr>
              <a:cxnSpLocks/>
            </p:cNvCxnSpPr>
            <p:nvPr/>
          </p:nvCxnSpPr>
          <p:spPr>
            <a:xfrm flipV="1">
              <a:off x="7300635" y="1518457"/>
              <a:ext cx="0" cy="826970"/>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204" name="TextBox 1203">
            <a:extLst>
              <a:ext uri="{FF2B5EF4-FFF2-40B4-BE49-F238E27FC236}">
                <a16:creationId xmlns:a16="http://schemas.microsoft.com/office/drawing/2014/main" id="{8721F93F-02AE-3079-2715-23144AB53BF7}"/>
              </a:ext>
            </a:extLst>
          </p:cNvPr>
          <p:cNvSpPr txBox="1"/>
          <p:nvPr/>
        </p:nvSpPr>
        <p:spPr>
          <a:xfrm>
            <a:off x="7019368" y="3571728"/>
            <a:ext cx="554244"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Ukraine</a:t>
            </a:r>
          </a:p>
        </p:txBody>
      </p:sp>
      <p:grpSp>
        <p:nvGrpSpPr>
          <p:cNvPr id="1205" name="Group 1204">
            <a:extLst>
              <a:ext uri="{FF2B5EF4-FFF2-40B4-BE49-F238E27FC236}">
                <a16:creationId xmlns:a16="http://schemas.microsoft.com/office/drawing/2014/main" id="{5B5EC05A-F710-4DEA-621B-9052351A28D9}"/>
              </a:ext>
            </a:extLst>
          </p:cNvPr>
          <p:cNvGrpSpPr/>
          <p:nvPr/>
        </p:nvGrpSpPr>
        <p:grpSpPr>
          <a:xfrm>
            <a:off x="7019308" y="3371020"/>
            <a:ext cx="0" cy="365996"/>
            <a:chOff x="6990733" y="3135792"/>
            <a:chExt cx="0" cy="365996"/>
          </a:xfrm>
        </p:grpSpPr>
        <p:cxnSp>
          <p:nvCxnSpPr>
            <p:cNvPr id="1206" name="Straight Connector 1205">
              <a:extLst>
                <a:ext uri="{FF2B5EF4-FFF2-40B4-BE49-F238E27FC236}">
                  <a16:creationId xmlns:a16="http://schemas.microsoft.com/office/drawing/2014/main" id="{EB95D41A-BCF5-820D-8955-D641DBF77BAD}"/>
                </a:ext>
              </a:extLst>
            </p:cNvPr>
            <p:cNvCxnSpPr>
              <a:cxnSpLocks/>
            </p:cNvCxnSpPr>
            <p:nvPr/>
          </p:nvCxnSpPr>
          <p:spPr>
            <a:xfrm>
              <a:off x="6990733" y="3135792"/>
              <a:ext cx="0" cy="195939"/>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7" name="Straight Connector 1206">
              <a:extLst>
                <a:ext uri="{FF2B5EF4-FFF2-40B4-BE49-F238E27FC236}">
                  <a16:creationId xmlns:a16="http://schemas.microsoft.com/office/drawing/2014/main" id="{C1E5D804-85B4-B791-1C93-55D64C1ACD4A}"/>
                </a:ext>
              </a:extLst>
            </p:cNvPr>
            <p:cNvCxnSpPr>
              <a:cxnSpLocks/>
            </p:cNvCxnSpPr>
            <p:nvPr/>
          </p:nvCxnSpPr>
          <p:spPr>
            <a:xfrm>
              <a:off x="6990733" y="3346340"/>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208" name="TextBox 1207">
            <a:extLst>
              <a:ext uri="{FF2B5EF4-FFF2-40B4-BE49-F238E27FC236}">
                <a16:creationId xmlns:a16="http://schemas.microsoft.com/office/drawing/2014/main" id="{672EC27C-A6A9-FDDE-AB61-86A68A05BD75}"/>
              </a:ext>
            </a:extLst>
          </p:cNvPr>
          <p:cNvSpPr txBox="1"/>
          <p:nvPr/>
        </p:nvSpPr>
        <p:spPr>
          <a:xfrm>
            <a:off x="4765262" y="801716"/>
            <a:ext cx="1091623" cy="2539157"/>
          </a:xfrm>
          <a:prstGeom prst="rect">
            <a:avLst/>
          </a:prstGeom>
          <a:noFill/>
          <a:ln>
            <a:noFill/>
          </a:ln>
          <a:effectLst/>
        </p:spPr>
        <p:txBody>
          <a:bodyPr wrap="square" lIns="91440" tIns="0" rIns="0" bIns="0" rtlCol="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Austria</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Belgium</a:t>
            </a:r>
          </a:p>
          <a:p>
            <a:pPr marL="0" marR="0" lvl="0" indent="0" algn="r" defTabSz="914377" rtl="0" eaLnBrk="1" fontAlgn="auto" latinLnBrk="0" hangingPunct="1">
              <a:lnSpc>
                <a:spcPct val="100000"/>
              </a:lnSpc>
              <a:spcBef>
                <a:spcPts val="0"/>
              </a:spcBef>
              <a:spcAft>
                <a:spcPts val="0"/>
              </a:spcAft>
              <a:buClrTx/>
              <a:buSzTx/>
              <a:buFontTx/>
              <a:buNone/>
              <a:tabLst/>
              <a:defRPr/>
            </a:pPr>
            <a:r>
              <a:rPr lang="en-US" sz="1100" kern="800" dirty="0">
                <a:solidFill>
                  <a:srgbClr val="FFFFFF"/>
                </a:solidFill>
                <a:latin typeface="Calibri"/>
                <a:cs typeface="Arial Black"/>
              </a:rPr>
              <a:t>Cyprus</a:t>
            </a:r>
            <a:endParaRPr kumimoji="0" lang="en-US" sz="1100" b="0" i="0" u="none" strike="noStrike" kern="800" cap="none" spc="0" normalizeH="0" baseline="0" noProof="0" dirty="0">
              <a:ln>
                <a:noFill/>
              </a:ln>
              <a:solidFill>
                <a:srgbClr val="FFFFFF"/>
              </a:solidFill>
              <a:effectLst/>
              <a:uLnTx/>
              <a:uFillTx/>
              <a:latin typeface="Calibri"/>
              <a:ea typeface="+mn-ea"/>
              <a:cs typeface="Arial Black"/>
            </a:endParaRP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France</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Germany</a:t>
            </a:r>
            <a:br>
              <a:rPr kumimoji="0" lang="en-US" sz="1100" b="0" i="0" u="none" strike="noStrike" kern="800" cap="none" spc="0" normalizeH="0" baseline="0" noProof="0" dirty="0">
                <a:ln>
                  <a:noFill/>
                </a:ln>
                <a:solidFill>
                  <a:srgbClr val="FFFFFF"/>
                </a:solidFill>
                <a:effectLst/>
                <a:uLnTx/>
                <a:uFillTx/>
                <a:latin typeface="Calibri"/>
                <a:ea typeface="+mn-ea"/>
                <a:cs typeface="Arial Black"/>
              </a:rPr>
            </a:br>
            <a:r>
              <a:rPr kumimoji="0" lang="en-US" sz="1100" b="0" i="0" u="none" strike="noStrike" kern="800" cap="none" spc="0" normalizeH="0" baseline="0" noProof="0" dirty="0">
                <a:ln>
                  <a:noFill/>
                </a:ln>
                <a:solidFill>
                  <a:srgbClr val="FFFFFF"/>
                </a:solidFill>
                <a:effectLst/>
                <a:uLnTx/>
                <a:uFillTx/>
                <a:latin typeface="Calibri"/>
                <a:ea typeface="+mn-ea"/>
                <a:cs typeface="Arial Black"/>
              </a:rPr>
              <a:t>Greece</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Ireland</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Italy</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Malta</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Netherlands</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Portugal</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Spain</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Sweden</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Switzerland</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mn-cs"/>
              </a:rPr>
              <a:t>United Kingdom</a:t>
            </a:r>
            <a:endParaRPr kumimoji="0" lang="en-US" sz="1200" b="0" i="0" u="none" strike="noStrike" kern="800" cap="none" spc="0" normalizeH="0" baseline="0" noProof="0" dirty="0">
              <a:ln>
                <a:noFill/>
              </a:ln>
              <a:solidFill>
                <a:srgbClr val="FFFFFF"/>
              </a:solidFill>
              <a:effectLst/>
              <a:uLnTx/>
              <a:uFillTx/>
              <a:latin typeface="Calibri"/>
              <a:ea typeface="+mn-ea"/>
              <a:cs typeface="Arial Black"/>
            </a:endParaRPr>
          </a:p>
        </p:txBody>
      </p:sp>
      <p:grpSp>
        <p:nvGrpSpPr>
          <p:cNvPr id="1209" name="Group 1208">
            <a:extLst>
              <a:ext uri="{FF2B5EF4-FFF2-40B4-BE49-F238E27FC236}">
                <a16:creationId xmlns:a16="http://schemas.microsoft.com/office/drawing/2014/main" id="{21D91187-6483-5875-F7CF-2DC149FEAE01}"/>
              </a:ext>
            </a:extLst>
          </p:cNvPr>
          <p:cNvGrpSpPr/>
          <p:nvPr/>
        </p:nvGrpSpPr>
        <p:grpSpPr>
          <a:xfrm>
            <a:off x="5951052" y="778934"/>
            <a:ext cx="0" cy="2743200"/>
            <a:chOff x="4769731" y="475905"/>
            <a:chExt cx="0" cy="2886253"/>
          </a:xfrm>
        </p:grpSpPr>
        <p:cxnSp>
          <p:nvCxnSpPr>
            <p:cNvPr id="1210" name="Straight Connector 1209">
              <a:extLst>
                <a:ext uri="{FF2B5EF4-FFF2-40B4-BE49-F238E27FC236}">
                  <a16:creationId xmlns:a16="http://schemas.microsoft.com/office/drawing/2014/main" id="{08A86C0E-BD08-4FD1-F196-6EBEB0D7ABF4}"/>
                </a:ext>
              </a:extLst>
            </p:cNvPr>
            <p:cNvCxnSpPr>
              <a:cxnSpLocks/>
            </p:cNvCxnSpPr>
            <p:nvPr/>
          </p:nvCxnSpPr>
          <p:spPr>
            <a:xfrm flipV="1">
              <a:off x="4769731" y="2932432"/>
              <a:ext cx="0" cy="429726"/>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1" name="Straight Connector 1210">
              <a:extLst>
                <a:ext uri="{FF2B5EF4-FFF2-40B4-BE49-F238E27FC236}">
                  <a16:creationId xmlns:a16="http://schemas.microsoft.com/office/drawing/2014/main" id="{CBAA0827-20B9-1775-B725-317F30BB5EC7}"/>
                </a:ext>
              </a:extLst>
            </p:cNvPr>
            <p:cNvCxnSpPr>
              <a:cxnSpLocks/>
            </p:cNvCxnSpPr>
            <p:nvPr/>
          </p:nvCxnSpPr>
          <p:spPr>
            <a:xfrm flipV="1">
              <a:off x="4769731" y="475905"/>
              <a:ext cx="0" cy="2609802"/>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245" name="Group 1244">
            <a:extLst>
              <a:ext uri="{FF2B5EF4-FFF2-40B4-BE49-F238E27FC236}">
                <a16:creationId xmlns:a16="http://schemas.microsoft.com/office/drawing/2014/main" id="{F8D1E4B7-B214-8EFE-1DC2-B0D5F813559E}"/>
              </a:ext>
            </a:extLst>
          </p:cNvPr>
          <p:cNvGrpSpPr/>
          <p:nvPr/>
        </p:nvGrpSpPr>
        <p:grpSpPr>
          <a:xfrm>
            <a:off x="4023692" y="4039657"/>
            <a:ext cx="0" cy="1621623"/>
            <a:chOff x="3827403" y="4090599"/>
            <a:chExt cx="0" cy="268938"/>
          </a:xfrm>
          <a:solidFill>
            <a:schemeClr val="accent2"/>
          </a:solidFill>
        </p:grpSpPr>
        <p:cxnSp>
          <p:nvCxnSpPr>
            <p:cNvPr id="1246" name="Straight Connector 1245">
              <a:extLst>
                <a:ext uri="{FF2B5EF4-FFF2-40B4-BE49-F238E27FC236}">
                  <a16:creationId xmlns:a16="http://schemas.microsoft.com/office/drawing/2014/main" id="{B4A0D6B6-2683-EEEB-F65C-8449CC14ACCB}"/>
                </a:ext>
              </a:extLst>
            </p:cNvPr>
            <p:cNvCxnSpPr>
              <a:cxnSpLocks/>
            </p:cNvCxnSpPr>
            <p:nvPr/>
          </p:nvCxnSpPr>
          <p:spPr>
            <a:xfrm flipV="1">
              <a:off x="3827403" y="4162121"/>
              <a:ext cx="0" cy="197416"/>
            </a:xfrm>
            <a:prstGeom prst="line">
              <a:avLst/>
            </a:prstGeom>
            <a:grpFill/>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7" name="Straight Connector 1246">
              <a:extLst>
                <a:ext uri="{FF2B5EF4-FFF2-40B4-BE49-F238E27FC236}">
                  <a16:creationId xmlns:a16="http://schemas.microsoft.com/office/drawing/2014/main" id="{CB73956B-9C34-6DA3-18FE-ABBAC8EF262D}"/>
                </a:ext>
              </a:extLst>
            </p:cNvPr>
            <p:cNvCxnSpPr>
              <a:cxnSpLocks/>
            </p:cNvCxnSpPr>
            <p:nvPr/>
          </p:nvCxnSpPr>
          <p:spPr>
            <a:xfrm flipV="1">
              <a:off x="3827403" y="4090599"/>
              <a:ext cx="0" cy="213859"/>
            </a:xfrm>
            <a:prstGeom prst="line">
              <a:avLst/>
            </a:prstGeom>
            <a:grpFill/>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248" name="TextBox 1247">
            <a:extLst>
              <a:ext uri="{FF2B5EF4-FFF2-40B4-BE49-F238E27FC236}">
                <a16:creationId xmlns:a16="http://schemas.microsoft.com/office/drawing/2014/main" id="{36672FC9-0110-17C9-4921-0EFF57AAF206}"/>
              </a:ext>
            </a:extLst>
          </p:cNvPr>
          <p:cNvSpPr txBox="1"/>
          <p:nvPr/>
        </p:nvSpPr>
        <p:spPr>
          <a:xfrm>
            <a:off x="4046613" y="4003049"/>
            <a:ext cx="1388520" cy="135421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Argentina</a:t>
            </a:r>
            <a:br>
              <a:rPr kumimoji="0" lang="en-US" sz="1100" b="0" i="0" u="none" strike="noStrike" kern="800" cap="none" spc="0" normalizeH="0" baseline="0" noProof="0" dirty="0">
                <a:ln>
                  <a:noFill/>
                </a:ln>
                <a:solidFill>
                  <a:srgbClr val="FFFFFF"/>
                </a:solidFill>
                <a:effectLst/>
                <a:uLnTx/>
                <a:uFillTx/>
                <a:latin typeface="Calibri"/>
                <a:ea typeface="+mn-ea"/>
                <a:cs typeface="Arial Black"/>
              </a:rPr>
            </a:br>
            <a:r>
              <a:rPr kumimoji="0" lang="en-US" sz="1100" b="0" i="0" u="none" strike="noStrike" kern="800" cap="none" spc="0" normalizeH="0" baseline="0" noProof="0" dirty="0">
                <a:ln>
                  <a:noFill/>
                </a:ln>
                <a:solidFill>
                  <a:srgbClr val="FFFFFF"/>
                </a:solidFill>
                <a:effectLst/>
                <a:uLnTx/>
                <a:uFillTx/>
                <a:latin typeface="Calibri"/>
                <a:ea typeface="+mn-ea"/>
                <a:cs typeface="Arial Black"/>
              </a:rPr>
              <a:t>Brazil</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Chile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Colombia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Dominican Republic</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Ecuador</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Peru</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Uruguay  </a:t>
            </a:r>
          </a:p>
        </p:txBody>
      </p:sp>
      <p:sp>
        <p:nvSpPr>
          <p:cNvPr id="1253" name="Rectangle 1252">
            <a:extLst>
              <a:ext uri="{FF2B5EF4-FFF2-40B4-BE49-F238E27FC236}">
                <a16:creationId xmlns:a16="http://schemas.microsoft.com/office/drawing/2014/main" id="{8167EB6F-A110-E58F-89FE-E4B80DA8E2C4}"/>
              </a:ext>
            </a:extLst>
          </p:cNvPr>
          <p:cNvSpPr/>
          <p:nvPr/>
        </p:nvSpPr>
        <p:spPr bwMode="auto">
          <a:xfrm>
            <a:off x="6185652" y="3658884"/>
            <a:ext cx="1408707" cy="1960795"/>
          </a:xfrm>
          <a:prstGeom prst="rect">
            <a:avLst/>
          </a:prstGeom>
          <a:noFill/>
          <a:ln w="25400">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254" name="Rectangle 1253">
            <a:extLst>
              <a:ext uri="{FF2B5EF4-FFF2-40B4-BE49-F238E27FC236}">
                <a16:creationId xmlns:a16="http://schemas.microsoft.com/office/drawing/2014/main" id="{1D2C4275-612C-4F30-9588-FCE64D252725}"/>
              </a:ext>
            </a:extLst>
          </p:cNvPr>
          <p:cNvSpPr/>
          <p:nvPr/>
        </p:nvSpPr>
        <p:spPr bwMode="auto">
          <a:xfrm>
            <a:off x="7753819" y="4003049"/>
            <a:ext cx="1678032" cy="1448424"/>
          </a:xfrm>
          <a:prstGeom prst="rect">
            <a:avLst/>
          </a:prstGeom>
          <a:noFill/>
          <a:ln w="25400">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255" name="Oval 1254">
            <a:extLst>
              <a:ext uri="{FF2B5EF4-FFF2-40B4-BE49-F238E27FC236}">
                <a16:creationId xmlns:a16="http://schemas.microsoft.com/office/drawing/2014/main" id="{9A89C2D2-8343-914C-BF37-C5BAC4345F0E}"/>
              </a:ext>
            </a:extLst>
          </p:cNvPr>
          <p:cNvSpPr>
            <a:spLocks noChangeAspect="1"/>
          </p:cNvSpPr>
          <p:nvPr/>
        </p:nvSpPr>
        <p:spPr>
          <a:xfrm>
            <a:off x="2520085" y="298756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56" name="TextBox 1255">
            <a:extLst>
              <a:ext uri="{FF2B5EF4-FFF2-40B4-BE49-F238E27FC236}">
                <a16:creationId xmlns:a16="http://schemas.microsoft.com/office/drawing/2014/main" id="{A3EE216E-22C7-DEF5-08DB-373B91ABB3D3}"/>
              </a:ext>
            </a:extLst>
          </p:cNvPr>
          <p:cNvSpPr txBox="1"/>
          <p:nvPr/>
        </p:nvSpPr>
        <p:spPr>
          <a:xfrm>
            <a:off x="1719704" y="3351104"/>
            <a:ext cx="1009511" cy="461665"/>
          </a:xfrm>
          <a:prstGeom prst="rect">
            <a:avLst/>
          </a:prstGeom>
          <a:solidFill>
            <a:schemeClr val="accent2"/>
          </a:solid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NORTH AMERICA</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57" name="Rectangle 1256">
            <a:extLst>
              <a:ext uri="{FF2B5EF4-FFF2-40B4-BE49-F238E27FC236}">
                <a16:creationId xmlns:a16="http://schemas.microsoft.com/office/drawing/2014/main" id="{F3AC4289-73AD-3A30-08E3-6E236290CDD9}"/>
              </a:ext>
            </a:extLst>
          </p:cNvPr>
          <p:cNvSpPr/>
          <p:nvPr/>
        </p:nvSpPr>
        <p:spPr bwMode="auto">
          <a:xfrm>
            <a:off x="7196609" y="1864876"/>
            <a:ext cx="1082155" cy="1788538"/>
          </a:xfrm>
          <a:prstGeom prst="rect">
            <a:avLst/>
          </a:prstGeom>
          <a:noFill/>
          <a:ln w="25400">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1262" name="TextBox 1261">
            <a:extLst>
              <a:ext uri="{FF2B5EF4-FFF2-40B4-BE49-F238E27FC236}">
                <a16:creationId xmlns:a16="http://schemas.microsoft.com/office/drawing/2014/main" id="{05B96B21-D6F0-5B00-8396-1C56B5EEAF49}"/>
              </a:ext>
            </a:extLst>
          </p:cNvPr>
          <p:cNvSpPr txBox="1"/>
          <p:nvPr/>
        </p:nvSpPr>
        <p:spPr>
          <a:xfrm>
            <a:off x="6177652" y="3433228"/>
            <a:ext cx="567168" cy="276999"/>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CEE</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3" name="TextBox 1262">
            <a:extLst>
              <a:ext uri="{FF2B5EF4-FFF2-40B4-BE49-F238E27FC236}">
                <a16:creationId xmlns:a16="http://schemas.microsoft.com/office/drawing/2014/main" id="{816599F9-50EB-2672-4120-3A8C3C7E7B9D}"/>
              </a:ext>
            </a:extLst>
          </p:cNvPr>
          <p:cNvSpPr txBox="1"/>
          <p:nvPr/>
        </p:nvSpPr>
        <p:spPr>
          <a:xfrm>
            <a:off x="8559803" y="4027081"/>
            <a:ext cx="635646" cy="276999"/>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APAC</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4" name="TextBox 1263">
            <a:extLst>
              <a:ext uri="{FF2B5EF4-FFF2-40B4-BE49-F238E27FC236}">
                <a16:creationId xmlns:a16="http://schemas.microsoft.com/office/drawing/2014/main" id="{5A263A8A-7EE4-1ACA-B1B5-475E8181B6C4}"/>
              </a:ext>
            </a:extLst>
          </p:cNvPr>
          <p:cNvSpPr txBox="1"/>
          <p:nvPr/>
        </p:nvSpPr>
        <p:spPr>
          <a:xfrm>
            <a:off x="8179533" y="1809424"/>
            <a:ext cx="1367467"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WESTERN &amp; CENTRAL ASIA</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5" name="TextBox 1264">
            <a:extLst>
              <a:ext uri="{FF2B5EF4-FFF2-40B4-BE49-F238E27FC236}">
                <a16:creationId xmlns:a16="http://schemas.microsoft.com/office/drawing/2014/main" id="{A2131AFE-096E-39A4-F92E-720A6A2FE0C7}"/>
              </a:ext>
            </a:extLst>
          </p:cNvPr>
          <p:cNvSpPr txBox="1"/>
          <p:nvPr/>
        </p:nvSpPr>
        <p:spPr>
          <a:xfrm>
            <a:off x="2800078" y="4722178"/>
            <a:ext cx="914725" cy="276999"/>
          </a:xfrm>
          <a:prstGeom prst="rect">
            <a:avLst/>
          </a:prstGeom>
          <a:solidFill>
            <a:schemeClr val="accent2"/>
          </a:solid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LATAM</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66" name="Oval 1265">
            <a:extLst>
              <a:ext uri="{FF2B5EF4-FFF2-40B4-BE49-F238E27FC236}">
                <a16:creationId xmlns:a16="http://schemas.microsoft.com/office/drawing/2014/main" id="{F4055F81-FB0B-0FBC-8755-0A884585D72E}"/>
              </a:ext>
            </a:extLst>
          </p:cNvPr>
          <p:cNvSpPr>
            <a:spLocks noChangeAspect="1"/>
          </p:cNvSpPr>
          <p:nvPr/>
        </p:nvSpPr>
        <p:spPr>
          <a:xfrm>
            <a:off x="9565848" y="376704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67" name="Oval 1266">
            <a:extLst>
              <a:ext uri="{FF2B5EF4-FFF2-40B4-BE49-F238E27FC236}">
                <a16:creationId xmlns:a16="http://schemas.microsoft.com/office/drawing/2014/main" id="{874AE439-4497-88C4-3C7F-D7C90FB8BFAF}"/>
              </a:ext>
            </a:extLst>
          </p:cNvPr>
          <p:cNvSpPr>
            <a:spLocks noChangeAspect="1"/>
          </p:cNvSpPr>
          <p:nvPr/>
        </p:nvSpPr>
        <p:spPr>
          <a:xfrm>
            <a:off x="8697414" y="444415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68" name="Oval 1267">
            <a:extLst>
              <a:ext uri="{FF2B5EF4-FFF2-40B4-BE49-F238E27FC236}">
                <a16:creationId xmlns:a16="http://schemas.microsoft.com/office/drawing/2014/main" id="{FD019CFB-05B4-1E4A-6277-3EA5EF244556}"/>
              </a:ext>
            </a:extLst>
          </p:cNvPr>
          <p:cNvSpPr>
            <a:spLocks noChangeAspect="1"/>
          </p:cNvSpPr>
          <p:nvPr/>
        </p:nvSpPr>
        <p:spPr>
          <a:xfrm>
            <a:off x="9794513" y="576535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69" name="Oval 1268">
            <a:extLst>
              <a:ext uri="{FF2B5EF4-FFF2-40B4-BE49-F238E27FC236}">
                <a16:creationId xmlns:a16="http://schemas.microsoft.com/office/drawing/2014/main" id="{5A333F71-7C5C-FB4E-4811-B4FF75BA2596}"/>
              </a:ext>
            </a:extLst>
          </p:cNvPr>
          <p:cNvSpPr>
            <a:spLocks noChangeAspect="1"/>
          </p:cNvSpPr>
          <p:nvPr/>
        </p:nvSpPr>
        <p:spPr>
          <a:xfrm>
            <a:off x="6382391" y="5761331"/>
            <a:ext cx="45720" cy="4572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287" name="TextBox 1286">
            <a:extLst>
              <a:ext uri="{FF2B5EF4-FFF2-40B4-BE49-F238E27FC236}">
                <a16:creationId xmlns:a16="http://schemas.microsoft.com/office/drawing/2014/main" id="{62FFDF9C-D62D-A0CC-3F96-EC797B1277C8}"/>
              </a:ext>
            </a:extLst>
          </p:cNvPr>
          <p:cNvSpPr txBox="1"/>
          <p:nvPr/>
        </p:nvSpPr>
        <p:spPr>
          <a:xfrm>
            <a:off x="7959185" y="3748679"/>
            <a:ext cx="562010"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rgbClr val="FFFFFF"/>
                </a:solidFill>
                <a:effectLst/>
                <a:uLnTx/>
                <a:uFillTx/>
                <a:latin typeface="Calibri"/>
                <a:ea typeface="+mn-ea"/>
                <a:cs typeface="Arial Black"/>
              </a:rPr>
              <a:t>India</a:t>
            </a:r>
          </a:p>
        </p:txBody>
      </p:sp>
      <p:grpSp>
        <p:nvGrpSpPr>
          <p:cNvPr id="1288" name="Group 1287">
            <a:extLst>
              <a:ext uri="{FF2B5EF4-FFF2-40B4-BE49-F238E27FC236}">
                <a16:creationId xmlns:a16="http://schemas.microsoft.com/office/drawing/2014/main" id="{59808911-F10C-54DE-3863-099F66EAB1C1}"/>
              </a:ext>
            </a:extLst>
          </p:cNvPr>
          <p:cNvGrpSpPr/>
          <p:nvPr/>
        </p:nvGrpSpPr>
        <p:grpSpPr>
          <a:xfrm>
            <a:off x="7959184" y="3763288"/>
            <a:ext cx="0" cy="369622"/>
            <a:chOff x="9588708" y="3091552"/>
            <a:chExt cx="0" cy="369622"/>
          </a:xfrm>
        </p:grpSpPr>
        <p:cxnSp>
          <p:nvCxnSpPr>
            <p:cNvPr id="1289" name="Straight Connector 1288">
              <a:extLst>
                <a:ext uri="{FF2B5EF4-FFF2-40B4-BE49-F238E27FC236}">
                  <a16:creationId xmlns:a16="http://schemas.microsoft.com/office/drawing/2014/main" id="{175C3D65-F055-2EB6-CA8A-0456A6934C9F}"/>
                </a:ext>
              </a:extLst>
            </p:cNvPr>
            <p:cNvCxnSpPr>
              <a:cxnSpLocks/>
            </p:cNvCxnSpPr>
            <p:nvPr/>
          </p:nvCxnSpPr>
          <p:spPr>
            <a:xfrm flipV="1">
              <a:off x="9588708" y="3251682"/>
              <a:ext cx="0" cy="209492"/>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0" name="Straight Connector 1289">
              <a:extLst>
                <a:ext uri="{FF2B5EF4-FFF2-40B4-BE49-F238E27FC236}">
                  <a16:creationId xmlns:a16="http://schemas.microsoft.com/office/drawing/2014/main" id="{868DABD4-75C8-5A73-7BC5-1C38101DAB76}"/>
                </a:ext>
              </a:extLst>
            </p:cNvPr>
            <p:cNvCxnSpPr>
              <a:cxnSpLocks/>
            </p:cNvCxnSpPr>
            <p:nvPr/>
          </p:nvCxnSpPr>
          <p:spPr>
            <a:xfrm flipV="1">
              <a:off x="9588708" y="3091552"/>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1454" name="Oval 1453">
            <a:extLst>
              <a:ext uri="{FF2B5EF4-FFF2-40B4-BE49-F238E27FC236}">
                <a16:creationId xmlns:a16="http://schemas.microsoft.com/office/drawing/2014/main" id="{4070474A-18DE-8C3F-035F-E1A913BDB03C}"/>
              </a:ext>
            </a:extLst>
          </p:cNvPr>
          <p:cNvSpPr>
            <a:spLocks noChangeAspect="1"/>
          </p:cNvSpPr>
          <p:nvPr/>
        </p:nvSpPr>
        <p:spPr>
          <a:xfrm>
            <a:off x="509087" y="5993173"/>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5" name="TextBox 1454">
            <a:extLst>
              <a:ext uri="{FF2B5EF4-FFF2-40B4-BE49-F238E27FC236}">
                <a16:creationId xmlns:a16="http://schemas.microsoft.com/office/drawing/2014/main" id="{10BC5671-F642-5925-243B-77FD67B9E914}"/>
              </a:ext>
            </a:extLst>
          </p:cNvPr>
          <p:cNvSpPr txBox="1"/>
          <p:nvPr/>
        </p:nvSpPr>
        <p:spPr>
          <a:xfrm>
            <a:off x="561399" y="5923700"/>
            <a:ext cx="1084129" cy="184666"/>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200" b="0" i="0" u="none" strike="noStrike" kern="800" cap="none" spc="0" normalizeH="0" baseline="0" noProof="0">
                <a:ln>
                  <a:noFill/>
                </a:ln>
                <a:solidFill>
                  <a:srgbClr val="FFFFFF"/>
                </a:solidFill>
                <a:effectLst/>
                <a:uLnTx/>
                <a:uFillTx/>
                <a:latin typeface="Calibri"/>
                <a:ea typeface="+mn-ea"/>
                <a:cs typeface="Arial Black"/>
              </a:rPr>
              <a:t>~500 </a:t>
            </a:r>
            <a:r>
              <a:rPr kumimoji="0" lang="en-US" sz="1200" b="0" i="0" u="none" strike="noStrike" kern="800" cap="none" spc="0" normalizeH="0" baseline="0" noProof="0" err="1">
                <a:ln>
                  <a:noFill/>
                </a:ln>
                <a:solidFill>
                  <a:srgbClr val="FFFFFF"/>
                </a:solidFill>
                <a:effectLst/>
                <a:uLnTx/>
                <a:uFillTx/>
                <a:latin typeface="Calibri"/>
                <a:ea typeface="+mn-ea"/>
                <a:cs typeface="Arial Black"/>
              </a:rPr>
              <a:t>EPAMers</a:t>
            </a:r>
            <a:endParaRPr kumimoji="0" lang="en-US" sz="1200" b="0" i="0" u="none" strike="noStrike" kern="800" cap="none" spc="0" normalizeH="0" baseline="0" noProof="0">
              <a:ln>
                <a:noFill/>
              </a:ln>
              <a:solidFill>
                <a:srgbClr val="FFFFFF"/>
              </a:solidFill>
              <a:effectLst/>
              <a:uLnTx/>
              <a:uFillTx/>
              <a:latin typeface="Calibri"/>
              <a:ea typeface="+mn-ea"/>
              <a:cs typeface="Arial Black"/>
            </a:endParaRPr>
          </a:p>
        </p:txBody>
      </p:sp>
      <p:sp>
        <p:nvSpPr>
          <p:cNvPr id="10" name="TextBox 9">
            <a:extLst>
              <a:ext uri="{FF2B5EF4-FFF2-40B4-BE49-F238E27FC236}">
                <a16:creationId xmlns:a16="http://schemas.microsoft.com/office/drawing/2014/main" id="{5FC2EBCB-BC3A-BCA7-74E3-122F3B73832F}"/>
              </a:ext>
            </a:extLst>
          </p:cNvPr>
          <p:cNvSpPr txBox="1"/>
          <p:nvPr/>
        </p:nvSpPr>
        <p:spPr>
          <a:xfrm>
            <a:off x="7241015" y="5437959"/>
            <a:ext cx="844408"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MIDDLE EAST</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B5D874FD-292A-AEF6-893F-39CAA72EF8BF}"/>
              </a:ext>
            </a:extLst>
          </p:cNvPr>
          <p:cNvSpPr txBox="1"/>
          <p:nvPr/>
        </p:nvSpPr>
        <p:spPr>
          <a:xfrm>
            <a:off x="7329745" y="4348129"/>
            <a:ext cx="869454" cy="1031051"/>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Israel</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Lebanon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Qatar</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Arial Black"/>
              </a:rPr>
              <a:t>Saudi Arabia</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dirty="0">
                <a:ln>
                  <a:noFill/>
                </a:ln>
                <a:solidFill>
                  <a:srgbClr val="FFFFFF"/>
                </a:solidFill>
                <a:effectLst/>
                <a:uLnTx/>
                <a:uFillTx/>
                <a:latin typeface="Calibri"/>
                <a:ea typeface="+mn-ea"/>
                <a:cs typeface="+mn-cs"/>
              </a:rPr>
              <a:t>Türkiye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200" b="0" i="0" u="none" strike="noStrike" kern="800" cap="none" spc="0" normalizeH="0" baseline="0" noProof="0" dirty="0">
                <a:ln>
                  <a:noFill/>
                </a:ln>
                <a:solidFill>
                  <a:srgbClr val="FFFFFF"/>
                </a:solidFill>
                <a:effectLst/>
                <a:uLnTx/>
                <a:uFillTx/>
                <a:latin typeface="Calibri"/>
                <a:ea typeface="+mn-ea"/>
                <a:cs typeface="+mn-cs"/>
              </a:rPr>
              <a:t>UAE</a:t>
            </a:r>
            <a:endParaRPr kumimoji="0" lang="en-US" sz="1200" b="0" i="0" u="none" strike="noStrike" kern="800" cap="none" spc="0" normalizeH="0" baseline="0" noProof="0" dirty="0">
              <a:ln>
                <a:noFill/>
              </a:ln>
              <a:solidFill>
                <a:srgbClr val="FFFFFF"/>
              </a:solidFill>
              <a:effectLst/>
              <a:uLnTx/>
              <a:uFillTx/>
              <a:latin typeface="Calibri"/>
              <a:ea typeface="+mn-ea"/>
              <a:cs typeface="Arial Black"/>
            </a:endParaRPr>
          </a:p>
        </p:txBody>
      </p:sp>
      <p:grpSp>
        <p:nvGrpSpPr>
          <p:cNvPr id="13" name="Group 12">
            <a:extLst>
              <a:ext uri="{FF2B5EF4-FFF2-40B4-BE49-F238E27FC236}">
                <a16:creationId xmlns:a16="http://schemas.microsoft.com/office/drawing/2014/main" id="{EF6ECD52-24FA-DD23-FA47-4442EF6CC0EF}"/>
              </a:ext>
            </a:extLst>
          </p:cNvPr>
          <p:cNvGrpSpPr/>
          <p:nvPr/>
        </p:nvGrpSpPr>
        <p:grpSpPr>
          <a:xfrm>
            <a:off x="7329744" y="4262306"/>
            <a:ext cx="0" cy="1088349"/>
            <a:chOff x="8720274" y="4253572"/>
            <a:chExt cx="0" cy="1088349"/>
          </a:xfrm>
        </p:grpSpPr>
        <p:cxnSp>
          <p:nvCxnSpPr>
            <p:cNvPr id="15" name="Straight Connector 14">
              <a:extLst>
                <a:ext uri="{FF2B5EF4-FFF2-40B4-BE49-F238E27FC236}">
                  <a16:creationId xmlns:a16="http://schemas.microsoft.com/office/drawing/2014/main" id="{8418707E-A4A5-A43D-5740-115A166A91CC}"/>
                </a:ext>
              </a:extLst>
            </p:cNvPr>
            <p:cNvCxnSpPr>
              <a:cxnSpLocks/>
            </p:cNvCxnSpPr>
            <p:nvPr/>
          </p:nvCxnSpPr>
          <p:spPr>
            <a:xfrm>
              <a:off x="8720274" y="4253572"/>
              <a:ext cx="0" cy="362804"/>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324D5F9-8C1B-51CE-25E7-5CC1EDE8D994}"/>
                </a:ext>
              </a:extLst>
            </p:cNvPr>
            <p:cNvCxnSpPr>
              <a:cxnSpLocks/>
            </p:cNvCxnSpPr>
            <p:nvPr/>
          </p:nvCxnSpPr>
          <p:spPr>
            <a:xfrm>
              <a:off x="8720274" y="4393149"/>
              <a:ext cx="0" cy="948772"/>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9E1129D0-A05E-F065-C64D-696B4946214E}"/>
              </a:ext>
            </a:extLst>
          </p:cNvPr>
          <p:cNvSpPr txBox="1"/>
          <p:nvPr/>
        </p:nvSpPr>
        <p:spPr>
          <a:xfrm>
            <a:off x="6063852" y="1124630"/>
            <a:ext cx="1145682"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mn-cs"/>
              </a:rPr>
              <a:t>WESTERN EUROPE</a:t>
            </a:r>
            <a:endParaRPr kumimoji="0" lang="en-US" sz="1600" b="0" i="0" u="none" strike="noStrike" kern="1200" cap="none" spc="0" normalizeH="0" baseline="0" noProof="0">
              <a:ln>
                <a:noFill/>
              </a:ln>
              <a:solidFill>
                <a:srgbClr val="FFFFFF"/>
              </a:solidFill>
              <a:effectLst/>
              <a:uLnTx/>
              <a:uFillTx/>
              <a:latin typeface="Calibri"/>
              <a:ea typeface="+mn-ea"/>
              <a:cs typeface="+mn-cs"/>
            </a:endParaRPr>
          </a:p>
        </p:txBody>
      </p:sp>
      <p:grpSp>
        <p:nvGrpSpPr>
          <p:cNvPr id="961" name="Group 960">
            <a:extLst>
              <a:ext uri="{FF2B5EF4-FFF2-40B4-BE49-F238E27FC236}">
                <a16:creationId xmlns:a16="http://schemas.microsoft.com/office/drawing/2014/main" id="{16EEDE8A-B994-3783-AABA-891355FD71BC}"/>
              </a:ext>
            </a:extLst>
          </p:cNvPr>
          <p:cNvGrpSpPr/>
          <p:nvPr/>
        </p:nvGrpSpPr>
        <p:grpSpPr>
          <a:xfrm rot="16200000">
            <a:off x="6609101" y="2746780"/>
            <a:ext cx="125734" cy="287348"/>
            <a:chOff x="7471205" y="6051109"/>
            <a:chExt cx="125734" cy="287348"/>
          </a:xfrm>
          <a:solidFill>
            <a:schemeClr val="accent2"/>
          </a:solidFill>
        </p:grpSpPr>
        <p:sp>
          <p:nvSpPr>
            <p:cNvPr id="1408" name="Oval 1407">
              <a:extLst>
                <a:ext uri="{FF2B5EF4-FFF2-40B4-BE49-F238E27FC236}">
                  <a16:creationId xmlns:a16="http://schemas.microsoft.com/office/drawing/2014/main" id="{4F8FC96A-5F06-E2EA-A418-095807632810}"/>
                </a:ext>
              </a:extLst>
            </p:cNvPr>
            <p:cNvSpPr>
              <a:spLocks noChangeAspect="1"/>
            </p:cNvSpPr>
            <p:nvPr/>
          </p:nvSpPr>
          <p:spPr>
            <a:xfrm>
              <a:off x="7551219" y="621282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09" name="Oval 1408">
              <a:extLst>
                <a:ext uri="{FF2B5EF4-FFF2-40B4-BE49-F238E27FC236}">
                  <a16:creationId xmlns:a16="http://schemas.microsoft.com/office/drawing/2014/main" id="{A5384935-7523-EA31-9393-FFDEDB5BF444}"/>
                </a:ext>
              </a:extLst>
            </p:cNvPr>
            <p:cNvSpPr>
              <a:spLocks noChangeAspect="1"/>
            </p:cNvSpPr>
            <p:nvPr/>
          </p:nvSpPr>
          <p:spPr>
            <a:xfrm>
              <a:off x="7474119" y="621174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0" name="Oval 1409">
              <a:extLst>
                <a:ext uri="{FF2B5EF4-FFF2-40B4-BE49-F238E27FC236}">
                  <a16:creationId xmlns:a16="http://schemas.microsoft.com/office/drawing/2014/main" id="{565D73C0-D44A-C031-B298-DE660C812E02}"/>
                </a:ext>
              </a:extLst>
            </p:cNvPr>
            <p:cNvSpPr>
              <a:spLocks noChangeAspect="1"/>
            </p:cNvSpPr>
            <p:nvPr/>
          </p:nvSpPr>
          <p:spPr>
            <a:xfrm>
              <a:off x="7551219" y="61325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1" name="Oval 1410">
              <a:extLst>
                <a:ext uri="{FF2B5EF4-FFF2-40B4-BE49-F238E27FC236}">
                  <a16:creationId xmlns:a16="http://schemas.microsoft.com/office/drawing/2014/main" id="{62BE68A5-02C4-B321-1E0A-2618BC407797}"/>
                </a:ext>
              </a:extLst>
            </p:cNvPr>
            <p:cNvSpPr>
              <a:spLocks noChangeAspect="1"/>
            </p:cNvSpPr>
            <p:nvPr/>
          </p:nvSpPr>
          <p:spPr>
            <a:xfrm>
              <a:off x="7474119" y="61325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2" name="Oval 1411">
              <a:extLst>
                <a:ext uri="{FF2B5EF4-FFF2-40B4-BE49-F238E27FC236}">
                  <a16:creationId xmlns:a16="http://schemas.microsoft.com/office/drawing/2014/main" id="{439E52F6-9846-C073-AA48-B9DA7E51F157}"/>
                </a:ext>
              </a:extLst>
            </p:cNvPr>
            <p:cNvSpPr>
              <a:spLocks noChangeAspect="1"/>
            </p:cNvSpPr>
            <p:nvPr/>
          </p:nvSpPr>
          <p:spPr>
            <a:xfrm>
              <a:off x="7471205" y="6051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3" name="Oval 1412">
              <a:extLst>
                <a:ext uri="{FF2B5EF4-FFF2-40B4-BE49-F238E27FC236}">
                  <a16:creationId xmlns:a16="http://schemas.microsoft.com/office/drawing/2014/main" id="{1C5921D5-C7BC-95F8-89AC-DE631DEB01F0}"/>
                </a:ext>
              </a:extLst>
            </p:cNvPr>
            <p:cNvSpPr>
              <a:spLocks noChangeAspect="1"/>
            </p:cNvSpPr>
            <p:nvPr/>
          </p:nvSpPr>
          <p:spPr>
            <a:xfrm>
              <a:off x="7551219" y="6051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sp>
          <p:nvSpPr>
            <p:cNvPr id="1415" name="Oval 1414">
              <a:extLst>
                <a:ext uri="{FF2B5EF4-FFF2-40B4-BE49-F238E27FC236}">
                  <a16:creationId xmlns:a16="http://schemas.microsoft.com/office/drawing/2014/main" id="{E0281190-90E1-4876-D7FF-3EC6C99F53B6}"/>
                </a:ext>
              </a:extLst>
            </p:cNvPr>
            <p:cNvSpPr>
              <a:spLocks noChangeAspect="1"/>
            </p:cNvSpPr>
            <p:nvPr/>
          </p:nvSpPr>
          <p:spPr>
            <a:xfrm>
              <a:off x="7551219" y="6292737"/>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a:ea typeface="+mn-ea"/>
                <a:cs typeface="+mn-cs"/>
              </a:endParaRPr>
            </a:p>
          </p:txBody>
        </p:sp>
      </p:grpSp>
      <p:sp>
        <p:nvSpPr>
          <p:cNvPr id="1418" name="TextBox 1417">
            <a:extLst>
              <a:ext uri="{FF2B5EF4-FFF2-40B4-BE49-F238E27FC236}">
                <a16:creationId xmlns:a16="http://schemas.microsoft.com/office/drawing/2014/main" id="{E3CBD2CD-15E3-2406-0F82-998E131709CA}"/>
              </a:ext>
            </a:extLst>
          </p:cNvPr>
          <p:cNvSpPr txBox="1"/>
          <p:nvPr/>
        </p:nvSpPr>
        <p:spPr>
          <a:xfrm>
            <a:off x="6547948" y="2304835"/>
            <a:ext cx="581460" cy="169277"/>
          </a:xfrm>
          <a:prstGeom prst="rect">
            <a:avLst/>
          </a:prstGeom>
          <a:noFill/>
          <a:ln>
            <a:noFill/>
          </a:ln>
          <a:effectLst/>
        </p:spPr>
        <p:txBody>
          <a:bodyPr wrap="square" lIns="9144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100" b="0" i="0" u="none" strike="noStrike" kern="800" cap="none" spc="0" normalizeH="0" baseline="0" noProof="0">
                <a:ln>
                  <a:noFill/>
                </a:ln>
                <a:solidFill>
                  <a:schemeClr val="bg1"/>
                </a:solidFill>
                <a:effectLst/>
                <a:uLnTx/>
                <a:uFillTx/>
                <a:latin typeface="Calibri"/>
                <a:ea typeface="+mn-ea"/>
                <a:cs typeface="Arial Black"/>
              </a:rPr>
              <a:t>Belarus</a:t>
            </a:r>
          </a:p>
        </p:txBody>
      </p:sp>
      <p:grpSp>
        <p:nvGrpSpPr>
          <p:cNvPr id="1419" name="Group 1418">
            <a:extLst>
              <a:ext uri="{FF2B5EF4-FFF2-40B4-BE49-F238E27FC236}">
                <a16:creationId xmlns:a16="http://schemas.microsoft.com/office/drawing/2014/main" id="{C7F06E86-A54F-F9DB-966F-E40CABA446A3}"/>
              </a:ext>
            </a:extLst>
          </p:cNvPr>
          <p:cNvGrpSpPr/>
          <p:nvPr/>
        </p:nvGrpSpPr>
        <p:grpSpPr>
          <a:xfrm>
            <a:off x="6549594" y="2317020"/>
            <a:ext cx="0" cy="513871"/>
            <a:chOff x="6590798" y="1883150"/>
            <a:chExt cx="0" cy="513871"/>
          </a:xfrm>
        </p:grpSpPr>
        <p:cxnSp>
          <p:nvCxnSpPr>
            <p:cNvPr id="1420" name="Straight Connector 1419">
              <a:extLst>
                <a:ext uri="{FF2B5EF4-FFF2-40B4-BE49-F238E27FC236}">
                  <a16:creationId xmlns:a16="http://schemas.microsoft.com/office/drawing/2014/main" id="{79541D1D-CE7F-C85D-BBD6-D761F9F12DE3}"/>
                </a:ext>
              </a:extLst>
            </p:cNvPr>
            <p:cNvCxnSpPr>
              <a:cxnSpLocks/>
            </p:cNvCxnSpPr>
            <p:nvPr/>
          </p:nvCxnSpPr>
          <p:spPr>
            <a:xfrm flipV="1">
              <a:off x="6590798" y="2050066"/>
              <a:ext cx="0" cy="346955"/>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1" name="Straight Connector 1420">
              <a:extLst>
                <a:ext uri="{FF2B5EF4-FFF2-40B4-BE49-F238E27FC236}">
                  <a16:creationId xmlns:a16="http://schemas.microsoft.com/office/drawing/2014/main" id="{967F7DA4-91E8-5338-13E8-C1995B9C6926}"/>
                </a:ext>
              </a:extLst>
            </p:cNvPr>
            <p:cNvCxnSpPr>
              <a:cxnSpLocks/>
            </p:cNvCxnSpPr>
            <p:nvPr/>
          </p:nvCxnSpPr>
          <p:spPr>
            <a:xfrm flipV="1">
              <a:off x="6590798" y="1883150"/>
              <a:ext cx="0" cy="155448"/>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grpSp>
        <p:nvGrpSpPr>
          <p:cNvPr id="1466" name="Group 1465">
            <a:extLst>
              <a:ext uri="{FF2B5EF4-FFF2-40B4-BE49-F238E27FC236}">
                <a16:creationId xmlns:a16="http://schemas.microsoft.com/office/drawing/2014/main" id="{CE44B8D3-40E5-A897-E7E6-BA5397D5A686}"/>
              </a:ext>
            </a:extLst>
          </p:cNvPr>
          <p:cNvGrpSpPr/>
          <p:nvPr/>
        </p:nvGrpSpPr>
        <p:grpSpPr>
          <a:xfrm>
            <a:off x="6678658" y="3100951"/>
            <a:ext cx="362020" cy="290429"/>
            <a:chOff x="6678658" y="3100951"/>
            <a:chExt cx="362020" cy="290429"/>
          </a:xfrm>
        </p:grpSpPr>
        <p:sp>
          <p:nvSpPr>
            <p:cNvPr id="1467" name="Oval 1466">
              <a:extLst>
                <a:ext uri="{FF2B5EF4-FFF2-40B4-BE49-F238E27FC236}">
                  <a16:creationId xmlns:a16="http://schemas.microsoft.com/office/drawing/2014/main" id="{C1B22F27-E5CF-7019-C845-B10D78A4CA18}"/>
                </a:ext>
              </a:extLst>
            </p:cNvPr>
            <p:cNvSpPr>
              <a:spLocks noChangeAspect="1"/>
            </p:cNvSpPr>
            <p:nvPr/>
          </p:nvSpPr>
          <p:spPr>
            <a:xfrm>
              <a:off x="6759475" y="33439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8" name="Oval 1467">
              <a:extLst>
                <a:ext uri="{FF2B5EF4-FFF2-40B4-BE49-F238E27FC236}">
                  <a16:creationId xmlns:a16="http://schemas.microsoft.com/office/drawing/2014/main" id="{8B83002A-EEBE-1B88-40B4-EB93EA4250D0}"/>
                </a:ext>
              </a:extLst>
            </p:cNvPr>
            <p:cNvSpPr>
              <a:spLocks noChangeAspect="1"/>
            </p:cNvSpPr>
            <p:nvPr/>
          </p:nvSpPr>
          <p:spPr>
            <a:xfrm>
              <a:off x="6838033" y="33439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9" name="Oval 1468">
              <a:extLst>
                <a:ext uri="{FF2B5EF4-FFF2-40B4-BE49-F238E27FC236}">
                  <a16:creationId xmlns:a16="http://schemas.microsoft.com/office/drawing/2014/main" id="{B63ADFE1-1205-8CC6-7F07-9B6964AF35F2}"/>
                </a:ext>
              </a:extLst>
            </p:cNvPr>
            <p:cNvSpPr>
              <a:spLocks noChangeAspect="1"/>
            </p:cNvSpPr>
            <p:nvPr/>
          </p:nvSpPr>
          <p:spPr>
            <a:xfrm>
              <a:off x="6680918" y="32636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70" name="Oval 1469">
              <a:extLst>
                <a:ext uri="{FF2B5EF4-FFF2-40B4-BE49-F238E27FC236}">
                  <a16:creationId xmlns:a16="http://schemas.microsoft.com/office/drawing/2014/main" id="{DC52998E-F581-8616-3F8D-8FF985ED2199}"/>
                </a:ext>
              </a:extLst>
            </p:cNvPr>
            <p:cNvSpPr>
              <a:spLocks noChangeAspect="1"/>
            </p:cNvSpPr>
            <p:nvPr/>
          </p:nvSpPr>
          <p:spPr>
            <a:xfrm>
              <a:off x="6759475" y="32636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71" name="Oval 1470">
              <a:extLst>
                <a:ext uri="{FF2B5EF4-FFF2-40B4-BE49-F238E27FC236}">
                  <a16:creationId xmlns:a16="http://schemas.microsoft.com/office/drawing/2014/main" id="{81107A25-8130-26F2-87AA-147CE0076E41}"/>
                </a:ext>
              </a:extLst>
            </p:cNvPr>
            <p:cNvSpPr>
              <a:spLocks noChangeAspect="1"/>
            </p:cNvSpPr>
            <p:nvPr/>
          </p:nvSpPr>
          <p:spPr>
            <a:xfrm>
              <a:off x="6838033" y="32636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86" name="Oval 1285">
              <a:extLst>
                <a:ext uri="{FF2B5EF4-FFF2-40B4-BE49-F238E27FC236}">
                  <a16:creationId xmlns:a16="http://schemas.microsoft.com/office/drawing/2014/main" id="{5D54BD05-6130-0A04-2B2F-1570D7443FA8}"/>
                </a:ext>
              </a:extLst>
            </p:cNvPr>
            <p:cNvSpPr>
              <a:spLocks noChangeAspect="1"/>
            </p:cNvSpPr>
            <p:nvPr/>
          </p:nvSpPr>
          <p:spPr>
            <a:xfrm>
              <a:off x="6680918" y="310155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1" name="Oval 1290">
              <a:extLst>
                <a:ext uri="{FF2B5EF4-FFF2-40B4-BE49-F238E27FC236}">
                  <a16:creationId xmlns:a16="http://schemas.microsoft.com/office/drawing/2014/main" id="{772E427C-63BF-CD8E-5658-591FA182008F}"/>
                </a:ext>
              </a:extLst>
            </p:cNvPr>
            <p:cNvSpPr>
              <a:spLocks noChangeAspect="1"/>
            </p:cNvSpPr>
            <p:nvPr/>
          </p:nvSpPr>
          <p:spPr>
            <a:xfrm>
              <a:off x="6759475" y="310155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2" name="Oval 1291">
              <a:extLst>
                <a:ext uri="{FF2B5EF4-FFF2-40B4-BE49-F238E27FC236}">
                  <a16:creationId xmlns:a16="http://schemas.microsoft.com/office/drawing/2014/main" id="{B0194192-BF15-406B-4694-CC575B58BB7C}"/>
                </a:ext>
              </a:extLst>
            </p:cNvPr>
            <p:cNvSpPr>
              <a:spLocks noChangeAspect="1"/>
            </p:cNvSpPr>
            <p:nvPr/>
          </p:nvSpPr>
          <p:spPr>
            <a:xfrm>
              <a:off x="6838033" y="310155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3" name="Oval 1292">
              <a:extLst>
                <a:ext uri="{FF2B5EF4-FFF2-40B4-BE49-F238E27FC236}">
                  <a16:creationId xmlns:a16="http://schemas.microsoft.com/office/drawing/2014/main" id="{15CE9B01-3485-DCF7-C275-365C5E67F309}"/>
                </a:ext>
              </a:extLst>
            </p:cNvPr>
            <p:cNvSpPr>
              <a:spLocks noChangeAspect="1"/>
            </p:cNvSpPr>
            <p:nvPr/>
          </p:nvSpPr>
          <p:spPr>
            <a:xfrm>
              <a:off x="6680918" y="318220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4" name="Oval 1293">
              <a:extLst>
                <a:ext uri="{FF2B5EF4-FFF2-40B4-BE49-F238E27FC236}">
                  <a16:creationId xmlns:a16="http://schemas.microsoft.com/office/drawing/2014/main" id="{867FCE77-9C88-DF0C-B64A-5B8C06B52579}"/>
                </a:ext>
              </a:extLst>
            </p:cNvPr>
            <p:cNvSpPr>
              <a:spLocks noChangeAspect="1"/>
            </p:cNvSpPr>
            <p:nvPr/>
          </p:nvSpPr>
          <p:spPr>
            <a:xfrm>
              <a:off x="6759475" y="318220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5" name="Oval 1294">
              <a:extLst>
                <a:ext uri="{FF2B5EF4-FFF2-40B4-BE49-F238E27FC236}">
                  <a16:creationId xmlns:a16="http://schemas.microsoft.com/office/drawing/2014/main" id="{AD60052F-D36C-957B-A046-7010176AEC9B}"/>
                </a:ext>
              </a:extLst>
            </p:cNvPr>
            <p:cNvSpPr>
              <a:spLocks noChangeAspect="1"/>
            </p:cNvSpPr>
            <p:nvPr/>
          </p:nvSpPr>
          <p:spPr>
            <a:xfrm>
              <a:off x="6838033" y="318220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296" name="Oval 1295">
              <a:extLst>
                <a:ext uri="{FF2B5EF4-FFF2-40B4-BE49-F238E27FC236}">
                  <a16:creationId xmlns:a16="http://schemas.microsoft.com/office/drawing/2014/main" id="{B68D8AE9-DD19-A32B-028C-E00E8314E0F7}"/>
                </a:ext>
              </a:extLst>
            </p:cNvPr>
            <p:cNvSpPr>
              <a:spLocks noChangeAspect="1"/>
            </p:cNvSpPr>
            <p:nvPr/>
          </p:nvSpPr>
          <p:spPr>
            <a:xfrm>
              <a:off x="6916401" y="3343322"/>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1" name="Oval 1300">
              <a:extLst>
                <a:ext uri="{FF2B5EF4-FFF2-40B4-BE49-F238E27FC236}">
                  <a16:creationId xmlns:a16="http://schemas.microsoft.com/office/drawing/2014/main" id="{824BA0AD-F407-6F41-AD7A-DF5C502B54EC}"/>
                </a:ext>
              </a:extLst>
            </p:cNvPr>
            <p:cNvSpPr>
              <a:spLocks noChangeAspect="1"/>
            </p:cNvSpPr>
            <p:nvPr/>
          </p:nvSpPr>
          <p:spPr>
            <a:xfrm>
              <a:off x="6994958" y="3343322"/>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2" name="Oval 1301">
              <a:extLst>
                <a:ext uri="{FF2B5EF4-FFF2-40B4-BE49-F238E27FC236}">
                  <a16:creationId xmlns:a16="http://schemas.microsoft.com/office/drawing/2014/main" id="{FEC4A6A9-3A66-5DE8-7A46-AD48BC735C73}"/>
                </a:ext>
              </a:extLst>
            </p:cNvPr>
            <p:cNvSpPr>
              <a:spLocks noChangeAspect="1"/>
            </p:cNvSpPr>
            <p:nvPr/>
          </p:nvSpPr>
          <p:spPr>
            <a:xfrm>
              <a:off x="6916401" y="326301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3" name="Oval 1302">
              <a:extLst>
                <a:ext uri="{FF2B5EF4-FFF2-40B4-BE49-F238E27FC236}">
                  <a16:creationId xmlns:a16="http://schemas.microsoft.com/office/drawing/2014/main" id="{837DE1F9-458A-0046-ECF5-42CA0B3D2EE0}"/>
                </a:ext>
              </a:extLst>
            </p:cNvPr>
            <p:cNvSpPr>
              <a:spLocks noChangeAspect="1"/>
            </p:cNvSpPr>
            <p:nvPr/>
          </p:nvSpPr>
          <p:spPr>
            <a:xfrm>
              <a:off x="6994958" y="326301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4" name="Oval 1303">
              <a:extLst>
                <a:ext uri="{FF2B5EF4-FFF2-40B4-BE49-F238E27FC236}">
                  <a16:creationId xmlns:a16="http://schemas.microsoft.com/office/drawing/2014/main" id="{6ACC402B-8087-0A6F-E081-968D06CB52A2}"/>
                </a:ext>
              </a:extLst>
            </p:cNvPr>
            <p:cNvSpPr>
              <a:spLocks noChangeAspect="1"/>
            </p:cNvSpPr>
            <p:nvPr/>
          </p:nvSpPr>
          <p:spPr>
            <a:xfrm>
              <a:off x="6916401" y="310095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5" name="Oval 1304">
              <a:extLst>
                <a:ext uri="{FF2B5EF4-FFF2-40B4-BE49-F238E27FC236}">
                  <a16:creationId xmlns:a16="http://schemas.microsoft.com/office/drawing/2014/main" id="{312E833B-593C-2659-373C-FB09F73D2D15}"/>
                </a:ext>
              </a:extLst>
            </p:cNvPr>
            <p:cNvSpPr>
              <a:spLocks noChangeAspect="1"/>
            </p:cNvSpPr>
            <p:nvPr/>
          </p:nvSpPr>
          <p:spPr>
            <a:xfrm>
              <a:off x="6994958" y="310095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6" name="Oval 1305">
              <a:extLst>
                <a:ext uri="{FF2B5EF4-FFF2-40B4-BE49-F238E27FC236}">
                  <a16:creationId xmlns:a16="http://schemas.microsoft.com/office/drawing/2014/main" id="{4D865DE9-989F-9E4C-9B1D-C45B6260D672}"/>
                </a:ext>
              </a:extLst>
            </p:cNvPr>
            <p:cNvSpPr>
              <a:spLocks noChangeAspect="1"/>
            </p:cNvSpPr>
            <p:nvPr/>
          </p:nvSpPr>
          <p:spPr>
            <a:xfrm>
              <a:off x="6916401" y="3181603"/>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7" name="Oval 1306">
              <a:extLst>
                <a:ext uri="{FF2B5EF4-FFF2-40B4-BE49-F238E27FC236}">
                  <a16:creationId xmlns:a16="http://schemas.microsoft.com/office/drawing/2014/main" id="{47FBE40D-4BC0-384D-E455-775C31B13B2D}"/>
                </a:ext>
              </a:extLst>
            </p:cNvPr>
            <p:cNvSpPr>
              <a:spLocks noChangeAspect="1"/>
            </p:cNvSpPr>
            <p:nvPr/>
          </p:nvSpPr>
          <p:spPr>
            <a:xfrm>
              <a:off x="6994958" y="3181603"/>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09" name="Oval 1308">
              <a:extLst>
                <a:ext uri="{FF2B5EF4-FFF2-40B4-BE49-F238E27FC236}">
                  <a16:creationId xmlns:a16="http://schemas.microsoft.com/office/drawing/2014/main" id="{8A2F6D78-2A6F-FDD8-223F-370DAA0ABAA3}"/>
                </a:ext>
              </a:extLst>
            </p:cNvPr>
            <p:cNvSpPr>
              <a:spLocks noChangeAspect="1"/>
            </p:cNvSpPr>
            <p:nvPr/>
          </p:nvSpPr>
          <p:spPr>
            <a:xfrm>
              <a:off x="6678658" y="334566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310" name="Group 1309">
            <a:extLst>
              <a:ext uri="{FF2B5EF4-FFF2-40B4-BE49-F238E27FC236}">
                <a16:creationId xmlns:a16="http://schemas.microsoft.com/office/drawing/2014/main" id="{23C21FD1-D0A3-E4D5-5BCE-985B19FA00C5}"/>
              </a:ext>
            </a:extLst>
          </p:cNvPr>
          <p:cNvGrpSpPr/>
          <p:nvPr/>
        </p:nvGrpSpPr>
        <p:grpSpPr>
          <a:xfrm>
            <a:off x="7278862" y="3265339"/>
            <a:ext cx="361217" cy="208386"/>
            <a:chOff x="9226086" y="6138720"/>
            <a:chExt cx="361217" cy="208386"/>
          </a:xfrm>
          <a:solidFill>
            <a:schemeClr val="accent2"/>
          </a:solidFill>
        </p:grpSpPr>
        <p:sp>
          <p:nvSpPr>
            <p:cNvPr id="1311" name="Oval 1310">
              <a:extLst>
                <a:ext uri="{FF2B5EF4-FFF2-40B4-BE49-F238E27FC236}">
                  <a16:creationId xmlns:a16="http://schemas.microsoft.com/office/drawing/2014/main" id="{18572410-C14D-EEDF-7EE2-ED4CC2FBD196}"/>
                </a:ext>
              </a:extLst>
            </p:cNvPr>
            <p:cNvSpPr>
              <a:spLocks noChangeAspect="1"/>
            </p:cNvSpPr>
            <p:nvPr/>
          </p:nvSpPr>
          <p:spPr>
            <a:xfrm>
              <a:off x="9229000" y="6301386"/>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2" name="Oval 1311">
              <a:extLst>
                <a:ext uri="{FF2B5EF4-FFF2-40B4-BE49-F238E27FC236}">
                  <a16:creationId xmlns:a16="http://schemas.microsoft.com/office/drawing/2014/main" id="{3DA966C4-9CE1-3DB0-C3B9-E52171EBAEF9}"/>
                </a:ext>
              </a:extLst>
            </p:cNvPr>
            <p:cNvSpPr>
              <a:spLocks noChangeAspect="1"/>
            </p:cNvSpPr>
            <p:nvPr/>
          </p:nvSpPr>
          <p:spPr>
            <a:xfrm>
              <a:off x="9306100"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3" name="Oval 1312">
              <a:extLst>
                <a:ext uri="{FF2B5EF4-FFF2-40B4-BE49-F238E27FC236}">
                  <a16:creationId xmlns:a16="http://schemas.microsoft.com/office/drawing/2014/main" id="{1D49085E-9808-2D55-662C-B43A12AF6E1D}"/>
                </a:ext>
              </a:extLst>
            </p:cNvPr>
            <p:cNvSpPr>
              <a:spLocks noChangeAspect="1"/>
            </p:cNvSpPr>
            <p:nvPr/>
          </p:nvSpPr>
          <p:spPr>
            <a:xfrm>
              <a:off x="9384657"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4" name="Oval 1313">
              <a:extLst>
                <a:ext uri="{FF2B5EF4-FFF2-40B4-BE49-F238E27FC236}">
                  <a16:creationId xmlns:a16="http://schemas.microsoft.com/office/drawing/2014/main" id="{CA3B6032-DBD2-D208-9A53-AAB073441B68}"/>
                </a:ext>
              </a:extLst>
            </p:cNvPr>
            <p:cNvSpPr>
              <a:spLocks noChangeAspect="1"/>
            </p:cNvSpPr>
            <p:nvPr/>
          </p:nvSpPr>
          <p:spPr>
            <a:xfrm>
              <a:off x="9463215"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5" name="Oval 1314">
              <a:extLst>
                <a:ext uri="{FF2B5EF4-FFF2-40B4-BE49-F238E27FC236}">
                  <a16:creationId xmlns:a16="http://schemas.microsoft.com/office/drawing/2014/main" id="{53467B7C-951C-3DF9-5D2A-7677AAC41BE2}"/>
                </a:ext>
              </a:extLst>
            </p:cNvPr>
            <p:cNvSpPr>
              <a:spLocks noChangeAspect="1"/>
            </p:cNvSpPr>
            <p:nvPr/>
          </p:nvSpPr>
          <p:spPr>
            <a:xfrm>
              <a:off x="9226086"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6" name="Oval 1315">
              <a:extLst>
                <a:ext uri="{FF2B5EF4-FFF2-40B4-BE49-F238E27FC236}">
                  <a16:creationId xmlns:a16="http://schemas.microsoft.com/office/drawing/2014/main" id="{8B739DB1-5EF6-6D67-E369-D3E267C8EA54}"/>
                </a:ext>
              </a:extLst>
            </p:cNvPr>
            <p:cNvSpPr>
              <a:spLocks noChangeAspect="1"/>
            </p:cNvSpPr>
            <p:nvPr/>
          </p:nvSpPr>
          <p:spPr>
            <a:xfrm>
              <a:off x="9226086" y="613932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7" name="Oval 1316">
              <a:extLst>
                <a:ext uri="{FF2B5EF4-FFF2-40B4-BE49-F238E27FC236}">
                  <a16:creationId xmlns:a16="http://schemas.microsoft.com/office/drawing/2014/main" id="{7F6C734B-0CD5-C84B-99C1-F4CF42BCA4A9}"/>
                </a:ext>
              </a:extLst>
            </p:cNvPr>
            <p:cNvSpPr>
              <a:spLocks noChangeAspect="1"/>
            </p:cNvSpPr>
            <p:nvPr/>
          </p:nvSpPr>
          <p:spPr>
            <a:xfrm>
              <a:off x="9306100"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8" name="Oval 1317">
              <a:extLst>
                <a:ext uri="{FF2B5EF4-FFF2-40B4-BE49-F238E27FC236}">
                  <a16:creationId xmlns:a16="http://schemas.microsoft.com/office/drawing/2014/main" id="{143F1216-AD95-77FA-2D58-20A4FEE687C5}"/>
                </a:ext>
              </a:extLst>
            </p:cNvPr>
            <p:cNvSpPr>
              <a:spLocks noChangeAspect="1"/>
            </p:cNvSpPr>
            <p:nvPr/>
          </p:nvSpPr>
          <p:spPr>
            <a:xfrm>
              <a:off x="9384657"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19" name="Oval 1318">
              <a:extLst>
                <a:ext uri="{FF2B5EF4-FFF2-40B4-BE49-F238E27FC236}">
                  <a16:creationId xmlns:a16="http://schemas.microsoft.com/office/drawing/2014/main" id="{CE9783C8-15F2-4805-27E2-9E6112EE8283}"/>
                </a:ext>
              </a:extLst>
            </p:cNvPr>
            <p:cNvSpPr>
              <a:spLocks noChangeAspect="1"/>
            </p:cNvSpPr>
            <p:nvPr/>
          </p:nvSpPr>
          <p:spPr>
            <a:xfrm>
              <a:off x="9463215" y="6219975"/>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20" name="Oval 1319">
              <a:extLst>
                <a:ext uri="{FF2B5EF4-FFF2-40B4-BE49-F238E27FC236}">
                  <a16:creationId xmlns:a16="http://schemas.microsoft.com/office/drawing/2014/main" id="{C936A4F2-73C6-9B2C-97D4-73CAA2CF822B}"/>
                </a:ext>
              </a:extLst>
            </p:cNvPr>
            <p:cNvSpPr>
              <a:spLocks noChangeAspect="1"/>
            </p:cNvSpPr>
            <p:nvPr/>
          </p:nvSpPr>
          <p:spPr>
            <a:xfrm>
              <a:off x="9541583" y="613872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21" name="Oval 1320">
              <a:extLst>
                <a:ext uri="{FF2B5EF4-FFF2-40B4-BE49-F238E27FC236}">
                  <a16:creationId xmlns:a16="http://schemas.microsoft.com/office/drawing/2014/main" id="{E97A9548-69A3-8563-C46E-52225158BACC}"/>
                </a:ext>
              </a:extLst>
            </p:cNvPr>
            <p:cNvSpPr>
              <a:spLocks noChangeAspect="1"/>
            </p:cNvSpPr>
            <p:nvPr/>
          </p:nvSpPr>
          <p:spPr>
            <a:xfrm>
              <a:off x="9541583" y="621937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343" name="Group 1342">
            <a:extLst>
              <a:ext uri="{FF2B5EF4-FFF2-40B4-BE49-F238E27FC236}">
                <a16:creationId xmlns:a16="http://schemas.microsoft.com/office/drawing/2014/main" id="{E6C77CD4-088E-F150-8742-FEE9962484E4}"/>
              </a:ext>
            </a:extLst>
          </p:cNvPr>
          <p:cNvGrpSpPr/>
          <p:nvPr/>
        </p:nvGrpSpPr>
        <p:grpSpPr>
          <a:xfrm>
            <a:off x="7308175" y="4134708"/>
            <a:ext cx="121343" cy="119012"/>
            <a:chOff x="7308175" y="4134708"/>
            <a:chExt cx="121343" cy="119012"/>
          </a:xfrm>
        </p:grpSpPr>
        <p:sp>
          <p:nvSpPr>
            <p:cNvPr id="14" name="Oval 13">
              <a:extLst>
                <a:ext uri="{FF2B5EF4-FFF2-40B4-BE49-F238E27FC236}">
                  <a16:creationId xmlns:a16="http://schemas.microsoft.com/office/drawing/2014/main" id="{803DD256-E712-44C5-9177-2975E763296A}"/>
                </a:ext>
              </a:extLst>
            </p:cNvPr>
            <p:cNvSpPr>
              <a:spLocks noChangeAspect="1"/>
            </p:cNvSpPr>
            <p:nvPr/>
          </p:nvSpPr>
          <p:spPr>
            <a:xfrm>
              <a:off x="7308175" y="420800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41" name="Oval 1340">
              <a:extLst>
                <a:ext uri="{FF2B5EF4-FFF2-40B4-BE49-F238E27FC236}">
                  <a16:creationId xmlns:a16="http://schemas.microsoft.com/office/drawing/2014/main" id="{EE6308AE-5AF6-4581-463C-5A7A8AB39104}"/>
                </a:ext>
              </a:extLst>
            </p:cNvPr>
            <p:cNvSpPr>
              <a:spLocks noChangeAspect="1"/>
            </p:cNvSpPr>
            <p:nvPr/>
          </p:nvSpPr>
          <p:spPr>
            <a:xfrm>
              <a:off x="7308175" y="413470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342" name="Oval 1341">
              <a:extLst>
                <a:ext uri="{FF2B5EF4-FFF2-40B4-BE49-F238E27FC236}">
                  <a16:creationId xmlns:a16="http://schemas.microsoft.com/office/drawing/2014/main" id="{DF86B281-25D8-418E-0F80-62757A434288}"/>
                </a:ext>
              </a:extLst>
            </p:cNvPr>
            <p:cNvSpPr>
              <a:spLocks noChangeAspect="1"/>
            </p:cNvSpPr>
            <p:nvPr/>
          </p:nvSpPr>
          <p:spPr>
            <a:xfrm>
              <a:off x="7383798" y="4135460"/>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sp>
        <p:nvSpPr>
          <p:cNvPr id="2" name="Oval 1">
            <a:extLst>
              <a:ext uri="{FF2B5EF4-FFF2-40B4-BE49-F238E27FC236}">
                <a16:creationId xmlns:a16="http://schemas.microsoft.com/office/drawing/2014/main" id="{C79747C1-C239-AAFF-E3CE-75A36C1F384C}"/>
              </a:ext>
            </a:extLst>
          </p:cNvPr>
          <p:cNvSpPr>
            <a:spLocks noChangeAspect="1"/>
          </p:cNvSpPr>
          <p:nvPr/>
        </p:nvSpPr>
        <p:spPr>
          <a:xfrm>
            <a:off x="2600708" y="298756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nvGrpSpPr>
          <p:cNvPr id="52" name="Group 51">
            <a:extLst>
              <a:ext uri="{FF2B5EF4-FFF2-40B4-BE49-F238E27FC236}">
                <a16:creationId xmlns:a16="http://schemas.microsoft.com/office/drawing/2014/main" id="{A8D658E1-8A3E-4D2E-ACD6-04CD7E037682}"/>
              </a:ext>
            </a:extLst>
          </p:cNvPr>
          <p:cNvGrpSpPr/>
          <p:nvPr/>
        </p:nvGrpSpPr>
        <p:grpSpPr>
          <a:xfrm>
            <a:off x="4002101" y="5656457"/>
            <a:ext cx="281203" cy="127734"/>
            <a:chOff x="1441598" y="3956070"/>
            <a:chExt cx="281203" cy="127734"/>
          </a:xfrm>
          <a:solidFill>
            <a:schemeClr val="accent2"/>
          </a:solidFill>
        </p:grpSpPr>
        <p:sp>
          <p:nvSpPr>
            <p:cNvPr id="53" name="Oval 52">
              <a:extLst>
                <a:ext uri="{FF2B5EF4-FFF2-40B4-BE49-F238E27FC236}">
                  <a16:creationId xmlns:a16="http://schemas.microsoft.com/office/drawing/2014/main" id="{8B30986A-F69E-CC91-40FA-08AF4F80D3F2}"/>
                </a:ext>
              </a:extLst>
            </p:cNvPr>
            <p:cNvSpPr>
              <a:spLocks noChangeAspect="1"/>
            </p:cNvSpPr>
            <p:nvPr/>
          </p:nvSpPr>
          <p:spPr>
            <a:xfrm>
              <a:off x="1441598" y="403808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3" name="Oval 1422">
              <a:extLst>
                <a:ext uri="{FF2B5EF4-FFF2-40B4-BE49-F238E27FC236}">
                  <a16:creationId xmlns:a16="http://schemas.microsoft.com/office/drawing/2014/main" id="{E97C533F-F9FA-2FB5-18C4-CB212B72CED1}"/>
                </a:ext>
              </a:extLst>
            </p:cNvPr>
            <p:cNvSpPr>
              <a:spLocks noChangeAspect="1"/>
            </p:cNvSpPr>
            <p:nvPr/>
          </p:nvSpPr>
          <p:spPr>
            <a:xfrm>
              <a:off x="1441598" y="395667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4" name="Oval 1423">
              <a:extLst>
                <a:ext uri="{FF2B5EF4-FFF2-40B4-BE49-F238E27FC236}">
                  <a16:creationId xmlns:a16="http://schemas.microsoft.com/office/drawing/2014/main" id="{9BB7E967-4E75-5D03-F53D-FDC90AF72707}"/>
                </a:ext>
              </a:extLst>
            </p:cNvPr>
            <p:cNvSpPr>
              <a:spLocks noChangeAspect="1"/>
            </p:cNvSpPr>
            <p:nvPr/>
          </p:nvSpPr>
          <p:spPr>
            <a:xfrm>
              <a:off x="1519966"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5" name="Oval 1424">
              <a:extLst>
                <a:ext uri="{FF2B5EF4-FFF2-40B4-BE49-F238E27FC236}">
                  <a16:creationId xmlns:a16="http://schemas.microsoft.com/office/drawing/2014/main" id="{854BB93C-3271-4AA4-0C43-B558637DE816}"/>
                </a:ext>
              </a:extLst>
            </p:cNvPr>
            <p:cNvSpPr>
              <a:spLocks noChangeAspect="1"/>
            </p:cNvSpPr>
            <p:nvPr/>
          </p:nvSpPr>
          <p:spPr>
            <a:xfrm>
              <a:off x="1598523"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8" name="Oval 1427">
              <a:extLst>
                <a:ext uri="{FF2B5EF4-FFF2-40B4-BE49-F238E27FC236}">
                  <a16:creationId xmlns:a16="http://schemas.microsoft.com/office/drawing/2014/main" id="{E0E87CE1-CBE8-313C-CA51-104861829317}"/>
                </a:ext>
              </a:extLst>
            </p:cNvPr>
            <p:cNvSpPr>
              <a:spLocks noChangeAspect="1"/>
            </p:cNvSpPr>
            <p:nvPr/>
          </p:nvSpPr>
          <p:spPr>
            <a:xfrm>
              <a:off x="1519966"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9" name="Oval 1428">
              <a:extLst>
                <a:ext uri="{FF2B5EF4-FFF2-40B4-BE49-F238E27FC236}">
                  <a16:creationId xmlns:a16="http://schemas.microsoft.com/office/drawing/2014/main" id="{A04645E6-849C-9AD9-13CF-E4D912468704}"/>
                </a:ext>
              </a:extLst>
            </p:cNvPr>
            <p:cNvSpPr>
              <a:spLocks noChangeAspect="1"/>
            </p:cNvSpPr>
            <p:nvPr/>
          </p:nvSpPr>
          <p:spPr>
            <a:xfrm>
              <a:off x="1598523"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30" name="Oval 1429">
              <a:extLst>
                <a:ext uri="{FF2B5EF4-FFF2-40B4-BE49-F238E27FC236}">
                  <a16:creationId xmlns:a16="http://schemas.microsoft.com/office/drawing/2014/main" id="{07442A7C-849C-03F8-0972-F81E6F3CBFCE}"/>
                </a:ext>
              </a:extLst>
            </p:cNvPr>
            <p:cNvSpPr>
              <a:spLocks noChangeAspect="1"/>
            </p:cNvSpPr>
            <p:nvPr/>
          </p:nvSpPr>
          <p:spPr>
            <a:xfrm>
              <a:off x="1677081"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442" name="Group 1441">
            <a:extLst>
              <a:ext uri="{FF2B5EF4-FFF2-40B4-BE49-F238E27FC236}">
                <a16:creationId xmlns:a16="http://schemas.microsoft.com/office/drawing/2014/main" id="{BCD6E7F3-1BDE-091F-ACF8-340E2C359746}"/>
              </a:ext>
            </a:extLst>
          </p:cNvPr>
          <p:cNvGrpSpPr/>
          <p:nvPr/>
        </p:nvGrpSpPr>
        <p:grpSpPr>
          <a:xfrm>
            <a:off x="6133518" y="3378670"/>
            <a:ext cx="114519" cy="2335410"/>
            <a:chOff x="8720274" y="4253572"/>
            <a:chExt cx="0" cy="1088349"/>
          </a:xfrm>
        </p:grpSpPr>
        <p:cxnSp>
          <p:nvCxnSpPr>
            <p:cNvPr id="1443" name="Straight Connector 1442">
              <a:extLst>
                <a:ext uri="{FF2B5EF4-FFF2-40B4-BE49-F238E27FC236}">
                  <a16:creationId xmlns:a16="http://schemas.microsoft.com/office/drawing/2014/main" id="{2EBB27B5-E2DA-4B59-C3D6-A9E6B0DA1425}"/>
                </a:ext>
              </a:extLst>
            </p:cNvPr>
            <p:cNvCxnSpPr>
              <a:cxnSpLocks/>
            </p:cNvCxnSpPr>
            <p:nvPr/>
          </p:nvCxnSpPr>
          <p:spPr>
            <a:xfrm>
              <a:off x="8720274" y="4253572"/>
              <a:ext cx="0" cy="362804"/>
            </a:xfrm>
            <a:prstGeom prst="line">
              <a:avLst/>
            </a:prstGeom>
            <a:ln w="9525" cap="rnd">
              <a:solidFill>
                <a:schemeClr val="accent2"/>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4" name="Straight Connector 1443">
              <a:extLst>
                <a:ext uri="{FF2B5EF4-FFF2-40B4-BE49-F238E27FC236}">
                  <a16:creationId xmlns:a16="http://schemas.microsoft.com/office/drawing/2014/main" id="{CC9F53D3-E49F-6865-0F94-EA87588B5E77}"/>
                </a:ext>
              </a:extLst>
            </p:cNvPr>
            <p:cNvCxnSpPr>
              <a:cxnSpLocks/>
            </p:cNvCxnSpPr>
            <p:nvPr/>
          </p:nvCxnSpPr>
          <p:spPr>
            <a:xfrm>
              <a:off x="8720274" y="4490739"/>
              <a:ext cx="0" cy="851182"/>
            </a:xfrm>
            <a:prstGeom prst="line">
              <a:avLst/>
            </a:prstGeom>
            <a:ln w="19050">
              <a:solidFill>
                <a:schemeClr val="accent2"/>
              </a:solidFill>
              <a:prstDash val="solid"/>
              <a:headEnd type="none"/>
              <a:tailEnd type="none" w="sm" len="sm"/>
            </a:ln>
          </p:spPr>
          <p:style>
            <a:lnRef idx="1">
              <a:schemeClr val="accent1"/>
            </a:lnRef>
            <a:fillRef idx="0">
              <a:schemeClr val="accent1"/>
            </a:fillRef>
            <a:effectRef idx="0">
              <a:schemeClr val="accent1"/>
            </a:effectRef>
            <a:fontRef idx="minor">
              <a:schemeClr val="tx1"/>
            </a:fontRef>
          </p:style>
        </p:cxnSp>
      </p:grpSp>
      <p:sp>
        <p:nvSpPr>
          <p:cNvPr id="8" name="Oval 7">
            <a:extLst>
              <a:ext uri="{FF2B5EF4-FFF2-40B4-BE49-F238E27FC236}">
                <a16:creationId xmlns:a16="http://schemas.microsoft.com/office/drawing/2014/main" id="{AD78DB5F-F956-D66A-1CF7-563DC5057218}"/>
              </a:ext>
            </a:extLst>
          </p:cNvPr>
          <p:cNvSpPr>
            <a:spLocks noChangeAspect="1"/>
          </p:cNvSpPr>
          <p:nvPr/>
        </p:nvSpPr>
        <p:spPr>
          <a:xfrm>
            <a:off x="8017945"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42" name="Oval 41">
            <a:extLst>
              <a:ext uri="{FF2B5EF4-FFF2-40B4-BE49-F238E27FC236}">
                <a16:creationId xmlns:a16="http://schemas.microsoft.com/office/drawing/2014/main" id="{81A513A0-B3C9-94AB-B999-83DBDDB36096}"/>
              </a:ext>
            </a:extLst>
          </p:cNvPr>
          <p:cNvSpPr>
            <a:spLocks noChangeAspect="1"/>
          </p:cNvSpPr>
          <p:nvPr/>
        </p:nvSpPr>
        <p:spPr>
          <a:xfrm>
            <a:off x="7940845"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4" name="Oval 53">
            <a:extLst>
              <a:ext uri="{FF2B5EF4-FFF2-40B4-BE49-F238E27FC236}">
                <a16:creationId xmlns:a16="http://schemas.microsoft.com/office/drawing/2014/main" id="{AA2C7454-FBDF-2B4D-4911-312C1F7CB4B3}"/>
              </a:ext>
            </a:extLst>
          </p:cNvPr>
          <p:cNvSpPr>
            <a:spLocks noChangeAspect="1"/>
          </p:cNvSpPr>
          <p:nvPr/>
        </p:nvSpPr>
        <p:spPr>
          <a:xfrm>
            <a:off x="8017945" y="429212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5" name="Oval 54">
            <a:extLst>
              <a:ext uri="{FF2B5EF4-FFF2-40B4-BE49-F238E27FC236}">
                <a16:creationId xmlns:a16="http://schemas.microsoft.com/office/drawing/2014/main" id="{0106B224-2D21-35D0-B4B5-202679CF266E}"/>
              </a:ext>
            </a:extLst>
          </p:cNvPr>
          <p:cNvSpPr>
            <a:spLocks noChangeAspect="1"/>
          </p:cNvSpPr>
          <p:nvPr/>
        </p:nvSpPr>
        <p:spPr>
          <a:xfrm>
            <a:off x="8096502" y="429212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6" name="Oval 55">
            <a:extLst>
              <a:ext uri="{FF2B5EF4-FFF2-40B4-BE49-F238E27FC236}">
                <a16:creationId xmlns:a16="http://schemas.microsoft.com/office/drawing/2014/main" id="{598FEF22-57EB-F73D-B329-07506D208F6D}"/>
              </a:ext>
            </a:extLst>
          </p:cNvPr>
          <p:cNvSpPr>
            <a:spLocks noChangeAspect="1"/>
          </p:cNvSpPr>
          <p:nvPr/>
        </p:nvSpPr>
        <p:spPr>
          <a:xfrm>
            <a:off x="7937830" y="429212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7" name="Oval 56">
            <a:extLst>
              <a:ext uri="{FF2B5EF4-FFF2-40B4-BE49-F238E27FC236}">
                <a16:creationId xmlns:a16="http://schemas.microsoft.com/office/drawing/2014/main" id="{318FD5FA-73C3-8578-4E3C-13FC65D005A6}"/>
              </a:ext>
            </a:extLst>
          </p:cNvPr>
          <p:cNvSpPr>
            <a:spLocks noChangeAspect="1"/>
          </p:cNvSpPr>
          <p:nvPr/>
        </p:nvSpPr>
        <p:spPr>
          <a:xfrm>
            <a:off x="8017945"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8" name="Oval 57">
            <a:extLst>
              <a:ext uri="{FF2B5EF4-FFF2-40B4-BE49-F238E27FC236}">
                <a16:creationId xmlns:a16="http://schemas.microsoft.com/office/drawing/2014/main" id="{C1A67256-7F61-9ACD-68B3-D04A582AFEB8}"/>
              </a:ext>
            </a:extLst>
          </p:cNvPr>
          <p:cNvSpPr>
            <a:spLocks noChangeAspect="1"/>
          </p:cNvSpPr>
          <p:nvPr/>
        </p:nvSpPr>
        <p:spPr>
          <a:xfrm>
            <a:off x="8096502"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59" name="Oval 58">
            <a:extLst>
              <a:ext uri="{FF2B5EF4-FFF2-40B4-BE49-F238E27FC236}">
                <a16:creationId xmlns:a16="http://schemas.microsoft.com/office/drawing/2014/main" id="{51AD8C14-3E51-833B-BC3C-8BDB82A6A09E}"/>
              </a:ext>
            </a:extLst>
          </p:cNvPr>
          <p:cNvSpPr>
            <a:spLocks noChangeAspect="1"/>
          </p:cNvSpPr>
          <p:nvPr/>
        </p:nvSpPr>
        <p:spPr>
          <a:xfrm>
            <a:off x="8175060"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0" name="Oval 59">
            <a:extLst>
              <a:ext uri="{FF2B5EF4-FFF2-40B4-BE49-F238E27FC236}">
                <a16:creationId xmlns:a16="http://schemas.microsoft.com/office/drawing/2014/main" id="{F16BBE2A-8072-64B8-3F7B-FE6C9E35AE97}"/>
              </a:ext>
            </a:extLst>
          </p:cNvPr>
          <p:cNvSpPr>
            <a:spLocks noChangeAspect="1"/>
          </p:cNvSpPr>
          <p:nvPr/>
        </p:nvSpPr>
        <p:spPr>
          <a:xfrm>
            <a:off x="7937931"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1" name="Oval 60">
            <a:extLst>
              <a:ext uri="{FF2B5EF4-FFF2-40B4-BE49-F238E27FC236}">
                <a16:creationId xmlns:a16="http://schemas.microsoft.com/office/drawing/2014/main" id="{02AA4C11-7AFB-C793-2AE1-C62CC50EF310}"/>
              </a:ext>
            </a:extLst>
          </p:cNvPr>
          <p:cNvSpPr>
            <a:spLocks noChangeAspect="1"/>
          </p:cNvSpPr>
          <p:nvPr/>
        </p:nvSpPr>
        <p:spPr>
          <a:xfrm>
            <a:off x="7937931"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2" name="Oval 61">
            <a:extLst>
              <a:ext uri="{FF2B5EF4-FFF2-40B4-BE49-F238E27FC236}">
                <a16:creationId xmlns:a16="http://schemas.microsoft.com/office/drawing/2014/main" id="{C1A7CDD3-FCB2-4B22-C4F8-F6D1577DCB8E}"/>
              </a:ext>
            </a:extLst>
          </p:cNvPr>
          <p:cNvSpPr>
            <a:spLocks noChangeAspect="1"/>
          </p:cNvSpPr>
          <p:nvPr/>
        </p:nvSpPr>
        <p:spPr>
          <a:xfrm>
            <a:off x="8017945"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3" name="Oval 62">
            <a:extLst>
              <a:ext uri="{FF2B5EF4-FFF2-40B4-BE49-F238E27FC236}">
                <a16:creationId xmlns:a16="http://schemas.microsoft.com/office/drawing/2014/main" id="{0F351A3E-A97C-4969-1274-7CAC81DB0E1D}"/>
              </a:ext>
            </a:extLst>
          </p:cNvPr>
          <p:cNvSpPr>
            <a:spLocks noChangeAspect="1"/>
          </p:cNvSpPr>
          <p:nvPr/>
        </p:nvSpPr>
        <p:spPr>
          <a:xfrm>
            <a:off x="8096502"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960" name="Oval 959">
            <a:extLst>
              <a:ext uri="{FF2B5EF4-FFF2-40B4-BE49-F238E27FC236}">
                <a16:creationId xmlns:a16="http://schemas.microsoft.com/office/drawing/2014/main" id="{EED819E4-A55F-3B19-1B7D-5B66D623877E}"/>
              </a:ext>
            </a:extLst>
          </p:cNvPr>
          <p:cNvSpPr>
            <a:spLocks noChangeAspect="1"/>
          </p:cNvSpPr>
          <p:nvPr/>
        </p:nvSpPr>
        <p:spPr>
          <a:xfrm>
            <a:off x="8175060" y="421071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16" name="Oval 1415">
            <a:extLst>
              <a:ext uri="{FF2B5EF4-FFF2-40B4-BE49-F238E27FC236}">
                <a16:creationId xmlns:a16="http://schemas.microsoft.com/office/drawing/2014/main" id="{40BC5FAF-03EE-7385-FB5C-E80314C7A374}"/>
              </a:ext>
            </a:extLst>
          </p:cNvPr>
          <p:cNvSpPr>
            <a:spLocks noChangeAspect="1"/>
          </p:cNvSpPr>
          <p:nvPr/>
        </p:nvSpPr>
        <p:spPr>
          <a:xfrm>
            <a:off x="8174232" y="4290348"/>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17" name="Oval 1416">
            <a:extLst>
              <a:ext uri="{FF2B5EF4-FFF2-40B4-BE49-F238E27FC236}">
                <a16:creationId xmlns:a16="http://schemas.microsoft.com/office/drawing/2014/main" id="{3272A49B-97C0-C894-39BB-9DAB99A5D6A7}"/>
              </a:ext>
            </a:extLst>
          </p:cNvPr>
          <p:cNvSpPr>
            <a:spLocks noChangeAspect="1"/>
          </p:cNvSpPr>
          <p:nvPr/>
        </p:nvSpPr>
        <p:spPr>
          <a:xfrm>
            <a:off x="8247382" y="41300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5" name="Oval 1444">
            <a:extLst>
              <a:ext uri="{FF2B5EF4-FFF2-40B4-BE49-F238E27FC236}">
                <a16:creationId xmlns:a16="http://schemas.microsoft.com/office/drawing/2014/main" id="{95A35DAF-CCA9-F39F-6BDF-5C30F60FEA7C}"/>
              </a:ext>
            </a:extLst>
          </p:cNvPr>
          <p:cNvSpPr>
            <a:spLocks noChangeAspect="1"/>
          </p:cNvSpPr>
          <p:nvPr/>
        </p:nvSpPr>
        <p:spPr>
          <a:xfrm>
            <a:off x="8096502"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6" name="Oval 1445">
            <a:extLst>
              <a:ext uri="{FF2B5EF4-FFF2-40B4-BE49-F238E27FC236}">
                <a16:creationId xmlns:a16="http://schemas.microsoft.com/office/drawing/2014/main" id="{7843457D-5997-CA2D-F58D-43E55A2C9A2A}"/>
              </a:ext>
            </a:extLst>
          </p:cNvPr>
          <p:cNvSpPr>
            <a:spLocks noChangeAspect="1"/>
          </p:cNvSpPr>
          <p:nvPr/>
        </p:nvSpPr>
        <p:spPr>
          <a:xfrm>
            <a:off x="8174232"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6" name="Oval 5">
            <a:extLst>
              <a:ext uri="{FF2B5EF4-FFF2-40B4-BE49-F238E27FC236}">
                <a16:creationId xmlns:a16="http://schemas.microsoft.com/office/drawing/2014/main" id="{0A4AE75C-2AEA-505A-44B6-1645FF97F47A}"/>
              </a:ext>
            </a:extLst>
          </p:cNvPr>
          <p:cNvSpPr>
            <a:spLocks noChangeAspect="1"/>
          </p:cNvSpPr>
          <p:nvPr/>
        </p:nvSpPr>
        <p:spPr>
          <a:xfrm>
            <a:off x="8247382" y="421119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7" name="Oval 6">
            <a:extLst>
              <a:ext uri="{FF2B5EF4-FFF2-40B4-BE49-F238E27FC236}">
                <a16:creationId xmlns:a16="http://schemas.microsoft.com/office/drawing/2014/main" id="{9286556C-70E4-5479-7E8B-5F23A43472CF}"/>
              </a:ext>
            </a:extLst>
          </p:cNvPr>
          <p:cNvSpPr>
            <a:spLocks noChangeAspect="1"/>
          </p:cNvSpPr>
          <p:nvPr/>
        </p:nvSpPr>
        <p:spPr>
          <a:xfrm>
            <a:off x="8245954" y="4289522"/>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7" name="Oval 1446">
            <a:extLst>
              <a:ext uri="{FF2B5EF4-FFF2-40B4-BE49-F238E27FC236}">
                <a16:creationId xmlns:a16="http://schemas.microsoft.com/office/drawing/2014/main" id="{692D61A1-8A9D-164F-EAA4-E08FFCE24464}"/>
              </a:ext>
            </a:extLst>
          </p:cNvPr>
          <p:cNvSpPr>
            <a:spLocks noChangeAspect="1"/>
          </p:cNvSpPr>
          <p:nvPr/>
        </p:nvSpPr>
        <p:spPr>
          <a:xfrm>
            <a:off x="8246013" y="437243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8" name="Oval 1447">
            <a:extLst>
              <a:ext uri="{FF2B5EF4-FFF2-40B4-BE49-F238E27FC236}">
                <a16:creationId xmlns:a16="http://schemas.microsoft.com/office/drawing/2014/main" id="{0AB0EA41-7FA2-3064-052E-28ECBFBC2F17}"/>
              </a:ext>
            </a:extLst>
          </p:cNvPr>
          <p:cNvSpPr>
            <a:spLocks noChangeAspect="1"/>
          </p:cNvSpPr>
          <p:nvPr/>
        </p:nvSpPr>
        <p:spPr>
          <a:xfrm>
            <a:off x="8018138" y="444897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49" name="Oval 1448">
            <a:extLst>
              <a:ext uri="{FF2B5EF4-FFF2-40B4-BE49-F238E27FC236}">
                <a16:creationId xmlns:a16="http://schemas.microsoft.com/office/drawing/2014/main" id="{1191CBCC-D089-0866-22C9-D838D16C1AB7}"/>
              </a:ext>
            </a:extLst>
          </p:cNvPr>
          <p:cNvSpPr>
            <a:spLocks noChangeAspect="1"/>
          </p:cNvSpPr>
          <p:nvPr/>
        </p:nvSpPr>
        <p:spPr>
          <a:xfrm>
            <a:off x="7941038" y="444897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4" name="Oval 3">
            <a:extLst>
              <a:ext uri="{FF2B5EF4-FFF2-40B4-BE49-F238E27FC236}">
                <a16:creationId xmlns:a16="http://schemas.microsoft.com/office/drawing/2014/main" id="{865C5B66-ADBC-3879-7590-283DE844F7ED}"/>
              </a:ext>
            </a:extLst>
          </p:cNvPr>
          <p:cNvSpPr>
            <a:spLocks noChangeAspect="1"/>
          </p:cNvSpPr>
          <p:nvPr/>
        </p:nvSpPr>
        <p:spPr>
          <a:xfrm>
            <a:off x="4238085" y="573847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AE30000B-DE76-E179-9681-C24E3EFB534E}"/>
              </a:ext>
            </a:extLst>
          </p:cNvPr>
          <p:cNvGrpSpPr/>
          <p:nvPr/>
        </p:nvGrpSpPr>
        <p:grpSpPr>
          <a:xfrm>
            <a:off x="5546773" y="3517128"/>
            <a:ext cx="428043" cy="128306"/>
            <a:chOff x="5975211" y="1671665"/>
            <a:chExt cx="428043" cy="128306"/>
          </a:xfrm>
        </p:grpSpPr>
        <p:sp>
          <p:nvSpPr>
            <p:cNvPr id="1422" name="Oval 1421">
              <a:extLst>
                <a:ext uri="{FF2B5EF4-FFF2-40B4-BE49-F238E27FC236}">
                  <a16:creationId xmlns:a16="http://schemas.microsoft.com/office/drawing/2014/main" id="{0DDCB100-EE41-2739-FF44-E53F732BAA20}"/>
                </a:ext>
              </a:extLst>
            </p:cNvPr>
            <p:cNvSpPr>
              <a:spLocks noChangeAspect="1"/>
            </p:cNvSpPr>
            <p:nvPr/>
          </p:nvSpPr>
          <p:spPr>
            <a:xfrm>
              <a:off x="6050280" y="16716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6" name="Oval 1425">
              <a:extLst>
                <a:ext uri="{FF2B5EF4-FFF2-40B4-BE49-F238E27FC236}">
                  <a16:creationId xmlns:a16="http://schemas.microsoft.com/office/drawing/2014/main" id="{5488906B-93A7-30F1-AE0D-F100579C8F26}"/>
                </a:ext>
              </a:extLst>
            </p:cNvPr>
            <p:cNvSpPr>
              <a:spLocks noChangeAspect="1"/>
            </p:cNvSpPr>
            <p:nvPr/>
          </p:nvSpPr>
          <p:spPr>
            <a:xfrm>
              <a:off x="6124207" y="175390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27" name="Oval 1426">
              <a:extLst>
                <a:ext uri="{FF2B5EF4-FFF2-40B4-BE49-F238E27FC236}">
                  <a16:creationId xmlns:a16="http://schemas.microsoft.com/office/drawing/2014/main" id="{F9C72B41-6262-5F91-651A-073D8794A8C2}"/>
                </a:ext>
              </a:extLst>
            </p:cNvPr>
            <p:cNvSpPr>
              <a:spLocks noChangeAspect="1"/>
            </p:cNvSpPr>
            <p:nvPr/>
          </p:nvSpPr>
          <p:spPr>
            <a:xfrm>
              <a:off x="6050280" y="174822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0" name="Oval 1449">
              <a:extLst>
                <a:ext uri="{FF2B5EF4-FFF2-40B4-BE49-F238E27FC236}">
                  <a16:creationId xmlns:a16="http://schemas.microsoft.com/office/drawing/2014/main" id="{26C49166-7827-80C2-C527-1A1484F0F7CA}"/>
                </a:ext>
              </a:extLst>
            </p:cNvPr>
            <p:cNvSpPr>
              <a:spLocks noChangeAspect="1"/>
            </p:cNvSpPr>
            <p:nvPr/>
          </p:nvSpPr>
          <p:spPr>
            <a:xfrm>
              <a:off x="6200419" y="16726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1" name="Oval 1450">
              <a:extLst>
                <a:ext uri="{FF2B5EF4-FFF2-40B4-BE49-F238E27FC236}">
                  <a16:creationId xmlns:a16="http://schemas.microsoft.com/office/drawing/2014/main" id="{0FCAAE1B-87E7-560A-7AF2-5F52E5F470F5}"/>
                </a:ext>
              </a:extLst>
            </p:cNvPr>
            <p:cNvSpPr>
              <a:spLocks noChangeAspect="1"/>
            </p:cNvSpPr>
            <p:nvPr/>
          </p:nvSpPr>
          <p:spPr>
            <a:xfrm>
              <a:off x="6278976" y="16726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2" name="Oval 1451">
              <a:extLst>
                <a:ext uri="{FF2B5EF4-FFF2-40B4-BE49-F238E27FC236}">
                  <a16:creationId xmlns:a16="http://schemas.microsoft.com/office/drawing/2014/main" id="{C8AEEE63-0A39-B266-9E45-7602055620C0}"/>
                </a:ext>
              </a:extLst>
            </p:cNvPr>
            <p:cNvSpPr>
              <a:spLocks noChangeAspect="1"/>
            </p:cNvSpPr>
            <p:nvPr/>
          </p:nvSpPr>
          <p:spPr>
            <a:xfrm>
              <a:off x="6200419" y="175327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3" name="Oval 1452">
              <a:extLst>
                <a:ext uri="{FF2B5EF4-FFF2-40B4-BE49-F238E27FC236}">
                  <a16:creationId xmlns:a16="http://schemas.microsoft.com/office/drawing/2014/main" id="{0429B584-9321-3F56-00A6-4ECCCFEFC515}"/>
                </a:ext>
              </a:extLst>
            </p:cNvPr>
            <p:cNvSpPr>
              <a:spLocks noChangeAspect="1"/>
            </p:cNvSpPr>
            <p:nvPr/>
          </p:nvSpPr>
          <p:spPr>
            <a:xfrm>
              <a:off x="6278976" y="1753277"/>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6" name="Oval 1455">
              <a:extLst>
                <a:ext uri="{FF2B5EF4-FFF2-40B4-BE49-F238E27FC236}">
                  <a16:creationId xmlns:a16="http://schemas.microsoft.com/office/drawing/2014/main" id="{0C8E566F-96B4-A686-5618-8E422718346D}"/>
                </a:ext>
              </a:extLst>
            </p:cNvPr>
            <p:cNvSpPr>
              <a:spLocks noChangeAspect="1"/>
            </p:cNvSpPr>
            <p:nvPr/>
          </p:nvSpPr>
          <p:spPr>
            <a:xfrm>
              <a:off x="6122048" y="167262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7" name="Oval 1456">
              <a:extLst>
                <a:ext uri="{FF2B5EF4-FFF2-40B4-BE49-F238E27FC236}">
                  <a16:creationId xmlns:a16="http://schemas.microsoft.com/office/drawing/2014/main" id="{5A14E7C8-C980-BF0B-D694-9D983B6B4903}"/>
                </a:ext>
              </a:extLst>
            </p:cNvPr>
            <p:cNvSpPr>
              <a:spLocks noChangeAspect="1"/>
            </p:cNvSpPr>
            <p:nvPr/>
          </p:nvSpPr>
          <p:spPr>
            <a:xfrm>
              <a:off x="6357534" y="1754251"/>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8" name="Oval 1457">
              <a:extLst>
                <a:ext uri="{FF2B5EF4-FFF2-40B4-BE49-F238E27FC236}">
                  <a16:creationId xmlns:a16="http://schemas.microsoft.com/office/drawing/2014/main" id="{98620247-8C02-E4EB-FFB3-FB9D6C7EC940}"/>
                </a:ext>
              </a:extLst>
            </p:cNvPr>
            <p:cNvSpPr>
              <a:spLocks noChangeAspect="1"/>
            </p:cNvSpPr>
            <p:nvPr/>
          </p:nvSpPr>
          <p:spPr>
            <a:xfrm>
              <a:off x="6354639" y="16716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59" name="Oval 1458">
              <a:extLst>
                <a:ext uri="{FF2B5EF4-FFF2-40B4-BE49-F238E27FC236}">
                  <a16:creationId xmlns:a16="http://schemas.microsoft.com/office/drawing/2014/main" id="{CC9F6D5A-A6B6-AAE1-F674-C2797A917832}"/>
                </a:ext>
              </a:extLst>
            </p:cNvPr>
            <p:cNvSpPr>
              <a:spLocks noChangeAspect="1"/>
            </p:cNvSpPr>
            <p:nvPr/>
          </p:nvSpPr>
          <p:spPr>
            <a:xfrm>
              <a:off x="5975211" y="1671665"/>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0" name="Oval 1459">
              <a:extLst>
                <a:ext uri="{FF2B5EF4-FFF2-40B4-BE49-F238E27FC236}">
                  <a16:creationId xmlns:a16="http://schemas.microsoft.com/office/drawing/2014/main" id="{4F7F0D37-E4FF-967C-3014-90F7B7D6BBD4}"/>
                </a:ext>
              </a:extLst>
            </p:cNvPr>
            <p:cNvSpPr>
              <a:spLocks noChangeAspect="1"/>
            </p:cNvSpPr>
            <p:nvPr/>
          </p:nvSpPr>
          <p:spPr>
            <a:xfrm>
              <a:off x="5975211" y="1748229"/>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461" name="Group 1460">
            <a:extLst>
              <a:ext uri="{FF2B5EF4-FFF2-40B4-BE49-F238E27FC236}">
                <a16:creationId xmlns:a16="http://schemas.microsoft.com/office/drawing/2014/main" id="{B91563AF-99D1-AD7D-0C09-579B163C7AFC}"/>
              </a:ext>
            </a:extLst>
          </p:cNvPr>
          <p:cNvGrpSpPr/>
          <p:nvPr/>
        </p:nvGrpSpPr>
        <p:grpSpPr>
          <a:xfrm>
            <a:off x="6119866" y="3019535"/>
            <a:ext cx="356407" cy="370115"/>
            <a:chOff x="1441598" y="3955317"/>
            <a:chExt cx="356407" cy="370115"/>
          </a:xfrm>
          <a:solidFill>
            <a:schemeClr val="accent2"/>
          </a:solidFill>
        </p:grpSpPr>
        <p:sp>
          <p:nvSpPr>
            <p:cNvPr id="1462" name="Oval 1461">
              <a:extLst>
                <a:ext uri="{FF2B5EF4-FFF2-40B4-BE49-F238E27FC236}">
                  <a16:creationId xmlns:a16="http://schemas.microsoft.com/office/drawing/2014/main" id="{F52EC1D9-088D-50A4-44BD-5F2CA9EB9C8C}"/>
                </a:ext>
              </a:extLst>
            </p:cNvPr>
            <p:cNvSpPr>
              <a:spLocks noChangeAspect="1"/>
            </p:cNvSpPr>
            <p:nvPr/>
          </p:nvSpPr>
          <p:spPr>
            <a:xfrm>
              <a:off x="1441598" y="411839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3" name="Oval 1462">
              <a:extLst>
                <a:ext uri="{FF2B5EF4-FFF2-40B4-BE49-F238E27FC236}">
                  <a16:creationId xmlns:a16="http://schemas.microsoft.com/office/drawing/2014/main" id="{43C51C69-9C34-4CDA-D025-2915147CCB1C}"/>
                </a:ext>
              </a:extLst>
            </p:cNvPr>
            <p:cNvSpPr>
              <a:spLocks noChangeAspect="1"/>
            </p:cNvSpPr>
            <p:nvPr/>
          </p:nvSpPr>
          <p:spPr>
            <a:xfrm>
              <a:off x="1441598" y="403808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4" name="Oval 1463">
              <a:extLst>
                <a:ext uri="{FF2B5EF4-FFF2-40B4-BE49-F238E27FC236}">
                  <a16:creationId xmlns:a16="http://schemas.microsoft.com/office/drawing/2014/main" id="{C4CDB530-26BA-56C8-C6B3-775BB66E25DD}"/>
                </a:ext>
              </a:extLst>
            </p:cNvPr>
            <p:cNvSpPr>
              <a:spLocks noChangeAspect="1"/>
            </p:cNvSpPr>
            <p:nvPr/>
          </p:nvSpPr>
          <p:spPr>
            <a:xfrm>
              <a:off x="1750730" y="3955317"/>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465" name="Oval 1464">
              <a:extLst>
                <a:ext uri="{FF2B5EF4-FFF2-40B4-BE49-F238E27FC236}">
                  <a16:creationId xmlns:a16="http://schemas.microsoft.com/office/drawing/2014/main" id="{74C54958-90D6-C27A-3EA5-7359B87EF591}"/>
                </a:ext>
              </a:extLst>
            </p:cNvPr>
            <p:cNvSpPr>
              <a:spLocks noChangeAspect="1"/>
            </p:cNvSpPr>
            <p:nvPr/>
          </p:nvSpPr>
          <p:spPr>
            <a:xfrm>
              <a:off x="1441598" y="3956673"/>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30" name="Oval 1129">
              <a:extLst>
                <a:ext uri="{FF2B5EF4-FFF2-40B4-BE49-F238E27FC236}">
                  <a16:creationId xmlns:a16="http://schemas.microsoft.com/office/drawing/2014/main" id="{7C7C966B-44A7-35F9-9F3F-56C4B36E1B2F}"/>
                </a:ext>
              </a:extLst>
            </p:cNvPr>
            <p:cNvSpPr>
              <a:spLocks noChangeAspect="1"/>
            </p:cNvSpPr>
            <p:nvPr/>
          </p:nvSpPr>
          <p:spPr>
            <a:xfrm>
              <a:off x="1441598" y="427971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31" name="Oval 1130">
              <a:extLst>
                <a:ext uri="{FF2B5EF4-FFF2-40B4-BE49-F238E27FC236}">
                  <a16:creationId xmlns:a16="http://schemas.microsoft.com/office/drawing/2014/main" id="{E1CC9346-E2AC-A317-EECD-6A8B40FC629B}"/>
                </a:ext>
              </a:extLst>
            </p:cNvPr>
            <p:cNvSpPr>
              <a:spLocks noChangeAspect="1"/>
            </p:cNvSpPr>
            <p:nvPr/>
          </p:nvSpPr>
          <p:spPr>
            <a:xfrm>
              <a:off x="1441598" y="419830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32" name="Oval 1131">
              <a:extLst>
                <a:ext uri="{FF2B5EF4-FFF2-40B4-BE49-F238E27FC236}">
                  <a16:creationId xmlns:a16="http://schemas.microsoft.com/office/drawing/2014/main" id="{69F2A740-47FE-2D14-9378-F370B198D8D7}"/>
                </a:ext>
              </a:extLst>
            </p:cNvPr>
            <p:cNvSpPr>
              <a:spLocks noChangeAspect="1"/>
            </p:cNvSpPr>
            <p:nvPr/>
          </p:nvSpPr>
          <p:spPr>
            <a:xfrm>
              <a:off x="1519966" y="411778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57" name="Oval 1156">
              <a:extLst>
                <a:ext uri="{FF2B5EF4-FFF2-40B4-BE49-F238E27FC236}">
                  <a16:creationId xmlns:a16="http://schemas.microsoft.com/office/drawing/2014/main" id="{E4A3647E-1F81-A8A1-F7A0-03079A52346E}"/>
                </a:ext>
              </a:extLst>
            </p:cNvPr>
            <p:cNvSpPr>
              <a:spLocks noChangeAspect="1"/>
            </p:cNvSpPr>
            <p:nvPr/>
          </p:nvSpPr>
          <p:spPr>
            <a:xfrm>
              <a:off x="1598523" y="411778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58" name="Oval 1157">
              <a:extLst>
                <a:ext uri="{FF2B5EF4-FFF2-40B4-BE49-F238E27FC236}">
                  <a16:creationId xmlns:a16="http://schemas.microsoft.com/office/drawing/2014/main" id="{7DC41D50-00B2-E085-B4EE-2D2DA60C50CE}"/>
                </a:ext>
              </a:extLst>
            </p:cNvPr>
            <p:cNvSpPr>
              <a:spLocks noChangeAspect="1"/>
            </p:cNvSpPr>
            <p:nvPr/>
          </p:nvSpPr>
          <p:spPr>
            <a:xfrm>
              <a:off x="1677081" y="411778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59" name="Oval 1158">
              <a:extLst>
                <a:ext uri="{FF2B5EF4-FFF2-40B4-BE49-F238E27FC236}">
                  <a16:creationId xmlns:a16="http://schemas.microsoft.com/office/drawing/2014/main" id="{C19BA38C-34F5-D7D1-A8D7-0C9E5ABBB107}"/>
                </a:ext>
              </a:extLst>
            </p:cNvPr>
            <p:cNvSpPr>
              <a:spLocks noChangeAspect="1"/>
            </p:cNvSpPr>
            <p:nvPr/>
          </p:nvSpPr>
          <p:spPr>
            <a:xfrm>
              <a:off x="1519966"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0" name="Oval 1159">
              <a:extLst>
                <a:ext uri="{FF2B5EF4-FFF2-40B4-BE49-F238E27FC236}">
                  <a16:creationId xmlns:a16="http://schemas.microsoft.com/office/drawing/2014/main" id="{027F687D-29DC-CCA4-CD3C-AD409F4C9E83}"/>
                </a:ext>
              </a:extLst>
            </p:cNvPr>
            <p:cNvSpPr>
              <a:spLocks noChangeAspect="1"/>
            </p:cNvSpPr>
            <p:nvPr/>
          </p:nvSpPr>
          <p:spPr>
            <a:xfrm>
              <a:off x="1598523"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1" name="Oval 1160">
              <a:extLst>
                <a:ext uri="{FF2B5EF4-FFF2-40B4-BE49-F238E27FC236}">
                  <a16:creationId xmlns:a16="http://schemas.microsoft.com/office/drawing/2014/main" id="{F700E208-0B6B-46B4-1CC1-123C714C1846}"/>
                </a:ext>
              </a:extLst>
            </p:cNvPr>
            <p:cNvSpPr>
              <a:spLocks noChangeAspect="1"/>
            </p:cNvSpPr>
            <p:nvPr/>
          </p:nvSpPr>
          <p:spPr>
            <a:xfrm>
              <a:off x="1677081" y="4037481"/>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2" name="Oval 1161">
              <a:extLst>
                <a:ext uri="{FF2B5EF4-FFF2-40B4-BE49-F238E27FC236}">
                  <a16:creationId xmlns:a16="http://schemas.microsoft.com/office/drawing/2014/main" id="{5B4BE882-E2E3-943F-4388-60A81420065D}"/>
                </a:ext>
              </a:extLst>
            </p:cNvPr>
            <p:cNvSpPr>
              <a:spLocks noChangeAspect="1"/>
            </p:cNvSpPr>
            <p:nvPr/>
          </p:nvSpPr>
          <p:spPr>
            <a:xfrm>
              <a:off x="1750730" y="403808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3" name="Oval 1162">
              <a:extLst>
                <a:ext uri="{FF2B5EF4-FFF2-40B4-BE49-F238E27FC236}">
                  <a16:creationId xmlns:a16="http://schemas.microsoft.com/office/drawing/2014/main" id="{CA9CA8CD-3983-A82F-14CC-0168F4F135F5}"/>
                </a:ext>
              </a:extLst>
            </p:cNvPr>
            <p:cNvSpPr>
              <a:spLocks noChangeAspect="1"/>
            </p:cNvSpPr>
            <p:nvPr/>
          </p:nvSpPr>
          <p:spPr>
            <a:xfrm>
              <a:off x="1750242" y="4116204"/>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4" name="Oval 1163">
              <a:extLst>
                <a:ext uri="{FF2B5EF4-FFF2-40B4-BE49-F238E27FC236}">
                  <a16:creationId xmlns:a16="http://schemas.microsoft.com/office/drawing/2014/main" id="{8979F147-4217-8D1D-7E9D-AC1DF2F41660}"/>
                </a:ext>
              </a:extLst>
            </p:cNvPr>
            <p:cNvSpPr>
              <a:spLocks noChangeAspect="1"/>
            </p:cNvSpPr>
            <p:nvPr/>
          </p:nvSpPr>
          <p:spPr>
            <a:xfrm>
              <a:off x="1752285" y="4196342"/>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5" name="Oval 1164">
              <a:extLst>
                <a:ext uri="{FF2B5EF4-FFF2-40B4-BE49-F238E27FC236}">
                  <a16:creationId xmlns:a16="http://schemas.microsoft.com/office/drawing/2014/main" id="{CB4B48C6-0780-A4A5-FF70-7001149C99B2}"/>
                </a:ext>
              </a:extLst>
            </p:cNvPr>
            <p:cNvSpPr>
              <a:spLocks noChangeAspect="1"/>
            </p:cNvSpPr>
            <p:nvPr/>
          </p:nvSpPr>
          <p:spPr>
            <a:xfrm>
              <a:off x="1519966"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6" name="Oval 1165">
              <a:extLst>
                <a:ext uri="{FF2B5EF4-FFF2-40B4-BE49-F238E27FC236}">
                  <a16:creationId xmlns:a16="http://schemas.microsoft.com/office/drawing/2014/main" id="{53AD7815-F90A-351D-A2E5-9CC76EC3BBEF}"/>
                </a:ext>
              </a:extLst>
            </p:cNvPr>
            <p:cNvSpPr>
              <a:spLocks noChangeAspect="1"/>
            </p:cNvSpPr>
            <p:nvPr/>
          </p:nvSpPr>
          <p:spPr>
            <a:xfrm>
              <a:off x="1598523"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7" name="Oval 1166">
              <a:extLst>
                <a:ext uri="{FF2B5EF4-FFF2-40B4-BE49-F238E27FC236}">
                  <a16:creationId xmlns:a16="http://schemas.microsoft.com/office/drawing/2014/main" id="{375D5D60-3F2C-7F7C-AED2-B01864CF894D}"/>
                </a:ext>
              </a:extLst>
            </p:cNvPr>
            <p:cNvSpPr>
              <a:spLocks noChangeAspect="1"/>
            </p:cNvSpPr>
            <p:nvPr/>
          </p:nvSpPr>
          <p:spPr>
            <a:xfrm>
              <a:off x="1677081" y="3956070"/>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8" name="Oval 1167">
              <a:extLst>
                <a:ext uri="{FF2B5EF4-FFF2-40B4-BE49-F238E27FC236}">
                  <a16:creationId xmlns:a16="http://schemas.microsoft.com/office/drawing/2014/main" id="{4DDCF207-5D1D-FB6E-3CE6-B65304BE093D}"/>
                </a:ext>
              </a:extLst>
            </p:cNvPr>
            <p:cNvSpPr>
              <a:spLocks noChangeAspect="1"/>
            </p:cNvSpPr>
            <p:nvPr/>
          </p:nvSpPr>
          <p:spPr>
            <a:xfrm>
              <a:off x="1519966" y="4279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69" name="Oval 1168">
              <a:extLst>
                <a:ext uri="{FF2B5EF4-FFF2-40B4-BE49-F238E27FC236}">
                  <a16:creationId xmlns:a16="http://schemas.microsoft.com/office/drawing/2014/main" id="{F02355DB-53E8-843F-32DF-0C8A7770A20F}"/>
                </a:ext>
              </a:extLst>
            </p:cNvPr>
            <p:cNvSpPr>
              <a:spLocks noChangeAspect="1"/>
            </p:cNvSpPr>
            <p:nvPr/>
          </p:nvSpPr>
          <p:spPr>
            <a:xfrm>
              <a:off x="1598523" y="4279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0" name="Oval 1169">
              <a:extLst>
                <a:ext uri="{FF2B5EF4-FFF2-40B4-BE49-F238E27FC236}">
                  <a16:creationId xmlns:a16="http://schemas.microsoft.com/office/drawing/2014/main" id="{C2FE6FC6-B185-2BD0-368D-5C6B354F2C3F}"/>
                </a:ext>
              </a:extLst>
            </p:cNvPr>
            <p:cNvSpPr>
              <a:spLocks noChangeAspect="1"/>
            </p:cNvSpPr>
            <p:nvPr/>
          </p:nvSpPr>
          <p:spPr>
            <a:xfrm>
              <a:off x="1677081" y="4279109"/>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1" name="Oval 1170">
              <a:extLst>
                <a:ext uri="{FF2B5EF4-FFF2-40B4-BE49-F238E27FC236}">
                  <a16:creationId xmlns:a16="http://schemas.microsoft.com/office/drawing/2014/main" id="{3064CBF1-D04B-914C-0ED6-90B55D6F303B}"/>
                </a:ext>
              </a:extLst>
            </p:cNvPr>
            <p:cNvSpPr>
              <a:spLocks noChangeAspect="1"/>
            </p:cNvSpPr>
            <p:nvPr/>
          </p:nvSpPr>
          <p:spPr>
            <a:xfrm>
              <a:off x="1519966" y="419769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2" name="Oval 1171">
              <a:extLst>
                <a:ext uri="{FF2B5EF4-FFF2-40B4-BE49-F238E27FC236}">
                  <a16:creationId xmlns:a16="http://schemas.microsoft.com/office/drawing/2014/main" id="{06B60898-F84B-5C25-D56E-CC27A73E98A0}"/>
                </a:ext>
              </a:extLst>
            </p:cNvPr>
            <p:cNvSpPr>
              <a:spLocks noChangeAspect="1"/>
            </p:cNvSpPr>
            <p:nvPr/>
          </p:nvSpPr>
          <p:spPr>
            <a:xfrm>
              <a:off x="1598523" y="419769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3" name="Oval 1172">
              <a:extLst>
                <a:ext uri="{FF2B5EF4-FFF2-40B4-BE49-F238E27FC236}">
                  <a16:creationId xmlns:a16="http://schemas.microsoft.com/office/drawing/2014/main" id="{499B24D7-0828-3594-74A3-C08736F96F90}"/>
                </a:ext>
              </a:extLst>
            </p:cNvPr>
            <p:cNvSpPr>
              <a:spLocks noChangeAspect="1"/>
            </p:cNvSpPr>
            <p:nvPr/>
          </p:nvSpPr>
          <p:spPr>
            <a:xfrm>
              <a:off x="1677081" y="4197698"/>
              <a:ext cx="45720" cy="4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grpSp>
        <p:nvGrpSpPr>
          <p:cNvPr id="1174" name="Group 1173">
            <a:extLst>
              <a:ext uri="{FF2B5EF4-FFF2-40B4-BE49-F238E27FC236}">
                <a16:creationId xmlns:a16="http://schemas.microsoft.com/office/drawing/2014/main" id="{750C623E-13BE-9CB5-EA43-B206923CDAEA}"/>
              </a:ext>
            </a:extLst>
          </p:cNvPr>
          <p:cNvGrpSpPr/>
          <p:nvPr/>
        </p:nvGrpSpPr>
        <p:grpSpPr>
          <a:xfrm>
            <a:off x="2935756" y="4137380"/>
            <a:ext cx="276552" cy="125762"/>
            <a:chOff x="7187821" y="3208784"/>
            <a:chExt cx="276552" cy="125762"/>
          </a:xfrm>
        </p:grpSpPr>
        <p:sp>
          <p:nvSpPr>
            <p:cNvPr id="1175" name="Oval 1174">
              <a:extLst>
                <a:ext uri="{FF2B5EF4-FFF2-40B4-BE49-F238E27FC236}">
                  <a16:creationId xmlns:a16="http://schemas.microsoft.com/office/drawing/2014/main" id="{BF6ED670-C4AC-2067-6CF1-5B0735FC899C}"/>
                </a:ext>
              </a:extLst>
            </p:cNvPr>
            <p:cNvSpPr>
              <a:spLocks noChangeAspect="1"/>
            </p:cNvSpPr>
            <p:nvPr/>
          </p:nvSpPr>
          <p:spPr>
            <a:xfrm>
              <a:off x="7187821"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6" name="Oval 1175">
              <a:extLst>
                <a:ext uri="{FF2B5EF4-FFF2-40B4-BE49-F238E27FC236}">
                  <a16:creationId xmlns:a16="http://schemas.microsoft.com/office/drawing/2014/main" id="{A8E945E4-7612-C37C-54F9-0B046064E140}"/>
                </a:ext>
              </a:extLst>
            </p:cNvPr>
            <p:cNvSpPr>
              <a:spLocks noChangeAspect="1"/>
            </p:cNvSpPr>
            <p:nvPr/>
          </p:nvSpPr>
          <p:spPr>
            <a:xfrm>
              <a:off x="7264765"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7" name="Oval 1176">
              <a:extLst>
                <a:ext uri="{FF2B5EF4-FFF2-40B4-BE49-F238E27FC236}">
                  <a16:creationId xmlns:a16="http://schemas.microsoft.com/office/drawing/2014/main" id="{694AC9E2-E7AB-008E-4BDD-56A1CC3409C4}"/>
                </a:ext>
              </a:extLst>
            </p:cNvPr>
            <p:cNvSpPr>
              <a:spLocks noChangeAspect="1"/>
            </p:cNvSpPr>
            <p:nvPr/>
          </p:nvSpPr>
          <p:spPr>
            <a:xfrm>
              <a:off x="7187821"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8" name="Oval 1177">
              <a:extLst>
                <a:ext uri="{FF2B5EF4-FFF2-40B4-BE49-F238E27FC236}">
                  <a16:creationId xmlns:a16="http://schemas.microsoft.com/office/drawing/2014/main" id="{31D8769D-BF85-A6DA-D3D7-409CB259AB0C}"/>
                </a:ext>
              </a:extLst>
            </p:cNvPr>
            <p:cNvSpPr>
              <a:spLocks noChangeAspect="1"/>
            </p:cNvSpPr>
            <p:nvPr/>
          </p:nvSpPr>
          <p:spPr>
            <a:xfrm>
              <a:off x="7264765"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79" name="Oval 1178">
              <a:extLst>
                <a:ext uri="{FF2B5EF4-FFF2-40B4-BE49-F238E27FC236}">
                  <a16:creationId xmlns:a16="http://schemas.microsoft.com/office/drawing/2014/main" id="{D955494B-525D-7504-BA79-8D2F08F460F8}"/>
                </a:ext>
              </a:extLst>
            </p:cNvPr>
            <p:cNvSpPr>
              <a:spLocks noChangeAspect="1"/>
            </p:cNvSpPr>
            <p:nvPr/>
          </p:nvSpPr>
          <p:spPr>
            <a:xfrm>
              <a:off x="7341709"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80" name="Oval 1179">
              <a:extLst>
                <a:ext uri="{FF2B5EF4-FFF2-40B4-BE49-F238E27FC236}">
                  <a16:creationId xmlns:a16="http://schemas.microsoft.com/office/drawing/2014/main" id="{8D932A4E-4CBD-2726-2CCA-36F3F01EBE44}"/>
                </a:ext>
              </a:extLst>
            </p:cNvPr>
            <p:cNvSpPr>
              <a:spLocks noChangeAspect="1"/>
            </p:cNvSpPr>
            <p:nvPr/>
          </p:nvSpPr>
          <p:spPr>
            <a:xfrm>
              <a:off x="7341709"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81" name="Oval 1180">
              <a:extLst>
                <a:ext uri="{FF2B5EF4-FFF2-40B4-BE49-F238E27FC236}">
                  <a16:creationId xmlns:a16="http://schemas.microsoft.com/office/drawing/2014/main" id="{07459421-FF5F-064F-7114-BD54C549DE5F}"/>
                </a:ext>
              </a:extLst>
            </p:cNvPr>
            <p:cNvSpPr>
              <a:spLocks noChangeAspect="1"/>
            </p:cNvSpPr>
            <p:nvPr/>
          </p:nvSpPr>
          <p:spPr>
            <a:xfrm>
              <a:off x="7418653" y="3288826"/>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sp>
          <p:nvSpPr>
            <p:cNvPr id="1182" name="Oval 1181">
              <a:extLst>
                <a:ext uri="{FF2B5EF4-FFF2-40B4-BE49-F238E27FC236}">
                  <a16:creationId xmlns:a16="http://schemas.microsoft.com/office/drawing/2014/main" id="{4AD2F1BC-2108-22BD-0364-074EB0418CB7}"/>
                </a:ext>
              </a:extLst>
            </p:cNvPr>
            <p:cNvSpPr>
              <a:spLocks noChangeAspect="1"/>
            </p:cNvSpPr>
            <p:nvPr/>
          </p:nvSpPr>
          <p:spPr>
            <a:xfrm>
              <a:off x="7418653" y="3208784"/>
              <a:ext cx="45720" cy="457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222"/>
                </a:solidFill>
                <a:effectLst/>
                <a:uLnTx/>
                <a:uFillTx/>
                <a:latin typeface="Arial"/>
                <a:ea typeface="+mn-ea"/>
                <a:cs typeface="+mn-cs"/>
              </a:endParaRPr>
            </a:p>
          </p:txBody>
        </p:sp>
      </p:grpSp>
    </p:spTree>
    <p:extLst>
      <p:ext uri="{BB962C8B-B14F-4D97-AF65-F5344CB8AC3E}">
        <p14:creationId xmlns:p14="http://schemas.microsoft.com/office/powerpoint/2010/main" val="2519148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3"/>
          <p:cNvSpPr txBox="1">
            <a:spLocks/>
          </p:cNvSpPr>
          <p:nvPr/>
        </p:nvSpPr>
        <p:spPr>
          <a:xfrm>
            <a:off x="11363325" y="6400799"/>
            <a:ext cx="368427" cy="228600"/>
          </a:xfrm>
          <a:prstGeom prst="rect">
            <a:avLst/>
          </a:prstGeom>
        </p:spPr>
        <p:txBody>
          <a:bodyPr vert="horz" lIns="0" tIns="0" rIns="0" bIns="0" rtlCol="0" anchor="ctr"/>
          <a:lstStyle>
            <a:defPPr>
              <a:defRPr lang="en-US"/>
            </a:defPPr>
            <a:lvl1pPr marL="0" algn="r" defTabSz="914400" rtl="0" eaLnBrk="1" latinLnBrk="0" hangingPunct="1">
              <a:defRPr sz="800" b="0" i="0" kern="1200">
                <a:solidFill>
                  <a:schemeClr val="tx1"/>
                </a:solidFill>
                <a:latin typeface="+mn-lt"/>
                <a:ea typeface="Calibri" panose="020F050202020403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54" rtl="0" eaLnBrk="1" fontAlgn="auto" latinLnBrk="0" hangingPunct="1">
              <a:lnSpc>
                <a:spcPct val="100000"/>
              </a:lnSpc>
              <a:spcBef>
                <a:spcPts val="0"/>
              </a:spcBef>
              <a:spcAft>
                <a:spcPts val="0"/>
              </a:spcAft>
              <a:buClrTx/>
              <a:buSzTx/>
              <a:buFontTx/>
              <a:buNone/>
              <a:tabLst/>
              <a:defRPr/>
            </a:pPr>
            <a:fld id="{315F3C1C-9817-214B-A493-8D89031D0F96}" type="slidenum">
              <a:rPr kumimoji="0" lang="en-US" sz="800" b="0" i="0" u="none" strike="noStrike" kern="1200" cap="none" spc="0" normalizeH="0" baseline="0" noProof="0" dirty="0">
                <a:ln>
                  <a:noFill/>
                </a:ln>
                <a:solidFill>
                  <a:srgbClr val="FFFFFF"/>
                </a:solidFill>
                <a:effectLst/>
                <a:uLnTx/>
                <a:uFillTx/>
                <a:latin typeface="Human Sans"/>
                <a:cs typeface="Calibri" panose="020F0502020204030204" pitchFamily="34" charset="0"/>
              </a:rPr>
              <a:pPr marL="0" marR="0" lvl="0" indent="0" algn="r" defTabSz="914354"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srgbClr val="FFFFFF"/>
              </a:solidFill>
              <a:effectLst/>
              <a:uLnTx/>
              <a:uFillTx/>
              <a:latin typeface="Human Sans"/>
              <a:cs typeface="Calibri" panose="020F0502020204030204" pitchFamily="34" charset="0"/>
            </a:endParaRPr>
          </a:p>
        </p:txBody>
      </p:sp>
      <p:sp>
        <p:nvSpPr>
          <p:cNvPr id="7" name="TextBox 6"/>
          <p:cNvSpPr txBox="1"/>
          <p:nvPr/>
        </p:nvSpPr>
        <p:spPr>
          <a:xfrm>
            <a:off x="457200" y="4611011"/>
            <a:ext cx="3596777" cy="290773"/>
          </a:xfrm>
          <a:prstGeom prst="rect">
            <a:avLst/>
          </a:prstGeom>
          <a:noFill/>
        </p:spPr>
        <p:txBody>
          <a:bodyPr wrap="none" lIns="0" tIns="0" rIns="0" bIns="0" rtlCol="0" anchor="t" anchorCtr="0">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lumMod val="50000"/>
                  </a:srgbClr>
                </a:solidFill>
                <a:effectLst/>
                <a:uLnTx/>
                <a:uFillTx/>
                <a:latin typeface="Human Sans"/>
                <a:ea typeface="Human Sans" charset="0"/>
                <a:cs typeface="Human Sans" charset="0"/>
              </a:rPr>
              <a:t>The Future. Made Real.™</a:t>
            </a:r>
          </a:p>
        </p:txBody>
      </p:sp>
      <p:pic>
        <p:nvPicPr>
          <p:cNvPr id="14" name="Graphic 13">
            <a:extLst>
              <a:ext uri="{FF2B5EF4-FFF2-40B4-BE49-F238E27FC236}">
                <a16:creationId xmlns:a16="http://schemas.microsoft.com/office/drawing/2014/main" id="{7E38E641-210F-4F35-BCDB-04807B2197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1584" y="1354783"/>
            <a:ext cx="4861011" cy="321617"/>
          </a:xfrm>
          <a:prstGeom prst="rect">
            <a:avLst/>
          </a:prstGeom>
        </p:spPr>
      </p:pic>
      <p:sp>
        <p:nvSpPr>
          <p:cNvPr id="16" name="Text Placeholder 1">
            <a:extLst>
              <a:ext uri="{FF2B5EF4-FFF2-40B4-BE49-F238E27FC236}">
                <a16:creationId xmlns:a16="http://schemas.microsoft.com/office/drawing/2014/main" id="{29354953-17F6-4ABB-9608-CE53EC94620A}"/>
              </a:ext>
            </a:extLst>
          </p:cNvPr>
          <p:cNvSpPr txBox="1">
            <a:spLocks/>
          </p:cNvSpPr>
          <p:nvPr/>
        </p:nvSpPr>
        <p:spPr>
          <a:xfrm>
            <a:off x="475795" y="2459505"/>
            <a:ext cx="5167526" cy="1692771"/>
          </a:xfrm>
          <a:prstGeom prst="rect">
            <a:avLst/>
          </a:prstGeom>
        </p:spPr>
        <p:txBody>
          <a:bodyPr vert="horz" wrap="square" lIns="0" tIns="0" rIns="0" bIns="0" rtlCol="0">
            <a:spAutoFit/>
          </a:bodyPr>
          <a:lstStyle>
            <a:lvl1pPr marL="0" indent="0" algn="l" defTabSz="914400" rtl="0" eaLnBrk="1" latinLnBrk="0" hangingPunct="1">
              <a:lnSpc>
                <a:spcPts val="8200"/>
              </a:lnSpc>
              <a:spcBef>
                <a:spcPts val="0"/>
              </a:spcBef>
              <a:spcAft>
                <a:spcPts val="0"/>
              </a:spcAft>
              <a:buFont typeface="Arial" panose="020B0604020202020204" pitchFamily="34" charset="0"/>
              <a:buNone/>
              <a:defRPr lang="en-US" sz="8000" b="0" i="0" kern="1200" dirty="0">
                <a:solidFill>
                  <a:schemeClr val="bg1"/>
                </a:solidFill>
                <a:latin typeface="Calibri Light" panose="020F0302020204030204" pitchFamily="34" charset="0"/>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None/>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srgbClr val="000000"/>
                </a:solidFill>
                <a:effectLst/>
                <a:uLnTx/>
                <a:uFillTx/>
                <a:latin typeface="Calibri Light" panose="020F0302020204030204" pitchFamily="34" charset="0"/>
                <a:cs typeface="Calibri Light" panose="020F0302020204030204" pitchFamily="34" charset="0"/>
              </a:rPr>
              <a:t>We fuse integrated consulting with EPAM’s engineering expertise to accelerate breakthrough thinking into meaningful impact.</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300" normalizeH="0" baseline="0" noProof="0">
              <a:ln>
                <a:noFill/>
              </a:ln>
              <a:solidFill>
                <a:srgbClr val="000000"/>
              </a:solidFill>
              <a:effectLst/>
              <a:uLnTx/>
              <a:uFillTx/>
              <a:latin typeface="Calibri Light" panose="020F0302020204030204" pitchFamily="34" charset="0"/>
              <a:cs typeface="Calibri Light" panose="020F0302020204030204" pitchFamily="34" charset="0"/>
            </a:endParaRPr>
          </a:p>
        </p:txBody>
      </p:sp>
      <p:cxnSp>
        <p:nvCxnSpPr>
          <p:cNvPr id="15" name="Straight Connector 14">
            <a:extLst>
              <a:ext uri="{FF2B5EF4-FFF2-40B4-BE49-F238E27FC236}">
                <a16:creationId xmlns:a16="http://schemas.microsoft.com/office/drawing/2014/main" id="{F928A2FC-FCBD-B018-3CF3-EF28FD9AAE15}"/>
              </a:ext>
            </a:extLst>
          </p:cNvPr>
          <p:cNvCxnSpPr/>
          <p:nvPr/>
        </p:nvCxnSpPr>
        <p:spPr>
          <a:xfrm>
            <a:off x="469392" y="4276344"/>
            <a:ext cx="540000" cy="0"/>
          </a:xfrm>
          <a:prstGeom prst="line">
            <a:avLst/>
          </a:prstGeom>
          <a:ln w="31750">
            <a:solidFill>
              <a:srgbClr val="FFD966"/>
            </a:solidFill>
          </a:ln>
        </p:spPr>
        <p:style>
          <a:lnRef idx="1">
            <a:schemeClr val="accent1"/>
          </a:lnRef>
          <a:fillRef idx="0">
            <a:schemeClr val="accent1"/>
          </a:fillRef>
          <a:effectRef idx="0">
            <a:schemeClr val="accent1"/>
          </a:effectRef>
          <a:fontRef idx="minor">
            <a:schemeClr val="tx1"/>
          </a:fontRef>
        </p:style>
      </p:cxnSp>
      <p:pic>
        <p:nvPicPr>
          <p:cNvPr id="18" name="Picture Placeholder 17">
            <a:extLst>
              <a:ext uri="{FF2B5EF4-FFF2-40B4-BE49-F238E27FC236}">
                <a16:creationId xmlns:a16="http://schemas.microsoft.com/office/drawing/2014/main" id="{31C67D7F-E87D-6E8E-6389-3DD4B99F6A03}"/>
              </a:ext>
            </a:extLst>
          </p:cNvPr>
          <p:cNvPicPr>
            <a:picLocks noGrp="1" noChangeAspect="1"/>
          </p:cNvPicPr>
          <p:nvPr>
            <p:ph type="pic" sz="quarter" idx="16"/>
          </p:nvPr>
        </p:nvPicPr>
        <p:blipFill rotWithShape="1">
          <a:blip r:embed="rId5" cstate="print">
            <a:extLst>
              <a:ext uri="{28A0092B-C50C-407E-A947-70E740481C1C}">
                <a14:useLocalDpi xmlns:a14="http://schemas.microsoft.com/office/drawing/2010/main" val="0"/>
              </a:ext>
            </a:extLst>
          </a:blip>
          <a:srcRect l="47784" r="2216"/>
          <a:stretch/>
        </p:blipFill>
        <p:spPr>
          <a:xfrm>
            <a:off x="6096000" y="0"/>
            <a:ext cx="6096000" cy="6858000"/>
          </a:xfrm>
          <a:prstGeom prst="rect">
            <a:avLst/>
          </a:prstGeom>
        </p:spPr>
      </p:pic>
    </p:spTree>
    <p:custDataLst>
      <p:tags r:id="rId1"/>
    </p:custDataLst>
    <p:extLst>
      <p:ext uri="{BB962C8B-B14F-4D97-AF65-F5344CB8AC3E}">
        <p14:creationId xmlns:p14="http://schemas.microsoft.com/office/powerpoint/2010/main" val="408502965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93E594D-1E75-30CB-B97C-7E056A77C6A6}"/>
              </a:ext>
            </a:extLst>
          </p:cNvPr>
          <p:cNvSpPr/>
          <p:nvPr/>
        </p:nvSpPr>
        <p:spPr bwMode="auto">
          <a:xfrm>
            <a:off x="0" y="0"/>
            <a:ext cx="12192000" cy="3162300"/>
          </a:xfrm>
          <a:prstGeom prst="rect">
            <a:avLst/>
          </a:prstGeom>
          <a:solidFill>
            <a:schemeClr val="accent1"/>
          </a:solidFill>
          <a:ln>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L" sz="24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2" name="Title 1">
            <a:extLst>
              <a:ext uri="{FF2B5EF4-FFF2-40B4-BE49-F238E27FC236}">
                <a16:creationId xmlns:a16="http://schemas.microsoft.com/office/drawing/2014/main" id="{D8A9DF9E-9F9E-8CBC-2C1E-B98ABB1EBF6F}"/>
              </a:ext>
            </a:extLst>
          </p:cNvPr>
          <p:cNvSpPr>
            <a:spLocks noGrp="1"/>
          </p:cNvSpPr>
          <p:nvPr>
            <p:ph type="title"/>
          </p:nvPr>
        </p:nvSpPr>
        <p:spPr/>
        <p:txBody>
          <a:bodyPr/>
          <a:lstStyle/>
          <a:p>
            <a:r>
              <a:rPr lang="en-PL">
                <a:solidFill>
                  <a:schemeClr val="bg1"/>
                </a:solidFill>
              </a:rPr>
              <a:t>Our Unique Approach</a:t>
            </a:r>
          </a:p>
        </p:txBody>
      </p:sp>
      <p:sp>
        <p:nvSpPr>
          <p:cNvPr id="6" name="Text Placeholder 5">
            <a:extLst>
              <a:ext uri="{FF2B5EF4-FFF2-40B4-BE49-F238E27FC236}">
                <a16:creationId xmlns:a16="http://schemas.microsoft.com/office/drawing/2014/main" id="{8A391F93-4508-954C-694A-B052F464BE88}"/>
              </a:ext>
            </a:extLst>
          </p:cNvPr>
          <p:cNvSpPr>
            <a:spLocks noGrp="1"/>
          </p:cNvSpPr>
          <p:nvPr>
            <p:ph type="body" sz="quarter" idx="15"/>
          </p:nvPr>
        </p:nvSpPr>
        <p:spPr/>
        <p:txBody>
          <a:bodyPr/>
          <a:lstStyle/>
          <a:p>
            <a:r>
              <a:rPr lang="en-PL">
                <a:solidFill>
                  <a:schemeClr val="bg1"/>
                </a:solidFill>
              </a:rPr>
              <a:t>What we do</a:t>
            </a:r>
          </a:p>
        </p:txBody>
      </p:sp>
      <p:pic>
        <p:nvPicPr>
          <p:cNvPr id="5" name="Graphic 4">
            <a:extLst>
              <a:ext uri="{FF2B5EF4-FFF2-40B4-BE49-F238E27FC236}">
                <a16:creationId xmlns:a16="http://schemas.microsoft.com/office/drawing/2014/main" id="{AB8AACEF-A2BB-8D84-65B3-2C655B72E8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6453" y="1545351"/>
            <a:ext cx="952500" cy="952500"/>
          </a:xfrm>
          <a:prstGeom prst="rect">
            <a:avLst/>
          </a:prstGeom>
        </p:spPr>
      </p:pic>
      <p:pic>
        <p:nvPicPr>
          <p:cNvPr id="7" name="Graphic 6">
            <a:extLst>
              <a:ext uri="{FF2B5EF4-FFF2-40B4-BE49-F238E27FC236}">
                <a16:creationId xmlns:a16="http://schemas.microsoft.com/office/drawing/2014/main" id="{11F841C3-C309-E4D6-84F2-57F5A84CC3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33301" y="1545351"/>
            <a:ext cx="952500" cy="952500"/>
          </a:xfrm>
          <a:prstGeom prst="rect">
            <a:avLst/>
          </a:prstGeom>
        </p:spPr>
      </p:pic>
      <p:pic>
        <p:nvPicPr>
          <p:cNvPr id="9" name="Graphic 8">
            <a:extLst>
              <a:ext uri="{FF2B5EF4-FFF2-40B4-BE49-F238E27FC236}">
                <a16:creationId xmlns:a16="http://schemas.microsoft.com/office/drawing/2014/main" id="{FBC45627-AF1C-4F52-1A3D-AEDCB83BC3C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59934" y="1545351"/>
            <a:ext cx="952500" cy="952500"/>
          </a:xfrm>
          <a:prstGeom prst="rect">
            <a:avLst/>
          </a:prstGeom>
        </p:spPr>
      </p:pic>
      <p:pic>
        <p:nvPicPr>
          <p:cNvPr id="11" name="Graphic 10">
            <a:extLst>
              <a:ext uri="{FF2B5EF4-FFF2-40B4-BE49-F238E27FC236}">
                <a16:creationId xmlns:a16="http://schemas.microsoft.com/office/drawing/2014/main" id="{B6997B60-3D0E-0FB0-FEA3-6ED3F8AD4E7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59040" y="1545351"/>
            <a:ext cx="952500" cy="952500"/>
          </a:xfrm>
          <a:prstGeom prst="rect">
            <a:avLst/>
          </a:prstGeom>
        </p:spPr>
      </p:pic>
      <p:pic>
        <p:nvPicPr>
          <p:cNvPr id="13" name="Graphic 12">
            <a:extLst>
              <a:ext uri="{FF2B5EF4-FFF2-40B4-BE49-F238E27FC236}">
                <a16:creationId xmlns:a16="http://schemas.microsoft.com/office/drawing/2014/main" id="{813100B5-E29C-42BB-BDA7-BFFB1C42D6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8133" y="1545351"/>
            <a:ext cx="952500" cy="952500"/>
          </a:xfrm>
          <a:prstGeom prst="rect">
            <a:avLst/>
          </a:prstGeom>
        </p:spPr>
      </p:pic>
      <p:sp>
        <p:nvSpPr>
          <p:cNvPr id="15" name="TextBox 14">
            <a:extLst>
              <a:ext uri="{FF2B5EF4-FFF2-40B4-BE49-F238E27FC236}">
                <a16:creationId xmlns:a16="http://schemas.microsoft.com/office/drawing/2014/main" id="{A5037D1D-9832-60E1-FCBF-0325274DEC87}"/>
              </a:ext>
            </a:extLst>
          </p:cNvPr>
          <p:cNvSpPr txBox="1"/>
          <p:nvPr/>
        </p:nvSpPr>
        <p:spPr>
          <a:xfrm>
            <a:off x="457200" y="2675912"/>
            <a:ext cx="1692275" cy="246221"/>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L" sz="1600" b="1" i="0" u="none" strike="noStrike" kern="1200" cap="none" spc="300" normalizeH="0" baseline="0" noProof="0">
                <a:ln>
                  <a:noFill/>
                </a:ln>
                <a:solidFill>
                  <a:srgbClr val="FFFFFF"/>
                </a:solidFill>
                <a:effectLst/>
                <a:uLnTx/>
                <a:uFillTx/>
                <a:latin typeface="Calibri"/>
                <a:ea typeface="+mn-ea"/>
                <a:cs typeface="+mn-cs"/>
              </a:rPr>
              <a:t>STRATEGIZE</a:t>
            </a:r>
          </a:p>
        </p:txBody>
      </p:sp>
      <p:sp>
        <p:nvSpPr>
          <p:cNvPr id="16" name="TextBox 15">
            <a:extLst>
              <a:ext uri="{FF2B5EF4-FFF2-40B4-BE49-F238E27FC236}">
                <a16:creationId xmlns:a16="http://schemas.microsoft.com/office/drawing/2014/main" id="{55271C45-7DAD-01C0-D5D2-9903B83F8F5A}"/>
              </a:ext>
            </a:extLst>
          </p:cNvPr>
          <p:cNvSpPr txBox="1"/>
          <p:nvPr/>
        </p:nvSpPr>
        <p:spPr>
          <a:xfrm>
            <a:off x="457200" y="3443094"/>
            <a:ext cx="1692275" cy="2369880"/>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a:ea typeface="+mn-ea"/>
                <a:cs typeface="+mn-cs"/>
              </a:rPr>
              <a:t>When our teams come together, we orchestrate transformation that can outpace a rapidly evolving world. Our integrated consulting approach accelerates breakthrough ideas into meaningful impact. </a:t>
            </a:r>
          </a:p>
        </p:txBody>
      </p:sp>
      <p:sp>
        <p:nvSpPr>
          <p:cNvPr id="17" name="TextBox 16">
            <a:extLst>
              <a:ext uri="{FF2B5EF4-FFF2-40B4-BE49-F238E27FC236}">
                <a16:creationId xmlns:a16="http://schemas.microsoft.com/office/drawing/2014/main" id="{D06FEF36-F22D-7A5B-893B-FE3018ACFE85}"/>
              </a:ext>
            </a:extLst>
          </p:cNvPr>
          <p:cNvSpPr txBox="1"/>
          <p:nvPr/>
        </p:nvSpPr>
        <p:spPr>
          <a:xfrm>
            <a:off x="2852928" y="26759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DESIGN </a:t>
            </a:r>
          </a:p>
        </p:txBody>
      </p:sp>
      <p:sp>
        <p:nvSpPr>
          <p:cNvPr id="18" name="TextBox 17">
            <a:extLst>
              <a:ext uri="{FF2B5EF4-FFF2-40B4-BE49-F238E27FC236}">
                <a16:creationId xmlns:a16="http://schemas.microsoft.com/office/drawing/2014/main" id="{6E6E87DC-FEDA-14EB-2C9A-CA3B89693D5D}"/>
              </a:ext>
            </a:extLst>
          </p:cNvPr>
          <p:cNvSpPr txBox="1"/>
          <p:nvPr/>
        </p:nvSpPr>
        <p:spPr>
          <a:xfrm>
            <a:off x="2852928" y="3443094"/>
            <a:ext cx="1692275" cy="2369880"/>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a:ea typeface="+mn-ea"/>
                <a:cs typeface="+mn-cs"/>
              </a:rPr>
              <a:t>Looking at the world through multiple lenses, our talented designers bring your ideas to life. They know how to humanize technology and business to create meaningful, multimodal experiences. </a:t>
            </a:r>
          </a:p>
        </p:txBody>
      </p:sp>
      <p:sp>
        <p:nvSpPr>
          <p:cNvPr id="19" name="TextBox 18">
            <a:extLst>
              <a:ext uri="{FF2B5EF4-FFF2-40B4-BE49-F238E27FC236}">
                <a16:creationId xmlns:a16="http://schemas.microsoft.com/office/drawing/2014/main" id="{CFF778E2-757A-3FB3-CE56-607428B76541}"/>
              </a:ext>
            </a:extLst>
          </p:cNvPr>
          <p:cNvSpPr txBox="1"/>
          <p:nvPr/>
        </p:nvSpPr>
        <p:spPr>
          <a:xfrm>
            <a:off x="5248656" y="26759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ENGINEER </a:t>
            </a:r>
          </a:p>
        </p:txBody>
      </p:sp>
      <p:sp>
        <p:nvSpPr>
          <p:cNvPr id="20" name="TextBox 19">
            <a:extLst>
              <a:ext uri="{FF2B5EF4-FFF2-40B4-BE49-F238E27FC236}">
                <a16:creationId xmlns:a16="http://schemas.microsoft.com/office/drawing/2014/main" id="{CDCE5D90-C855-4FDD-F621-C9E3E2B4F7DC}"/>
              </a:ext>
            </a:extLst>
          </p:cNvPr>
          <p:cNvSpPr txBox="1"/>
          <p:nvPr/>
        </p:nvSpPr>
        <p:spPr>
          <a:xfrm>
            <a:off x="5248656" y="3443094"/>
            <a:ext cx="1692275" cy="2154436"/>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a:ea typeface="+mn-ea"/>
                <a:cs typeface="+mn-cs"/>
              </a:rPr>
              <a:t>Born in product and raised in digital, expert engineering is at our very core. Our multidisciplinary teams build cloud-native platforms, products and solutions to scale, powering the future of business. </a:t>
            </a:r>
          </a:p>
        </p:txBody>
      </p:sp>
      <p:sp>
        <p:nvSpPr>
          <p:cNvPr id="21" name="TextBox 20">
            <a:extLst>
              <a:ext uri="{FF2B5EF4-FFF2-40B4-BE49-F238E27FC236}">
                <a16:creationId xmlns:a16="http://schemas.microsoft.com/office/drawing/2014/main" id="{6DA4C936-8DFA-AB51-6CDE-46E7E536318E}"/>
              </a:ext>
            </a:extLst>
          </p:cNvPr>
          <p:cNvSpPr txBox="1"/>
          <p:nvPr/>
        </p:nvSpPr>
        <p:spPr>
          <a:xfrm>
            <a:off x="7644384" y="26759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OPERATE </a:t>
            </a:r>
          </a:p>
        </p:txBody>
      </p:sp>
      <p:sp>
        <p:nvSpPr>
          <p:cNvPr id="22" name="TextBox 21">
            <a:extLst>
              <a:ext uri="{FF2B5EF4-FFF2-40B4-BE49-F238E27FC236}">
                <a16:creationId xmlns:a16="http://schemas.microsoft.com/office/drawing/2014/main" id="{AA7EC624-D8AE-4E5D-C6CA-E999375D71A5}"/>
              </a:ext>
            </a:extLst>
          </p:cNvPr>
          <p:cNvSpPr txBox="1"/>
          <p:nvPr/>
        </p:nvSpPr>
        <p:spPr>
          <a:xfrm>
            <a:off x="7644384" y="3443094"/>
            <a:ext cx="1692275" cy="2154436"/>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a:ea typeface="+mn-ea"/>
                <a:cs typeface="+mn-cs"/>
              </a:rPr>
              <a:t>By activating a diverse team of experts and deep thinkers, we connect people, processes, platforms and partnerships across multiple networks to harmonize enterprise ecosystems and move faster. </a:t>
            </a:r>
          </a:p>
        </p:txBody>
      </p:sp>
      <p:sp>
        <p:nvSpPr>
          <p:cNvPr id="23" name="TextBox 22">
            <a:extLst>
              <a:ext uri="{FF2B5EF4-FFF2-40B4-BE49-F238E27FC236}">
                <a16:creationId xmlns:a16="http://schemas.microsoft.com/office/drawing/2014/main" id="{E459577C-9D85-5464-2DDB-E0794AD04C72}"/>
              </a:ext>
            </a:extLst>
          </p:cNvPr>
          <p:cNvSpPr txBox="1"/>
          <p:nvPr/>
        </p:nvSpPr>
        <p:spPr>
          <a:xfrm>
            <a:off x="10040112" y="26759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OPTIMIZE </a:t>
            </a:r>
          </a:p>
        </p:txBody>
      </p:sp>
      <p:sp>
        <p:nvSpPr>
          <p:cNvPr id="24" name="TextBox 23">
            <a:extLst>
              <a:ext uri="{FF2B5EF4-FFF2-40B4-BE49-F238E27FC236}">
                <a16:creationId xmlns:a16="http://schemas.microsoft.com/office/drawing/2014/main" id="{5C34B16E-8ACF-1793-D264-1079AF2B3968}"/>
              </a:ext>
            </a:extLst>
          </p:cNvPr>
          <p:cNvSpPr txBox="1"/>
          <p:nvPr/>
        </p:nvSpPr>
        <p:spPr>
          <a:xfrm>
            <a:off x="10040112" y="3443094"/>
            <a:ext cx="1692275" cy="2646878"/>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a:ea typeface="+mn-ea"/>
                <a:cs typeface="+mn-cs"/>
              </a:rPr>
              <a:t>Through a product-centric approach, we implement data platforms and automate the mundane to harness valuable business insights and enable more intelligent decisions so you can action strategy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a:ea typeface="+mn-ea"/>
                <a:cs typeface="+mn-cs"/>
              </a:rPr>
              <a:t>more effectively. </a:t>
            </a:r>
          </a:p>
        </p:txBody>
      </p:sp>
    </p:spTree>
    <p:extLst>
      <p:ext uri="{BB962C8B-B14F-4D97-AF65-F5344CB8AC3E}">
        <p14:creationId xmlns:p14="http://schemas.microsoft.com/office/powerpoint/2010/main" val="2744945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DF9E-9F9E-8CBC-2C1E-B98ABB1EBF6F}"/>
              </a:ext>
            </a:extLst>
          </p:cNvPr>
          <p:cNvSpPr>
            <a:spLocks noGrp="1"/>
          </p:cNvSpPr>
          <p:nvPr>
            <p:ph type="title"/>
          </p:nvPr>
        </p:nvSpPr>
        <p:spPr/>
        <p:txBody>
          <a:bodyPr/>
          <a:lstStyle/>
          <a:p>
            <a:r>
              <a:rPr lang="en-PL"/>
              <a:t>Our Unique Approach</a:t>
            </a:r>
          </a:p>
        </p:txBody>
      </p:sp>
      <p:sp>
        <p:nvSpPr>
          <p:cNvPr id="26" name="Text Placeholder 25">
            <a:extLst>
              <a:ext uri="{FF2B5EF4-FFF2-40B4-BE49-F238E27FC236}">
                <a16:creationId xmlns:a16="http://schemas.microsoft.com/office/drawing/2014/main" id="{9225A445-913C-785B-4DC9-9D5EA71D3346}"/>
              </a:ext>
            </a:extLst>
          </p:cNvPr>
          <p:cNvSpPr>
            <a:spLocks noGrp="1"/>
          </p:cNvSpPr>
          <p:nvPr>
            <p:ph type="body" sz="quarter" idx="15"/>
          </p:nvPr>
        </p:nvSpPr>
        <p:spPr/>
        <p:txBody>
          <a:bodyPr/>
          <a:lstStyle/>
          <a:p>
            <a:r>
              <a:rPr lang="en-PL">
                <a:solidFill>
                  <a:schemeClr val="bg1"/>
                </a:solidFill>
              </a:rPr>
              <a:t>What we do</a:t>
            </a:r>
          </a:p>
        </p:txBody>
      </p:sp>
      <p:pic>
        <p:nvPicPr>
          <p:cNvPr id="5" name="Graphic 4">
            <a:extLst>
              <a:ext uri="{FF2B5EF4-FFF2-40B4-BE49-F238E27FC236}">
                <a16:creationId xmlns:a16="http://schemas.microsoft.com/office/drawing/2014/main" id="{AB8AACEF-A2BB-8D84-65B3-2C655B72E8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6453" y="1812051"/>
            <a:ext cx="952500" cy="952500"/>
          </a:xfrm>
          <a:prstGeom prst="rect">
            <a:avLst/>
          </a:prstGeom>
        </p:spPr>
      </p:pic>
      <p:pic>
        <p:nvPicPr>
          <p:cNvPr id="7" name="Graphic 6">
            <a:extLst>
              <a:ext uri="{FF2B5EF4-FFF2-40B4-BE49-F238E27FC236}">
                <a16:creationId xmlns:a16="http://schemas.microsoft.com/office/drawing/2014/main" id="{11F841C3-C309-E4D6-84F2-57F5A84CC3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33301" y="1812051"/>
            <a:ext cx="952500" cy="952500"/>
          </a:xfrm>
          <a:prstGeom prst="rect">
            <a:avLst/>
          </a:prstGeom>
        </p:spPr>
      </p:pic>
      <p:pic>
        <p:nvPicPr>
          <p:cNvPr id="9" name="Graphic 8">
            <a:extLst>
              <a:ext uri="{FF2B5EF4-FFF2-40B4-BE49-F238E27FC236}">
                <a16:creationId xmlns:a16="http://schemas.microsoft.com/office/drawing/2014/main" id="{FBC45627-AF1C-4F52-1A3D-AEDCB83BC3C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59934" y="1812051"/>
            <a:ext cx="952500" cy="952500"/>
          </a:xfrm>
          <a:prstGeom prst="rect">
            <a:avLst/>
          </a:prstGeom>
        </p:spPr>
      </p:pic>
      <p:pic>
        <p:nvPicPr>
          <p:cNvPr id="11" name="Graphic 10">
            <a:extLst>
              <a:ext uri="{FF2B5EF4-FFF2-40B4-BE49-F238E27FC236}">
                <a16:creationId xmlns:a16="http://schemas.microsoft.com/office/drawing/2014/main" id="{B6997B60-3D0E-0FB0-FEA3-6ED3F8AD4E7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59040" y="1812051"/>
            <a:ext cx="952500" cy="952500"/>
          </a:xfrm>
          <a:prstGeom prst="rect">
            <a:avLst/>
          </a:prstGeom>
        </p:spPr>
      </p:pic>
      <p:pic>
        <p:nvPicPr>
          <p:cNvPr id="13" name="Graphic 12">
            <a:extLst>
              <a:ext uri="{FF2B5EF4-FFF2-40B4-BE49-F238E27FC236}">
                <a16:creationId xmlns:a16="http://schemas.microsoft.com/office/drawing/2014/main" id="{813100B5-E29C-42BB-BDA7-BFFB1C42D6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8133" y="1812051"/>
            <a:ext cx="952500" cy="952500"/>
          </a:xfrm>
          <a:prstGeom prst="rect">
            <a:avLst/>
          </a:prstGeom>
        </p:spPr>
      </p:pic>
      <p:sp>
        <p:nvSpPr>
          <p:cNvPr id="15" name="TextBox 14">
            <a:extLst>
              <a:ext uri="{FF2B5EF4-FFF2-40B4-BE49-F238E27FC236}">
                <a16:creationId xmlns:a16="http://schemas.microsoft.com/office/drawing/2014/main" id="{A5037D1D-9832-60E1-FCBF-0325274DEC87}"/>
              </a:ext>
            </a:extLst>
          </p:cNvPr>
          <p:cNvSpPr txBox="1"/>
          <p:nvPr/>
        </p:nvSpPr>
        <p:spPr>
          <a:xfrm>
            <a:off x="457200" y="2942612"/>
            <a:ext cx="1692275" cy="246221"/>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PL" sz="1600" b="1" i="0" u="none" strike="noStrike" kern="1200" cap="none" spc="300" normalizeH="0" baseline="0" noProof="0">
                <a:ln>
                  <a:noFill/>
                </a:ln>
                <a:solidFill>
                  <a:srgbClr val="FFFFFF"/>
                </a:solidFill>
                <a:effectLst/>
                <a:uLnTx/>
                <a:uFillTx/>
                <a:latin typeface="Calibri"/>
                <a:ea typeface="+mn-ea"/>
                <a:cs typeface="+mn-cs"/>
              </a:rPr>
              <a:t>STRATEGIZE</a:t>
            </a:r>
          </a:p>
        </p:txBody>
      </p:sp>
      <p:sp>
        <p:nvSpPr>
          <p:cNvPr id="16" name="TextBox 15">
            <a:extLst>
              <a:ext uri="{FF2B5EF4-FFF2-40B4-BE49-F238E27FC236}">
                <a16:creationId xmlns:a16="http://schemas.microsoft.com/office/drawing/2014/main" id="{55271C45-7DAD-01C0-D5D2-9903B83F8F5A}"/>
              </a:ext>
            </a:extLst>
          </p:cNvPr>
          <p:cNvSpPr txBox="1"/>
          <p:nvPr/>
        </p:nvSpPr>
        <p:spPr>
          <a:xfrm>
            <a:off x="457200" y="3366894"/>
            <a:ext cx="1692275" cy="2369880"/>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a:ea typeface="+mn-ea"/>
                <a:cs typeface="+mn-cs"/>
              </a:rPr>
              <a:t>When our teams come together, we orchestrate transformation that can outpace a rapidly evolving world. Our integrated consulting approach accelerates breakthrough ideas into meaningful impact. </a:t>
            </a:r>
            <a:endParaRPr kumimoji="0" lang="en-GB" sz="1400" b="0" i="0" u="none" strike="noStrike" kern="1200" cap="none" spc="0" normalizeH="0" baseline="0" noProof="0">
              <a:ln>
                <a:noFill/>
              </a:ln>
              <a:solidFill>
                <a:srgbClr val="000000"/>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D06FEF36-F22D-7A5B-893B-FE3018ACFE85}"/>
              </a:ext>
            </a:extLst>
          </p:cNvPr>
          <p:cNvSpPr txBox="1"/>
          <p:nvPr/>
        </p:nvSpPr>
        <p:spPr>
          <a:xfrm>
            <a:off x="2852928" y="29426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DESIGN </a:t>
            </a:r>
          </a:p>
        </p:txBody>
      </p:sp>
      <p:sp>
        <p:nvSpPr>
          <p:cNvPr id="18" name="TextBox 17">
            <a:extLst>
              <a:ext uri="{FF2B5EF4-FFF2-40B4-BE49-F238E27FC236}">
                <a16:creationId xmlns:a16="http://schemas.microsoft.com/office/drawing/2014/main" id="{6E6E87DC-FEDA-14EB-2C9A-CA3B89693D5D}"/>
              </a:ext>
            </a:extLst>
          </p:cNvPr>
          <p:cNvSpPr txBox="1"/>
          <p:nvPr/>
        </p:nvSpPr>
        <p:spPr>
          <a:xfrm>
            <a:off x="2852928" y="3366894"/>
            <a:ext cx="1692275" cy="2369880"/>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a:ea typeface="+mn-ea"/>
                <a:cs typeface="+mn-cs"/>
              </a:rPr>
              <a:t>Looking at the world through multiple lenses, our talented designers bring your ideas to life. They know how to humanize technology and business to create meaningful, multimodal experiences. </a:t>
            </a:r>
          </a:p>
        </p:txBody>
      </p:sp>
      <p:sp>
        <p:nvSpPr>
          <p:cNvPr id="19" name="TextBox 18">
            <a:extLst>
              <a:ext uri="{FF2B5EF4-FFF2-40B4-BE49-F238E27FC236}">
                <a16:creationId xmlns:a16="http://schemas.microsoft.com/office/drawing/2014/main" id="{CFF778E2-757A-3FB3-CE56-607428B76541}"/>
              </a:ext>
            </a:extLst>
          </p:cNvPr>
          <p:cNvSpPr txBox="1"/>
          <p:nvPr/>
        </p:nvSpPr>
        <p:spPr>
          <a:xfrm>
            <a:off x="5248656" y="29426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ENGINEER </a:t>
            </a:r>
          </a:p>
        </p:txBody>
      </p:sp>
      <p:sp>
        <p:nvSpPr>
          <p:cNvPr id="20" name="TextBox 19">
            <a:extLst>
              <a:ext uri="{FF2B5EF4-FFF2-40B4-BE49-F238E27FC236}">
                <a16:creationId xmlns:a16="http://schemas.microsoft.com/office/drawing/2014/main" id="{CDCE5D90-C855-4FDD-F621-C9E3E2B4F7DC}"/>
              </a:ext>
            </a:extLst>
          </p:cNvPr>
          <p:cNvSpPr txBox="1"/>
          <p:nvPr/>
        </p:nvSpPr>
        <p:spPr>
          <a:xfrm>
            <a:off x="5248656" y="3366894"/>
            <a:ext cx="1692275" cy="2154436"/>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a:ea typeface="+mn-ea"/>
                <a:cs typeface="+mn-cs"/>
              </a:rPr>
              <a:t>Born in product and raised in digital, expert engineering is at our very core. Our multidisciplinary teams build cloud-native platforms, products and solutions to scale, powering the future of business. </a:t>
            </a:r>
          </a:p>
        </p:txBody>
      </p:sp>
      <p:sp>
        <p:nvSpPr>
          <p:cNvPr id="21" name="TextBox 20">
            <a:extLst>
              <a:ext uri="{FF2B5EF4-FFF2-40B4-BE49-F238E27FC236}">
                <a16:creationId xmlns:a16="http://schemas.microsoft.com/office/drawing/2014/main" id="{6DA4C936-8DFA-AB51-6CDE-46E7E536318E}"/>
              </a:ext>
            </a:extLst>
          </p:cNvPr>
          <p:cNvSpPr txBox="1"/>
          <p:nvPr/>
        </p:nvSpPr>
        <p:spPr>
          <a:xfrm>
            <a:off x="7644384" y="29426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OPERATE </a:t>
            </a:r>
          </a:p>
        </p:txBody>
      </p:sp>
      <p:sp>
        <p:nvSpPr>
          <p:cNvPr id="22" name="TextBox 21">
            <a:extLst>
              <a:ext uri="{FF2B5EF4-FFF2-40B4-BE49-F238E27FC236}">
                <a16:creationId xmlns:a16="http://schemas.microsoft.com/office/drawing/2014/main" id="{AA7EC624-D8AE-4E5D-C6CA-E999375D71A5}"/>
              </a:ext>
            </a:extLst>
          </p:cNvPr>
          <p:cNvSpPr txBox="1"/>
          <p:nvPr/>
        </p:nvSpPr>
        <p:spPr>
          <a:xfrm>
            <a:off x="7644384" y="3366894"/>
            <a:ext cx="1692275" cy="2154436"/>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a:ea typeface="+mn-ea"/>
                <a:cs typeface="+mn-cs"/>
              </a:rPr>
              <a:t>By activating a diverse team of experts and deep thinkers, we connect people, processes, platforms and partnerships across multiple networks to harmonize enterprise ecosystems and move faster. </a:t>
            </a:r>
          </a:p>
        </p:txBody>
      </p:sp>
      <p:sp>
        <p:nvSpPr>
          <p:cNvPr id="23" name="TextBox 22">
            <a:extLst>
              <a:ext uri="{FF2B5EF4-FFF2-40B4-BE49-F238E27FC236}">
                <a16:creationId xmlns:a16="http://schemas.microsoft.com/office/drawing/2014/main" id="{E459577C-9D85-5464-2DDB-E0794AD04C72}"/>
              </a:ext>
            </a:extLst>
          </p:cNvPr>
          <p:cNvSpPr txBox="1"/>
          <p:nvPr/>
        </p:nvSpPr>
        <p:spPr>
          <a:xfrm>
            <a:off x="10040112" y="2942612"/>
            <a:ext cx="1692275" cy="246221"/>
          </a:xfrm>
          <a:prstGeom prst="rect">
            <a:avLst/>
          </a:prstGeom>
          <a:noFill/>
        </p:spPr>
        <p:txBody>
          <a:bodyPr wrap="square" lIns="0" tIns="0" rIns="0" bIns="0">
            <a:spAutoFit/>
          </a:bodyPr>
          <a:lstStyle>
            <a:defPPr>
              <a:defRPr lang="en-US"/>
            </a:defPPr>
            <a:lvl1pPr>
              <a:defRPr sz="1600" b="1" spc="3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300" normalizeH="0" baseline="0" noProof="0">
                <a:ln>
                  <a:noFill/>
                </a:ln>
                <a:solidFill>
                  <a:srgbClr val="FFFFFF"/>
                </a:solidFill>
                <a:effectLst/>
                <a:uLnTx/>
                <a:uFillTx/>
                <a:latin typeface="Calibri"/>
                <a:ea typeface="+mn-ea"/>
                <a:cs typeface="+mn-cs"/>
              </a:rPr>
              <a:t>OPTIMIZE </a:t>
            </a:r>
          </a:p>
        </p:txBody>
      </p:sp>
      <p:sp>
        <p:nvSpPr>
          <p:cNvPr id="24" name="TextBox 23">
            <a:extLst>
              <a:ext uri="{FF2B5EF4-FFF2-40B4-BE49-F238E27FC236}">
                <a16:creationId xmlns:a16="http://schemas.microsoft.com/office/drawing/2014/main" id="{5C34B16E-8ACF-1793-D264-1079AF2B3968}"/>
              </a:ext>
            </a:extLst>
          </p:cNvPr>
          <p:cNvSpPr txBox="1"/>
          <p:nvPr/>
        </p:nvSpPr>
        <p:spPr>
          <a:xfrm>
            <a:off x="10040112" y="3366894"/>
            <a:ext cx="1692275" cy="2646878"/>
          </a:xfrm>
          <a:prstGeom prst="rect">
            <a:avLst/>
          </a:prstGeom>
          <a:noFill/>
        </p:spPr>
        <p:txBody>
          <a:bodyPr wrap="square" lIns="0" tIns="0" rIns="0" bIns="0">
            <a:spAutoFit/>
          </a:bodyPr>
          <a:lstStyle>
            <a:defPPr>
              <a:defRPr lang="en-US"/>
            </a:defPPr>
            <a:lvl1pPr>
              <a:defRPr sz="1400">
                <a:solidFill>
                  <a:srgbClr val="FFFFFF"/>
                </a:solidFill>
                <a:effectLs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a:ea typeface="+mn-ea"/>
                <a:cs typeface="+mn-cs"/>
              </a:rPr>
              <a:t>Through a product-centric approach, we implement data platforms and automate the mundane to harness valuable business insights and enable more intelligent decisions so you can action strategy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a:ea typeface="+mn-ea"/>
                <a:cs typeface="+mn-cs"/>
              </a:rPr>
              <a:t>more effectively. </a:t>
            </a:r>
          </a:p>
        </p:txBody>
      </p:sp>
    </p:spTree>
    <p:extLst>
      <p:ext uri="{BB962C8B-B14F-4D97-AF65-F5344CB8AC3E}">
        <p14:creationId xmlns:p14="http://schemas.microsoft.com/office/powerpoint/2010/main" val="1402413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09FA54-1A3B-A4D7-3CDD-ADDB6E3F3BBF}"/>
              </a:ext>
            </a:extLst>
          </p:cNvPr>
          <p:cNvSpPr>
            <a:spLocks noGrp="1"/>
          </p:cNvSpPr>
          <p:nvPr>
            <p:ph type="title"/>
          </p:nvPr>
        </p:nvSpPr>
        <p:spPr/>
        <p:txBody>
          <a:bodyPr/>
          <a:lstStyle/>
          <a:p>
            <a:r>
              <a:rPr lang="en-US"/>
              <a:t>Featured in Prominent Market Listings</a:t>
            </a:r>
          </a:p>
        </p:txBody>
      </p:sp>
      <p:sp>
        <p:nvSpPr>
          <p:cNvPr id="19" name="Rectangle 18">
            <a:extLst>
              <a:ext uri="{FF2B5EF4-FFF2-40B4-BE49-F238E27FC236}">
                <a16:creationId xmlns:a16="http://schemas.microsoft.com/office/drawing/2014/main" id="{16E7C64A-DF09-A563-EB6E-1A8CB66DC39C}"/>
              </a:ext>
            </a:extLst>
          </p:cNvPr>
          <p:cNvSpPr/>
          <p:nvPr/>
        </p:nvSpPr>
        <p:spPr bwMode="auto">
          <a:xfrm>
            <a:off x="0" y="-599847"/>
            <a:ext cx="12192000" cy="574764"/>
          </a:xfrm>
          <a:prstGeom prst="rect">
            <a:avLst/>
          </a:prstGeom>
          <a:solidFill>
            <a:srgbClr val="FF0000"/>
          </a:solidFill>
          <a:ln>
            <a:noFill/>
          </a:ln>
          <a:effectLst/>
        </p:spPr>
        <p:txBody>
          <a:bodyPr wrap="squar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Calibri Bold"/>
                <a:ea typeface="Human Sans ExtraLight" charset="0"/>
                <a:cs typeface="Human Sans ExtraLight" charset="0"/>
              </a:rPr>
              <a:t>Use this slide as an alternative to slides #19-21</a:t>
            </a:r>
          </a:p>
        </p:txBody>
      </p:sp>
      <p:sp>
        <p:nvSpPr>
          <p:cNvPr id="7" name="Text Placeholder 7">
            <a:extLst>
              <a:ext uri="{FF2B5EF4-FFF2-40B4-BE49-F238E27FC236}">
                <a16:creationId xmlns:a16="http://schemas.microsoft.com/office/drawing/2014/main" id="{CBFA06CC-B4D9-AF9E-0A13-70097F686B05}"/>
              </a:ext>
            </a:extLst>
          </p:cNvPr>
          <p:cNvSpPr txBox="1">
            <a:spLocks/>
          </p:cNvSpPr>
          <p:nvPr/>
        </p:nvSpPr>
        <p:spPr>
          <a:xfrm>
            <a:off x="8460228" y="2972007"/>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1333"/>
              </a:spcAft>
              <a:buClrTx/>
              <a:buSzTx/>
              <a:buFontTx/>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EPAM was named a Barron’s 100 Most Sustainable Company in 2022</a:t>
            </a:r>
          </a:p>
        </p:txBody>
      </p:sp>
      <p:sp>
        <p:nvSpPr>
          <p:cNvPr id="8" name="Text Placeholder 7">
            <a:extLst>
              <a:ext uri="{FF2B5EF4-FFF2-40B4-BE49-F238E27FC236}">
                <a16:creationId xmlns:a16="http://schemas.microsoft.com/office/drawing/2014/main" id="{5BF451CE-23C0-EA00-76CB-C0D90D4E1F5A}"/>
              </a:ext>
            </a:extLst>
          </p:cNvPr>
          <p:cNvSpPr txBox="1">
            <a:spLocks/>
          </p:cNvSpPr>
          <p:nvPr/>
        </p:nvSpPr>
        <p:spPr>
          <a:xfrm>
            <a:off x="4469253" y="2972007"/>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32"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sym typeface="Arial"/>
              </a:rPr>
              <a:t>EPAM </a:t>
            </a:r>
            <a:r>
              <a:rPr kumimoji="0" lang="en-US" sz="1200" b="1" i="0" u="none" strike="noStrike" kern="1200" cap="none" spc="0" normalizeH="0" baseline="0" noProof="0">
                <a:ln>
                  <a:noFill/>
                </a:ln>
                <a:solidFill>
                  <a:srgbClr val="222222"/>
                </a:solidFill>
                <a:effectLst/>
                <a:uLnTx/>
                <a:uFillTx/>
                <a:latin typeface="Calibri"/>
                <a:ea typeface="+mn-ea"/>
                <a:cs typeface="Calibri Light" panose="020F0302020204030204" pitchFamily="34" charset="0"/>
              </a:rPr>
              <a:t>entered </a:t>
            </a: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sym typeface="Arial"/>
              </a:rPr>
              <a:t>the Fortune’s 100 Fastest Growing Companies list as #1 IT Services Player </a:t>
            </a:r>
            <a:b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sym typeface="Arial"/>
              </a:rPr>
            </a:b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sym typeface="Arial"/>
              </a:rPr>
              <a:t>(2019-2021)</a:t>
            </a:r>
          </a:p>
        </p:txBody>
      </p:sp>
      <p:sp>
        <p:nvSpPr>
          <p:cNvPr id="9" name="Text Placeholder 7">
            <a:extLst>
              <a:ext uri="{FF2B5EF4-FFF2-40B4-BE49-F238E27FC236}">
                <a16:creationId xmlns:a16="http://schemas.microsoft.com/office/drawing/2014/main" id="{96220E47-B93D-57D5-DB7D-70FD785A234E}"/>
              </a:ext>
            </a:extLst>
          </p:cNvPr>
          <p:cNvSpPr txBox="1">
            <a:spLocks/>
          </p:cNvSpPr>
          <p:nvPr/>
        </p:nvSpPr>
        <p:spPr>
          <a:xfrm>
            <a:off x="457200" y="2972007"/>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1333"/>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EPAM Continuum entered the Fastest Growing Consulting Firms list (2020-2022)</a:t>
            </a:r>
          </a:p>
        </p:txBody>
      </p:sp>
      <p:sp>
        <p:nvSpPr>
          <p:cNvPr id="6" name="Text Placeholder 7">
            <a:extLst>
              <a:ext uri="{FF2B5EF4-FFF2-40B4-BE49-F238E27FC236}">
                <a16:creationId xmlns:a16="http://schemas.microsoft.com/office/drawing/2014/main" id="{34645012-F0A7-83D0-0087-AD111581572A}"/>
              </a:ext>
            </a:extLst>
          </p:cNvPr>
          <p:cNvSpPr txBox="1">
            <a:spLocks/>
          </p:cNvSpPr>
          <p:nvPr/>
        </p:nvSpPr>
        <p:spPr>
          <a:xfrm>
            <a:off x="8460228" y="1279543"/>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EPAM entered the Top 100 Best Places </a:t>
            </a:r>
            <a:b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b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to Work list in 2023</a:t>
            </a:r>
          </a:p>
        </p:txBody>
      </p:sp>
      <p:sp>
        <p:nvSpPr>
          <p:cNvPr id="4" name="Text Placeholder 7">
            <a:extLst>
              <a:ext uri="{FF2B5EF4-FFF2-40B4-BE49-F238E27FC236}">
                <a16:creationId xmlns:a16="http://schemas.microsoft.com/office/drawing/2014/main" id="{6604ACB8-0AB5-B311-25DC-69BF2102CBD5}"/>
              </a:ext>
            </a:extLst>
          </p:cNvPr>
          <p:cNvSpPr txBox="1">
            <a:spLocks/>
          </p:cNvSpPr>
          <p:nvPr/>
        </p:nvSpPr>
        <p:spPr>
          <a:xfrm>
            <a:off x="4469253" y="1279543"/>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1333"/>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ea typeface="+mn-ea"/>
                <a:cs typeface="Calibri Light" panose="020F0302020204030204" pitchFamily="34" charset="0"/>
              </a:rPr>
              <a:t>EPAM made it to </a:t>
            </a:r>
            <a:br>
              <a:rPr kumimoji="0" lang="en-US" sz="1200" b="1" i="0" u="none" strike="noStrike" kern="1200" cap="none" spc="0" normalizeH="0" baseline="0" noProof="0">
                <a:ln>
                  <a:noFill/>
                </a:ln>
                <a:solidFill>
                  <a:srgbClr val="222222"/>
                </a:solidFill>
                <a:effectLst/>
                <a:uLnTx/>
                <a:uFillTx/>
                <a:latin typeface="Calibri"/>
                <a:ea typeface="+mn-ea"/>
                <a:cs typeface="Calibri Light" panose="020F0302020204030204" pitchFamily="34" charset="0"/>
              </a:rPr>
            </a:br>
            <a:r>
              <a:rPr kumimoji="0" lang="en-US" sz="1200" b="1" i="0" u="none" strike="noStrike" kern="1200" cap="none" spc="0" normalizeH="0" baseline="0" noProof="0">
                <a:ln>
                  <a:noFill/>
                </a:ln>
                <a:solidFill>
                  <a:srgbClr val="222222"/>
                </a:solidFill>
                <a:effectLst/>
                <a:uLnTx/>
                <a:uFillTx/>
                <a:latin typeface="Calibri"/>
                <a:ea typeface="+mn-ea"/>
                <a:cs typeface="Calibri Light" panose="020F0302020204030204" pitchFamily="34" charset="0"/>
              </a:rPr>
              <a:t>the S&amp;P 500 list in 2021</a:t>
            </a:r>
            <a:endPar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endParaRPr>
          </a:p>
        </p:txBody>
      </p:sp>
      <p:sp>
        <p:nvSpPr>
          <p:cNvPr id="2" name="Text Placeholder 7">
            <a:extLst>
              <a:ext uri="{FF2B5EF4-FFF2-40B4-BE49-F238E27FC236}">
                <a16:creationId xmlns:a16="http://schemas.microsoft.com/office/drawing/2014/main" id="{C835012A-31F3-0865-D869-411F68190EE9}"/>
              </a:ext>
            </a:extLst>
          </p:cNvPr>
          <p:cNvSpPr txBox="1">
            <a:spLocks/>
          </p:cNvSpPr>
          <p:nvPr/>
        </p:nvSpPr>
        <p:spPr>
          <a:xfrm>
            <a:off x="457200" y="1279543"/>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EPAM was listed among the top 25 world’s largest Digital Agency companies (2020-2023)</a:t>
            </a:r>
          </a:p>
        </p:txBody>
      </p:sp>
      <p:pic>
        <p:nvPicPr>
          <p:cNvPr id="10" name="Picture 9">
            <a:extLst>
              <a:ext uri="{FF2B5EF4-FFF2-40B4-BE49-F238E27FC236}">
                <a16:creationId xmlns:a16="http://schemas.microsoft.com/office/drawing/2014/main" id="{5D1A913C-8C81-C188-00FA-668B46EE39C3}"/>
              </a:ext>
            </a:extLst>
          </p:cNvPr>
          <p:cNvPicPr>
            <a:picLocks noChangeAspect="1"/>
          </p:cNvPicPr>
          <p:nvPr/>
        </p:nvPicPr>
        <p:blipFill>
          <a:blip r:embed="rId4"/>
          <a:stretch>
            <a:fillRect/>
          </a:stretch>
        </p:blipFill>
        <p:spPr>
          <a:xfrm>
            <a:off x="8736852" y="3026062"/>
            <a:ext cx="1054562" cy="585868"/>
          </a:xfrm>
          <a:prstGeom prst="rect">
            <a:avLst/>
          </a:prstGeom>
        </p:spPr>
      </p:pic>
      <p:pic>
        <p:nvPicPr>
          <p:cNvPr id="11" name="Picture 10">
            <a:extLst>
              <a:ext uri="{FF2B5EF4-FFF2-40B4-BE49-F238E27FC236}">
                <a16:creationId xmlns:a16="http://schemas.microsoft.com/office/drawing/2014/main" id="{6CC8606D-4621-6985-1461-3C802CE78F81}"/>
              </a:ext>
            </a:extLst>
          </p:cNvPr>
          <p:cNvPicPr>
            <a:picLocks noChangeAspect="1"/>
          </p:cNvPicPr>
          <p:nvPr/>
        </p:nvPicPr>
        <p:blipFill>
          <a:blip r:embed="rId5"/>
          <a:stretch>
            <a:fillRect/>
          </a:stretch>
        </p:blipFill>
        <p:spPr>
          <a:xfrm>
            <a:off x="606107" y="1546413"/>
            <a:ext cx="1129655" cy="376552"/>
          </a:xfrm>
          <a:prstGeom prst="rect">
            <a:avLst/>
          </a:prstGeom>
        </p:spPr>
      </p:pic>
      <p:pic>
        <p:nvPicPr>
          <p:cNvPr id="12" name="Picture 11">
            <a:extLst>
              <a:ext uri="{FF2B5EF4-FFF2-40B4-BE49-F238E27FC236}">
                <a16:creationId xmlns:a16="http://schemas.microsoft.com/office/drawing/2014/main" id="{763BF4F3-37D7-AD82-A2A7-EF09F1CE2E93}"/>
              </a:ext>
            </a:extLst>
          </p:cNvPr>
          <p:cNvPicPr>
            <a:picLocks noChangeAspect="1"/>
          </p:cNvPicPr>
          <p:nvPr/>
        </p:nvPicPr>
        <p:blipFill>
          <a:blip r:embed="rId6"/>
          <a:stretch>
            <a:fillRect/>
          </a:stretch>
        </p:blipFill>
        <p:spPr>
          <a:xfrm>
            <a:off x="4692336" y="3158313"/>
            <a:ext cx="1069287" cy="227297"/>
          </a:xfrm>
          <a:prstGeom prst="rect">
            <a:avLst/>
          </a:prstGeom>
        </p:spPr>
      </p:pic>
      <p:pic>
        <p:nvPicPr>
          <p:cNvPr id="13" name="Picture 12">
            <a:extLst>
              <a:ext uri="{FF2B5EF4-FFF2-40B4-BE49-F238E27FC236}">
                <a16:creationId xmlns:a16="http://schemas.microsoft.com/office/drawing/2014/main" id="{4BEA57FE-6CC3-CDED-6D70-38AC24765B5B}"/>
              </a:ext>
            </a:extLst>
          </p:cNvPr>
          <p:cNvPicPr>
            <a:picLocks noChangeAspect="1"/>
          </p:cNvPicPr>
          <p:nvPr/>
        </p:nvPicPr>
        <p:blipFill>
          <a:blip r:embed="rId7"/>
          <a:stretch>
            <a:fillRect/>
          </a:stretch>
        </p:blipFill>
        <p:spPr>
          <a:xfrm>
            <a:off x="606107" y="3220237"/>
            <a:ext cx="1550866" cy="294664"/>
          </a:xfrm>
          <a:prstGeom prst="rect">
            <a:avLst/>
          </a:prstGeom>
        </p:spPr>
      </p:pic>
      <p:pic>
        <p:nvPicPr>
          <p:cNvPr id="1026" name="Picture 2" descr="Glassdoor Logo - Logo, zeichen, emblem, symbol. Geschichte und Bedeutung">
            <a:extLst>
              <a:ext uri="{FF2B5EF4-FFF2-40B4-BE49-F238E27FC236}">
                <a16:creationId xmlns:a16="http://schemas.microsoft.com/office/drawing/2014/main" id="{DC14EF50-3B4D-2EB5-ABBA-EB47ECB86B8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05154" y="1327875"/>
            <a:ext cx="1252072" cy="70429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7">
            <a:extLst>
              <a:ext uri="{FF2B5EF4-FFF2-40B4-BE49-F238E27FC236}">
                <a16:creationId xmlns:a16="http://schemas.microsoft.com/office/drawing/2014/main" id="{C5F93511-1A2A-B9E7-DA5B-2136413B3F97}"/>
              </a:ext>
            </a:extLst>
          </p:cNvPr>
          <p:cNvSpPr txBox="1">
            <a:spLocks/>
          </p:cNvSpPr>
          <p:nvPr/>
        </p:nvSpPr>
        <p:spPr>
          <a:xfrm>
            <a:off x="8460228" y="4664472"/>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1333"/>
              </a:spcAft>
              <a:buClrTx/>
              <a:buSzTx/>
              <a:buFontTx/>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EPAM was featured in Forrester’s overview of Modern Application Development services providers in 2022</a:t>
            </a:r>
          </a:p>
        </p:txBody>
      </p:sp>
      <p:sp>
        <p:nvSpPr>
          <p:cNvPr id="14" name="Text Placeholder 7">
            <a:extLst>
              <a:ext uri="{FF2B5EF4-FFF2-40B4-BE49-F238E27FC236}">
                <a16:creationId xmlns:a16="http://schemas.microsoft.com/office/drawing/2014/main" id="{72536C27-FAD1-9B4D-35CD-DEA979144F88}"/>
              </a:ext>
            </a:extLst>
          </p:cNvPr>
          <p:cNvSpPr txBox="1">
            <a:spLocks/>
          </p:cNvSpPr>
          <p:nvPr/>
        </p:nvSpPr>
        <p:spPr>
          <a:xfrm>
            <a:off x="4469253" y="4664472"/>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32"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sym typeface="Arial"/>
              </a:rPr>
              <a:t>EPAM was named a top 10 engineering services provider in 2022</a:t>
            </a:r>
          </a:p>
        </p:txBody>
      </p:sp>
      <p:sp>
        <p:nvSpPr>
          <p:cNvPr id="15" name="Text Placeholder 7">
            <a:extLst>
              <a:ext uri="{FF2B5EF4-FFF2-40B4-BE49-F238E27FC236}">
                <a16:creationId xmlns:a16="http://schemas.microsoft.com/office/drawing/2014/main" id="{0C798BA0-8F65-DCE3-0036-52EC116730EF}"/>
              </a:ext>
            </a:extLst>
          </p:cNvPr>
          <p:cNvSpPr txBox="1">
            <a:spLocks/>
          </p:cNvSpPr>
          <p:nvPr/>
        </p:nvSpPr>
        <p:spPr>
          <a:xfrm>
            <a:off x="457200" y="4664472"/>
            <a:ext cx="3278894" cy="1463040"/>
          </a:xfrm>
          <a:prstGeom prst="rect">
            <a:avLst/>
          </a:prstGeom>
          <a:solidFill>
            <a:schemeClr val="bg1"/>
          </a:solidFill>
          <a:ln w="6350">
            <a:gradFill>
              <a:gsLst>
                <a:gs pos="46000">
                  <a:schemeClr val="bg1">
                    <a:lumMod val="75000"/>
                  </a:schemeClr>
                </a:gs>
                <a:gs pos="83000">
                  <a:schemeClr val="tx2"/>
                </a:gs>
                <a:gs pos="100000">
                  <a:schemeClr val="accent1">
                    <a:lumMod val="50000"/>
                    <a:lumOff val="50000"/>
                  </a:schemeClr>
                </a:gs>
              </a:gsLst>
              <a:lin ang="2700000" scaled="0"/>
            </a:gradFill>
          </a:ln>
          <a:effectLst/>
        </p:spPr>
        <p:txBody>
          <a:bodyPr vert="horz" wrap="square" lIns="180000" tIns="0" rIns="91440" bIns="182880" rtlCol="0" anchor="b" anchorCtr="0">
            <a:noAutofit/>
          </a:bodyPr>
          <a:lstStyle>
            <a:lvl1pPr marL="0" indent="0" algn="l" defTabSz="914400" rtl="0" eaLnBrk="1" latinLnBrk="0" hangingPunct="1">
              <a:lnSpc>
                <a:spcPct val="110000"/>
              </a:lnSpc>
              <a:spcBef>
                <a:spcPts val="600"/>
              </a:spcBef>
              <a:spcAft>
                <a:spcPts val="0"/>
              </a:spcAft>
              <a:buFont typeface="Arial" panose="020B0604020202020204" pitchFamily="34" charset="0"/>
              <a:buNone/>
              <a:defRPr sz="1400" b="1" i="0" kern="1200">
                <a:solidFill>
                  <a:schemeClr val="tx1"/>
                </a:solidFill>
                <a:latin typeface="+mn-lt"/>
                <a:ea typeface="Calibri" panose="020F0502020204030204" pitchFamily="34" charset="0"/>
                <a:cs typeface="Calibri Light" panose="020F0302020204030204" pitchFamily="34" charset="0"/>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1333"/>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222222"/>
                </a:solidFill>
                <a:effectLst/>
                <a:uLnTx/>
                <a:uFillTx/>
                <a:latin typeface="Calibri"/>
                <a:cs typeface="Calibri Light" panose="020F0302020204030204" pitchFamily="34" charset="0"/>
              </a:rPr>
              <a:t>EPAM Continuum was featured in Forrester’s overview of top global Customer Experience strategy consulting practices in 2022</a:t>
            </a:r>
          </a:p>
        </p:txBody>
      </p:sp>
      <p:pic>
        <p:nvPicPr>
          <p:cNvPr id="3074" name="Picture 2" descr="Search - Everest Group">
            <a:extLst>
              <a:ext uri="{FF2B5EF4-FFF2-40B4-BE49-F238E27FC236}">
                <a16:creationId xmlns:a16="http://schemas.microsoft.com/office/drawing/2014/main" id="{14838EB7-5931-DD16-3F94-F5AE5FC041F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69253" y="4771902"/>
            <a:ext cx="1395363" cy="60882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1CA814A8-4537-8FBC-A4EC-CF474E874AC1}"/>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7804" t="70323" r="56478" b="12432"/>
          <a:stretch/>
        </p:blipFill>
        <p:spPr bwMode="auto">
          <a:xfrm>
            <a:off x="606613" y="4873922"/>
            <a:ext cx="1374588" cy="3246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a:extLst>
              <a:ext uri="{FF2B5EF4-FFF2-40B4-BE49-F238E27FC236}">
                <a16:creationId xmlns:a16="http://schemas.microsoft.com/office/drawing/2014/main" id="{A3BF02B2-D6CB-AE13-4D84-C0DBDEE7D02C}"/>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7804" t="70323" r="56478" b="12432"/>
          <a:stretch/>
        </p:blipFill>
        <p:spPr bwMode="auto">
          <a:xfrm>
            <a:off x="8605154" y="4873922"/>
            <a:ext cx="1374588" cy="32469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S&amp;P Global Vector Logo">
            <a:extLst>
              <a:ext uri="{FF2B5EF4-FFF2-40B4-BE49-F238E27FC236}">
                <a16:creationId xmlns:a16="http://schemas.microsoft.com/office/drawing/2014/main" id="{DC09E2FC-4E27-813A-79A1-BFDA0D36C6D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39960" y="1327301"/>
            <a:ext cx="1300592" cy="72255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026926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FC25B52-BBD0-5591-F983-797A8F20195F}"/>
              </a:ext>
            </a:extLst>
          </p:cNvPr>
          <p:cNvPicPr>
            <a:picLocks noChangeAspect="1"/>
          </p:cNvPicPr>
          <p:nvPr/>
        </p:nvPicPr>
        <p:blipFill>
          <a:blip r:embed="rId3">
            <a:extLst>
              <a:ext uri="{28A0092B-C50C-407E-A947-70E740481C1C}">
                <a14:useLocalDpi xmlns:a14="http://schemas.microsoft.com/office/drawing/2010/main" val="0"/>
              </a:ext>
            </a:extLst>
          </a:blip>
          <a:srcRect l="111" r="111"/>
          <a:stretch/>
        </p:blipFill>
        <p:spPr>
          <a:xfrm>
            <a:off x="3696076" y="1625569"/>
            <a:ext cx="3563194" cy="2313579"/>
          </a:xfrm>
          <a:prstGeom prst="rect">
            <a:avLst/>
          </a:prstGeom>
        </p:spPr>
      </p:pic>
      <p:sp>
        <p:nvSpPr>
          <p:cNvPr id="4" name="Title 3">
            <a:extLst>
              <a:ext uri="{FF2B5EF4-FFF2-40B4-BE49-F238E27FC236}">
                <a16:creationId xmlns:a16="http://schemas.microsoft.com/office/drawing/2014/main" id="{DFB957AF-75B5-2B37-F02B-2D99BFBD64F3}"/>
              </a:ext>
            </a:extLst>
          </p:cNvPr>
          <p:cNvSpPr>
            <a:spLocks noGrp="1"/>
          </p:cNvSpPr>
          <p:nvPr>
            <p:ph type="title"/>
          </p:nvPr>
        </p:nvSpPr>
        <p:spPr>
          <a:xfrm>
            <a:off x="457201" y="1600200"/>
            <a:ext cx="1833962" cy="2585323"/>
          </a:xfrm>
        </p:spPr>
        <p:txBody>
          <a:bodyPr/>
          <a:lstStyle/>
          <a:p>
            <a:r>
              <a:rPr lang="en-US" sz="2800"/>
              <a:t>EPAM was named one of the top </a:t>
            </a:r>
            <a:r>
              <a:rPr lang="en-US" sz="2800">
                <a:gradFill>
                  <a:gsLst>
                    <a:gs pos="31000">
                      <a:srgbClr val="FBC00E"/>
                    </a:gs>
                    <a:gs pos="78000">
                      <a:srgbClr val="F06516"/>
                    </a:gs>
                    <a:gs pos="99000">
                      <a:srgbClr val="F03016"/>
                    </a:gs>
                  </a:gsLst>
                  <a:lin ang="0" scaled="0"/>
                </a:gradFill>
                <a:latin typeface="Calibri" panose="020F0502020204030204" pitchFamily="34" charset="0"/>
              </a:rPr>
              <a:t>Digital Agencies </a:t>
            </a:r>
            <a:r>
              <a:rPr lang="en-US" sz="2800"/>
              <a:t>worldwide</a:t>
            </a:r>
            <a:endParaRPr lang="en-US" sz="2800">
              <a:solidFill>
                <a:schemeClr val="accent3"/>
              </a:solidFill>
            </a:endParaRPr>
          </a:p>
        </p:txBody>
      </p:sp>
      <p:cxnSp>
        <p:nvCxnSpPr>
          <p:cNvPr id="10" name="Straight Connector 9">
            <a:extLst>
              <a:ext uri="{FF2B5EF4-FFF2-40B4-BE49-F238E27FC236}">
                <a16:creationId xmlns:a16="http://schemas.microsoft.com/office/drawing/2014/main" id="{B9FA8527-C954-B6F4-2EB2-DFC499FBF9A6}"/>
              </a:ext>
            </a:extLst>
          </p:cNvPr>
          <p:cNvCxnSpPr/>
          <p:nvPr/>
        </p:nvCxnSpPr>
        <p:spPr>
          <a:xfrm>
            <a:off x="7695788" y="0"/>
            <a:ext cx="0" cy="6858000"/>
          </a:xfrm>
          <a:prstGeom prst="line">
            <a:avLst/>
          </a:prstGeom>
          <a:ln w="6350">
            <a:solidFill>
              <a:srgbClr val="FBC00E"/>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14EDFFB-E864-3062-179A-EC4EBF983C99}"/>
              </a:ext>
            </a:extLst>
          </p:cNvPr>
          <p:cNvSpPr txBox="1"/>
          <p:nvPr/>
        </p:nvSpPr>
        <p:spPr>
          <a:xfrm>
            <a:off x="3696640" y="1081193"/>
            <a:ext cx="3564000" cy="396000"/>
          </a:xfrm>
          <a:prstGeom prst="rect">
            <a:avLst/>
          </a:prstGeom>
          <a:noFill/>
          <a:ln w="6350">
            <a:solidFill>
              <a:srgbClr val="FBC00E"/>
            </a:solidFill>
          </a:ln>
        </p:spPr>
        <p:txBody>
          <a:bodyPr wrap="square"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31000">
                      <a:srgbClr val="FBC00E"/>
                    </a:gs>
                    <a:gs pos="78000">
                      <a:srgbClr val="F06516"/>
                    </a:gs>
                    <a:gs pos="99000">
                      <a:srgbClr val="F03016"/>
                    </a:gs>
                  </a:gsLst>
                  <a:lin ang="0" scaled="0"/>
                </a:gradFill>
                <a:effectLst/>
                <a:uLnTx/>
                <a:uFillTx/>
                <a:latin typeface="Calibri" panose="020F0502020204030204" pitchFamily="34" charset="0"/>
                <a:ea typeface="+mn-ea"/>
                <a:cs typeface="Calibri" panose="020F0502020204030204" pitchFamily="34" charset="0"/>
              </a:rPr>
              <a:t>Top Innovation &amp; Design Company </a:t>
            </a:r>
          </a:p>
        </p:txBody>
      </p:sp>
      <p:sp>
        <p:nvSpPr>
          <p:cNvPr id="23" name="TextBox 22">
            <a:extLst>
              <a:ext uri="{FF2B5EF4-FFF2-40B4-BE49-F238E27FC236}">
                <a16:creationId xmlns:a16="http://schemas.microsoft.com/office/drawing/2014/main" id="{3AB291BE-7795-CB08-959D-A660E0788BA6}"/>
              </a:ext>
            </a:extLst>
          </p:cNvPr>
          <p:cNvSpPr txBox="1"/>
          <p:nvPr/>
        </p:nvSpPr>
        <p:spPr>
          <a:xfrm>
            <a:off x="8104506" y="3741148"/>
            <a:ext cx="3564000" cy="396000"/>
          </a:xfrm>
          <a:prstGeom prst="rect">
            <a:avLst/>
          </a:prstGeom>
          <a:noFill/>
          <a:ln w="6350">
            <a:solidFill>
              <a:srgbClr val="FBC00E"/>
            </a:solidFill>
          </a:ln>
        </p:spPr>
        <p:txBody>
          <a:bodyPr wrap="square"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31000">
                      <a:srgbClr val="FBC00E"/>
                    </a:gs>
                    <a:gs pos="78000">
                      <a:srgbClr val="F06516"/>
                    </a:gs>
                    <a:gs pos="99000">
                      <a:srgbClr val="F03016"/>
                    </a:gs>
                  </a:gsLst>
                  <a:lin ang="0" scaled="0"/>
                </a:gradFill>
                <a:effectLst/>
                <a:uLnTx/>
                <a:uFillTx/>
                <a:latin typeface="Calibri" panose="020F0502020204030204" pitchFamily="34" charset="0"/>
                <a:ea typeface="+mn-ea"/>
                <a:cs typeface="Calibri" panose="020F0502020204030204" pitchFamily="34" charset="0"/>
              </a:rPr>
              <a:t>Fastest Growing Consulting Firm </a:t>
            </a:r>
          </a:p>
        </p:txBody>
      </p:sp>
      <p:cxnSp>
        <p:nvCxnSpPr>
          <p:cNvPr id="24" name="Straight Connector 23">
            <a:extLst>
              <a:ext uri="{FF2B5EF4-FFF2-40B4-BE49-F238E27FC236}">
                <a16:creationId xmlns:a16="http://schemas.microsoft.com/office/drawing/2014/main" id="{D70F1ADA-B79A-E45D-AD86-F162381D26DF}"/>
              </a:ext>
            </a:extLst>
          </p:cNvPr>
          <p:cNvCxnSpPr>
            <a:cxnSpLocks/>
          </p:cNvCxnSpPr>
          <p:nvPr/>
        </p:nvCxnSpPr>
        <p:spPr>
          <a:xfrm>
            <a:off x="7772400" y="3939148"/>
            <a:ext cx="332106" cy="0"/>
          </a:xfrm>
          <a:prstGeom prst="line">
            <a:avLst/>
          </a:prstGeom>
          <a:ln w="6350">
            <a:solidFill>
              <a:srgbClr val="FFD966"/>
            </a:solidFill>
          </a:ln>
        </p:spPr>
        <p:style>
          <a:lnRef idx="1">
            <a:schemeClr val="accent1"/>
          </a:lnRef>
          <a:fillRef idx="0">
            <a:schemeClr val="accent1"/>
          </a:fillRef>
          <a:effectRef idx="0">
            <a:schemeClr val="accent1"/>
          </a:effectRef>
          <a:fontRef idx="minor">
            <a:schemeClr val="tx1"/>
          </a:fontRef>
        </p:style>
      </p:cxnSp>
      <p:pic>
        <p:nvPicPr>
          <p:cNvPr id="31" name="Picture 30" descr="Calendar&#10;&#10;Description automatically generated with medium confidence">
            <a:extLst>
              <a:ext uri="{FF2B5EF4-FFF2-40B4-BE49-F238E27FC236}">
                <a16:creationId xmlns:a16="http://schemas.microsoft.com/office/drawing/2014/main" id="{810A23C0-511A-977A-A22C-08D2BF9DA4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4936" y="4316508"/>
            <a:ext cx="1906623" cy="1743476"/>
          </a:xfrm>
          <a:prstGeom prst="rect">
            <a:avLst/>
          </a:prstGeom>
        </p:spPr>
      </p:pic>
      <p:pic>
        <p:nvPicPr>
          <p:cNvPr id="96" name="Graphic 95">
            <a:extLst>
              <a:ext uri="{FF2B5EF4-FFF2-40B4-BE49-F238E27FC236}">
                <a16:creationId xmlns:a16="http://schemas.microsoft.com/office/drawing/2014/main" id="{87DBB2E5-13F7-37D3-828C-DEBB0BF3000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44977" y="1102624"/>
            <a:ext cx="482490" cy="365760"/>
          </a:xfrm>
          <a:prstGeom prst="rect">
            <a:avLst/>
          </a:prstGeom>
        </p:spPr>
      </p:pic>
      <p:pic>
        <p:nvPicPr>
          <p:cNvPr id="97" name="Graphic 96">
            <a:extLst>
              <a:ext uri="{FF2B5EF4-FFF2-40B4-BE49-F238E27FC236}">
                <a16:creationId xmlns:a16="http://schemas.microsoft.com/office/drawing/2014/main" id="{AE936B1E-1517-D6D4-D369-DA154F46B7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44977" y="3756268"/>
            <a:ext cx="482490" cy="365760"/>
          </a:xfrm>
          <a:prstGeom prst="rect">
            <a:avLst/>
          </a:prstGeom>
        </p:spPr>
      </p:pic>
      <p:cxnSp>
        <p:nvCxnSpPr>
          <p:cNvPr id="14" name="Straight Connector 13">
            <a:extLst>
              <a:ext uri="{FF2B5EF4-FFF2-40B4-BE49-F238E27FC236}">
                <a16:creationId xmlns:a16="http://schemas.microsoft.com/office/drawing/2014/main" id="{652BFF98-2D3A-F165-8100-DB6761CA43C3}"/>
              </a:ext>
            </a:extLst>
          </p:cNvPr>
          <p:cNvCxnSpPr>
            <a:cxnSpLocks/>
          </p:cNvCxnSpPr>
          <p:nvPr/>
        </p:nvCxnSpPr>
        <p:spPr>
          <a:xfrm>
            <a:off x="7260639" y="1285504"/>
            <a:ext cx="288000" cy="0"/>
          </a:xfrm>
          <a:prstGeom prst="line">
            <a:avLst/>
          </a:prstGeom>
          <a:ln w="6350">
            <a:solidFill>
              <a:srgbClr val="FFD9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46657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IO_CHANGETRACKING" val="true"/>
  <p:tag name="MIO_UPDATE" val="True"/>
  <p:tag name="MIO_OBJECTNAME" val="EPAM Overview"/>
  <p:tag name="MIO_LASTEDITORNAME" val="Peter Rutsch"/>
  <p:tag name="MIO_DBID" val="D7ED4A1B-644D-42C8-B85A-3AF7EB19A1AD"/>
  <p:tag name="MIO_LASTDOWNLOADED" val="25.09.2019 20:19:12"/>
  <p:tag name="MIO_VERSION" val="25.09.2019 19:19:12"/>
  <p:tag name="MIO_EKGUID" val="d7e3e5f7-9b32-4300-a908-3232d6ed981a"/>
  <p:tag name="MIO_NATIVESECTIONS" val="﻿&lt;?xml version=&quot;1.0&quot; encoding=&quot;utf-8&quot;?&gt;&lt;ArrayOfNativeSection xmlns:xsd=&quot;http://www.w3.org/2001/XMLSchema&quot; xmlns:xsi=&quot;http://www.w3.org/2001/XMLSchema-instance&quot;&gt;&lt;NativeSection&gt;&lt;Name&gt;About EPAM&lt;/Name&gt;&lt;FirstSlideIndex&gt;3&lt;/FirstSlideIndex&gt;&lt;SlidesCount&gt;15&lt;/SlidesCount&gt;&lt;SlideIDs /&gt;&lt;SlideGuids&gt;&lt;guid&gt;41917f75-77c0-48c8-a973-0468f4fe6223&lt;/guid&gt;&lt;guid&gt;4c4084ce-9dc3-4a2a-bd15-284b0659bb1d&lt;/guid&gt;&lt;guid&gt;c25f9840-0bea-411d-962d-9f3050c735d6&lt;/guid&gt;&lt;guid&gt;7d12a499-7701-4a6e-8610-d9d576cb0dec&lt;/guid&gt;&lt;guid&gt;61ee236e-49d2-4ed5-a476-38e350e3bfd2&lt;/guid&gt;&lt;guid&gt;ef65a5ca-8d54-4147-8afa-2ebb941538e3&lt;/guid&gt;&lt;guid&gt;c94ecc82-7873-4e32-885c-f35e7d8f652f&lt;/guid&gt;&lt;guid&gt;c3fea710-23c7-43d8-8d5d-f36b24c7383e&lt;/guid&gt;&lt;guid&gt;2bba986c-ee29-49a3-8223-b3a7867a5f4b&lt;/guid&gt;&lt;guid&gt;00e49fa1-ccf7-49ac-b1ea-429440dc91c2&lt;/guid&gt;&lt;guid&gt;cd433048-84df-4410-81de-4a8b6f9b00db&lt;/guid&gt;&lt;guid&gt;3c65c556-57fe-432d-8e6c-e872ce9c17e6&lt;/guid&gt;&lt;guid&gt;cfbce635-1caa-40a0-8168-f7cd9a71855f&lt;/guid&gt;&lt;guid&gt;0dd5438a-71f4-45bd-aeb7-e9afb36545e3&lt;/guid&gt;&lt;guid&gt;025c768f-d8c8-481b-827c-fb70a3dea855&lt;/guid&gt;&lt;/SlideGuids&gt;&lt;/NativeSection&gt;&lt;NativeSection&gt;&lt;Name&gt;EPAM Advantage&lt;/Name&gt;&lt;FirstSlideIndex&gt;18&lt;/FirstSlideIndex&gt;&lt;SlidesCount&gt;7&lt;/SlidesCount&gt;&lt;SlideIDs /&gt;&lt;SlideGuids&gt;&lt;guid&gt;1d3f40df-0be8-4722-86b4-ba408afacf35&lt;/guid&gt;&lt;guid&gt;1e4e570a-a814-43ca-b0e7-827ba1e99159&lt;/guid&gt;&lt;guid&gt;10e9fa43-a251-4d26-a911-d8ed059b1b96&lt;/guid&gt;&lt;guid&gt;c7beb776-8ff1-4acc-8007-da30e0319d43&lt;/guid&gt;&lt;guid&gt;34f142e0-cb5b-44f7-b22f-231c1a8fc0f9&lt;/guid&gt;&lt;guid&gt;26526e34-7c79-495c-b434-1b8afad190de&lt;/guid&gt;&lt;guid&gt;877dc4cd-9bef-4f8a-8bbc-52177ac46c56&lt;/guid&gt;&lt;/SlideGuids&gt;&lt;/NativeSection&gt;&lt;/ArrayOfNativeSection&gt;"/>
</p:tagLst>
</file>

<file path=ppt/tags/tag10.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1.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2.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3.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4.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5.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6.xml><?xml version="1.0" encoding="utf-8"?>
<p:tagLst xmlns:a="http://schemas.openxmlformats.org/drawingml/2006/main" xmlns:r="http://schemas.openxmlformats.org/officeDocument/2006/relationships" xmlns:p="http://schemas.openxmlformats.org/presentationml/2006/main">
  <p:tag name="MIO_EKGUID" val="363e9bcd-bd53-4853-b953-700849024262"/>
  <p:tag name="MIO_GUID" val="bec7dc27-20ca-45e9-836f-f2b5b5bf58cb"/>
  <p:tag name="MIO_UPDATE" val="True"/>
  <p:tag name="MIO_VERSION" val="29.10.2019 15:00:51"/>
  <p:tag name="MIO_DBID" val="D7ED4A1B-644D-42C8-B85A-3AF7EB19A1AD"/>
  <p:tag name="MIO_LASTDOWNLOADED" val="10.12.2020 17:56:45"/>
  <p:tag name="MIO_OBJECTNAME" val="Analytics_8"/>
  <p:tag name="MIO_LASTEDITORNAME" val="Palina Vilava"/>
</p:tagLst>
</file>

<file path=ppt/tags/tag17.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8.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19.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xml><?xml version="1.0" encoding="utf-8"?>
<p:tagLst xmlns:a="http://schemas.openxmlformats.org/drawingml/2006/main" xmlns:r="http://schemas.openxmlformats.org/officeDocument/2006/relationships" xmlns:p="http://schemas.openxmlformats.org/presentationml/2006/main">
  <p:tag name="USPP_DOC_ID" val="gen-8038f90fc85725aad0ea028a65fdf848"/>
  <p:tag name="USPP_LAST_MODIFIED" val="22.10.25 08:01:03"/>
</p:tagLst>
</file>

<file path=ppt/tags/tag20.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1.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2.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3.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4.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5.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6.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7.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8.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29.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xml><?xml version="1.0" encoding="utf-8"?>
<p:tagLst xmlns:a="http://schemas.openxmlformats.org/drawingml/2006/main" xmlns:r="http://schemas.openxmlformats.org/officeDocument/2006/relationships" xmlns:p="http://schemas.openxmlformats.org/presentationml/2006/main">
  <p:tag name="USPP_DOC_ID" val="gen-5beb0ae7d7df83199f79cffcff231e0d"/>
  <p:tag name="USPP_LAST_MODIFIED" val="22.10.25 08:01:03"/>
</p:tagLst>
</file>

<file path=ppt/tags/tag30.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1.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2.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3.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4.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5.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6.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7.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8.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39.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xml><?xml version="1.0" encoding="utf-8"?>
<p:tagLst xmlns:a="http://schemas.openxmlformats.org/drawingml/2006/main" xmlns:r="http://schemas.openxmlformats.org/officeDocument/2006/relationships" xmlns:p="http://schemas.openxmlformats.org/presentationml/2006/main">
  <p:tag name="MIO_GUID" val="26526e34-7c79-495c-b434-1b8afad190de"/>
  <p:tag name="MIO_EKGUID" val="ad647a65-2ba5-4892-89e2-49242b154bd5"/>
  <p:tag name="MIO_UPDATE" val="True"/>
  <p:tag name="MIO_VERSION" val="25.09.2019 19:19:00"/>
  <p:tag name="MIO_DBID" val="D7ED4A1B-644D-42C8-B85A-3AF7EB19A1AD"/>
  <p:tag name="MIO_LASTDOWNLOADED" val="25.09.2019 20:19:00"/>
  <p:tag name="MIO_OBJECTNAME" val="We design products, services, and experiences that improve people’s lives, in small and large ways,  while taking our clients’ businesses into the future."/>
  <p:tag name="MIO_LASTEDITORNAME" val="Peter Rutsch"/>
  <p:tag name="MIO_STRING_IGNORE_CHECKSUM_FOR_NEXT_SAVE" val="False"/>
</p:tagLst>
</file>

<file path=ppt/tags/tag40.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1.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2.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3.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4.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5.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6.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7.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8.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49.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5.xml><?xml version="1.0" encoding="utf-8"?>
<p:tagLst xmlns:a="http://schemas.openxmlformats.org/drawingml/2006/main" xmlns:r="http://schemas.openxmlformats.org/officeDocument/2006/relationships" xmlns:p="http://schemas.openxmlformats.org/presentationml/2006/main">
  <p:tag name="MIO_GUID" val="64589b03-3fa8-4eb1-9b02-b0c25964fb21"/>
  <p:tag name="MIO_EKGUID" val="289b52b6-332d-4bcf-86a2-a6e2ff8835c0"/>
  <p:tag name="MIO_UPDATE" val="True"/>
  <p:tag name="MIO_VERSION" val="23.09.2019 18:36:18"/>
  <p:tag name="MIO_DBID" val="D7ED4A1B-644D-42C8-B85A-3AF7EB19A1AD"/>
  <p:tag name="MIO_LASTDOWNLOADED" val="23.09.2019 19:36:19"/>
  <p:tag name="MIO_OBJECTNAME" val="EPAM TelescopeAI Is the Winner of"/>
  <p:tag name="MIO_LASTEDITORNAME" val="Peter Rutsch"/>
  <p:tag name="MIO_STRING_IGNORE_CHECKSUM_FOR_NEXT_SAVE" val="False"/>
</p:tagLst>
</file>

<file path=ppt/tags/tag50.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51.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52.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53.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54.xml><?xml version="1.0" encoding="utf-8"?>
<p:tagLst xmlns:a="http://schemas.openxmlformats.org/drawingml/2006/main" xmlns:r="http://schemas.openxmlformats.org/officeDocument/2006/relationships" xmlns:p="http://schemas.openxmlformats.org/presentationml/2006/main">
  <p:tag name="MIO_EKGUID" val="7c4162a2-4215-4709-b192-5b60ae597b21"/>
  <p:tag name="MIO_GUID" val="650ef97e-2892-4710-8e8e-1cc2e579d6a1"/>
  <p:tag name="MIO_UPDATE" val="True"/>
  <p:tag name="MIO_VERSION" val="02.08.2019 13:55:03"/>
  <p:tag name="MIO_DBID" val="D7ED4A1B-644D-42C8-B85A-3AF7EB19A1AD"/>
  <p:tag name="MIO_LASTDOWNLOADED" val="27.10.2020 16:01:28"/>
  <p:tag name="MIO_OBJECTNAME" val="Business__Partner_blue"/>
  <p:tag name="MIO_LASTEDITORNAME" val="Peter Rutsch"/>
</p:tagLst>
</file>

<file path=ppt/tags/tag55.xml><?xml version="1.0" encoding="utf-8"?>
<p:tagLst xmlns:a="http://schemas.openxmlformats.org/drawingml/2006/main" xmlns:r="http://schemas.openxmlformats.org/officeDocument/2006/relationships" xmlns:p="http://schemas.openxmlformats.org/presentationml/2006/main">
  <p:tag name="USPP_DOC_ID" val="gen-54a4863d21d16a2cccfed83bfc22a80e"/>
  <p:tag name="USPP_LAST_MODIFIED" val="23.04.24 06:37:42"/>
</p:tagLst>
</file>

<file path=ppt/tags/tag6.xml><?xml version="1.0" encoding="utf-8"?>
<p:tagLst xmlns:a="http://schemas.openxmlformats.org/drawingml/2006/main" xmlns:r="http://schemas.openxmlformats.org/officeDocument/2006/relationships" xmlns:p="http://schemas.openxmlformats.org/presentationml/2006/main">
  <p:tag name="USPP_DOC_ID" val="gen-7c277357fbe4bdab7e935c22fa9b8700"/>
  <p:tag name="USPP_LAST_MODIFIED" val="22.08.25 07:25:13"/>
</p:tagLst>
</file>

<file path=ppt/tags/tag7.xml><?xml version="1.0" encoding="utf-8"?>
<p:tagLst xmlns:a="http://schemas.openxmlformats.org/drawingml/2006/main" xmlns:r="http://schemas.openxmlformats.org/officeDocument/2006/relationships" xmlns:p="http://schemas.openxmlformats.org/presentationml/2006/main">
  <p:tag name="USPP_DOC_ID" val="gen-091f85f1b1133886b641cfb0a78bfe63"/>
  <p:tag name="USPP_LAST_MODIFIED" val="22.08.25 07:25:13"/>
</p:tagLst>
</file>

<file path=ppt/tags/tag8.xml><?xml version="1.0" encoding="utf-8"?>
<p:tagLst xmlns:a="http://schemas.openxmlformats.org/drawingml/2006/main" xmlns:r="http://schemas.openxmlformats.org/officeDocument/2006/relationships" xmlns:p="http://schemas.openxmlformats.org/presentationml/2006/main">
  <p:tag name="MIO_EKGUID" val="363e9bcd-bd53-4853-b953-700849024262"/>
  <p:tag name="MIO_GUID" val="bec7dc27-20ca-45e9-836f-f2b5b5bf58cb"/>
  <p:tag name="MIO_UPDATE" val="True"/>
  <p:tag name="MIO_VERSION" val="29.10.2019 15:00:51"/>
  <p:tag name="MIO_DBID" val="D7ED4A1B-644D-42C8-B85A-3AF7EB19A1AD"/>
  <p:tag name="MIO_LASTDOWNLOADED" val="10.12.2020 17:56:45"/>
  <p:tag name="MIO_OBJECTNAME" val="Analytics_8"/>
  <p:tag name="MIO_LASTEDITORNAME" val="Palina Vilava"/>
</p:tagLst>
</file>

<file path=ppt/tags/tag9.xml><?xml version="1.0" encoding="utf-8"?>
<p:tagLst xmlns:a="http://schemas.openxmlformats.org/drawingml/2006/main" xmlns:r="http://schemas.openxmlformats.org/officeDocument/2006/relationships" xmlns:p="http://schemas.openxmlformats.org/presentationml/2006/main">
  <p:tag name="MIO_EKGUID" val="363e9bcd-bd53-4853-b953-700849024262"/>
  <p:tag name="MIO_GUID" val="bec7dc27-20ca-45e9-836f-f2b5b5bf58cb"/>
  <p:tag name="MIO_UPDATE" val="True"/>
  <p:tag name="MIO_VERSION" val="29.10.2019 15:00:51"/>
  <p:tag name="MIO_DBID" val="D7ED4A1B-644D-42C8-B85A-3AF7EB19A1AD"/>
  <p:tag name="MIO_LASTDOWNLOADED" val="10.12.2020 17:56:45"/>
  <p:tag name="MIO_OBJECTNAME" val="Analytics_8"/>
  <p:tag name="MIO_LASTEDITORNAME" val="Palina Vilava"/>
</p:tagLst>
</file>

<file path=ppt/theme/theme1.xml><?xml version="1.0" encoding="utf-8"?>
<a:theme xmlns:a="http://schemas.openxmlformats.org/drawingml/2006/main" name="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10.xml><?xml version="1.0" encoding="utf-8"?>
<a:theme xmlns:a="http://schemas.openxmlformats.org/drawingml/2006/main" name="9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11.xml><?xml version="1.0" encoding="utf-8"?>
<a:theme xmlns:a="http://schemas.openxmlformats.org/drawingml/2006/main" name="10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12.xml><?xml version="1.0" encoding="utf-8"?>
<a:theme xmlns:a="http://schemas.openxmlformats.org/drawingml/2006/main" name="7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13.xml><?xml version="1.0" encoding="utf-8"?>
<a:theme xmlns:a="http://schemas.openxmlformats.org/drawingml/2006/main" name="8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EPAM Master 2023.5">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Continuum_Master_v1.1" id="{D2F91407-39AD-2344-8F42-01B4155FF2FD}" vid="{09F1F252-BD3A-0A45-9F6B-518524EA322F}"/>
    </a:ext>
  </a:extLst>
</a:theme>
</file>

<file path=ppt/theme/theme3.xml><?xml version="1.0" encoding="utf-8"?>
<a:theme xmlns:a="http://schemas.openxmlformats.org/drawingml/2006/main" name="1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4.xml><?xml version="1.0" encoding="utf-8"?>
<a:theme xmlns:a="http://schemas.openxmlformats.org/drawingml/2006/main" name="2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5.xml><?xml version="1.0" encoding="utf-8"?>
<a:theme xmlns:a="http://schemas.openxmlformats.org/drawingml/2006/main" name="3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6.xml><?xml version="1.0" encoding="utf-8"?>
<a:theme xmlns:a="http://schemas.openxmlformats.org/drawingml/2006/main" name="4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7.xml><?xml version="1.0" encoding="utf-8"?>
<a:theme xmlns:a="http://schemas.openxmlformats.org/drawingml/2006/main" name="5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8.xml><?xml version="1.0" encoding="utf-8"?>
<a:theme xmlns:a="http://schemas.openxmlformats.org/drawingml/2006/main" name="6_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9.xml><?xml version="1.0" encoding="utf-8"?>
<a:theme xmlns:a="http://schemas.openxmlformats.org/drawingml/2006/main" name="EPAM Master Dark 2023.1">
  <a:themeElements>
    <a:clrScheme name="EPAM Dark Palette">
      <a:dk1>
        <a:srgbClr val="000000"/>
      </a:dk1>
      <a:lt1>
        <a:srgbClr val="FFFFFF"/>
      </a:lt1>
      <a:dk2>
        <a:srgbClr val="A0A0A0"/>
      </a:dk2>
      <a:lt2>
        <a:srgbClr val="FBFAFA"/>
      </a:lt2>
      <a:accent1>
        <a:srgbClr val="161616"/>
      </a:accent1>
      <a:accent2>
        <a:srgbClr val="00F6FF"/>
      </a:accent2>
      <a:accent3>
        <a:srgbClr val="B896FF"/>
      </a:accent3>
      <a:accent4>
        <a:srgbClr val="7BA8FF"/>
      </a:accent4>
      <a:accent5>
        <a:srgbClr val="418DFF"/>
      </a:accent5>
      <a:accent6>
        <a:srgbClr val="00F3AB"/>
      </a:accent6>
      <a:hlink>
        <a:srgbClr val="060606"/>
      </a:hlink>
      <a:folHlink>
        <a:srgbClr val="000000"/>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none" rtlCol="0" anchor="ctr"/>
      <a:lstStyle>
        <a:defPPr algn="ctr">
          <a:defRPr sz="2400" dirty="0" err="1"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110000"/>
          </a:lnSpc>
          <a:spcBef>
            <a:spcPts val="600"/>
          </a:spcBef>
          <a:defRPr sz="1200" dirty="0" err="1" smtClean="0">
            <a:ea typeface="Human Sans" charset="0"/>
            <a:cs typeface="Human Sans" charset="0"/>
          </a:defRPr>
        </a:defPPr>
      </a:lstStyle>
    </a:txDef>
  </a:objectDefaults>
  <a:extraClrSchemeLst/>
  <a:extLst>
    <a:ext uri="{05A4C25C-085E-4340-85A3-A5531E510DB2}">
      <thm15:themeFamily xmlns:thm15="http://schemas.microsoft.com/office/thememl/2012/main" name="Continuum_Master_v1.1" id="{D2F91407-39AD-2344-8F42-01B4155FF2FD}" vid="{09F1F252-BD3A-0A45-9F6B-518524EA322F}"/>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B325E2B-52F7-4394-BC3E-1C5545ED6C41}">
  <we:reference id="0712333e-3078-4353-bc6c-307328446e34" version="1.0.1.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45da436-b9c0-45a6-9ecc-c0655a249673">
      <Value>1635</Value>
      <Value>116</Value>
      <Value>72</Value>
      <Value>1</Value>
      <Value>3444</Value>
    </TaxCatchAll>
    <LikesCount xmlns="http://schemas.microsoft.com/sharepoint/v3">37</LikesCount>
    <ica38aae1f42489fb9720caef7617fcd xmlns="f45da436-b9c0-45a6-9ecc-c0655a249673">
      <Terms xmlns="http://schemas.microsoft.com/office/infopath/2007/PartnerControls">
        <TermInfo xmlns="http://schemas.microsoft.com/office/infopath/2007/PartnerControls">
          <TermName xmlns="http://schemas.microsoft.com/office/infopath/2007/PartnerControls">General Decks:About EPAM</TermName>
          <TermId xmlns="http://schemas.microsoft.com/office/infopath/2007/PartnerControls">1bb3a607-45a4-4116-99d9-b95075743ae1</TermId>
        </TermInfo>
      </Terms>
    </ica38aae1f42489fb9720caef7617fcd>
    <StoryOwner xmlns="f45da436-b9c0-45a6-9ecc-c0655a249673">
      <UserInfo>
        <DisplayName>c:0t.c|tenant|5250c590-249d-4ccd-91b6-76bf54384662</DisplayName>
        <AccountId>15</AccountId>
        <AccountType/>
      </UserInfo>
      <UserInfo>
        <DisplayName>i:0#.f|membership|viktar_dvorkin@epam.com,#i:0#.f|membership|viktar_dvorkin@epam.com,#Viktar_Dvorkin@epam.com,#Viktar_Dvorkin@epam.com,#Viktar Dvorkin,#,#GDO Office,#SVP, Global Head of Advanced Engineering, Cloud and Enterprise Platforms</DisplayName>
        <AccountId>1450</AccountId>
        <AccountType/>
      </UserInfo>
    </StoryOwner>
    <StoryVideoLink xmlns="f45da436-b9c0-45a6-9ecc-c0655a249673">
      <Url>https://videoportal.epam.com/video/2JwbXbYM</Url>
      <Description>https://videoportal.epam.com/video/2JwbXbYM</Description>
    </StoryVideoLink>
    <a6a6423fd38e469e9a7567459672989e xmlns="f45da436-b9c0-45a6-9ecc-c0655a249673">
      <Terms xmlns="http://schemas.microsoft.com/office/infopath/2007/PartnerControls">
        <TermInfo xmlns="http://schemas.microsoft.com/office/infopath/2007/PartnerControls">
          <TermName xmlns="http://schemas.microsoft.com/office/infopath/2007/PartnerControls">Continuum</TermName>
          <TermId xmlns="http://schemas.microsoft.com/office/infopath/2007/PartnerControls">036b37b0-418a-48a3-ad40-f27762061154</TermId>
        </TermInfo>
        <TermInfo xmlns="http://schemas.microsoft.com/office/infopath/2007/PartnerControls">
          <TermName xmlns="http://schemas.microsoft.com/office/infopath/2007/PartnerControls">About EPAM</TermName>
          <TermId xmlns="http://schemas.microsoft.com/office/infopath/2007/PartnerControls">e35b7162-8377-4ac0-bb47-f30ed6f0902e</TermId>
        </TermInfo>
      </Terms>
    </a6a6423fd38e469e9a7567459672989e>
    <ExpirationDate xmlns="f45da436-b9c0-45a6-9ecc-c0655a249673">2025-11-20T00:00:00+00:00</ExpirationDate>
    <_dlc_DocId xmlns="f45da436-b9c0-45a6-9ecc-c0655a249673">EPAMSTORY-1389392072-5</_dlc_DocId>
    <_dlc_DocIdUrl xmlns="f45da436-b9c0-45a6-9ecc-c0655a249673">
      <Url>https://epam.sharepoint.com/sites/EPAMPresalesStories/_layouts/15/DocIdRedir.aspx?ID=EPAMSTORY-1389392072-5</Url>
      <Description>EPAMSTORY-1389392072-5</Description>
    </_dlc_DocIdUrl>
    <ExpirationStatus xmlns="cce964ea-0c98-4d20-81b3-11b96e0098eb">ok</ExpirationStatus>
    <ConfigNotes xmlns="http://schemas.microsoft.com/sharepoint/v3" xsi:nil="true"/>
    <o10324d9d8f24f3d87174cfdfd74b2e5 xmlns="f45da436-b9c0-45a6-9ecc-c0655a249673">
      <Terms xmlns="http://schemas.microsoft.com/office/infopath/2007/PartnerControls">
        <TermInfo xmlns="http://schemas.microsoft.com/office/infopath/2007/PartnerControls">
          <TermName xmlns="http://schemas.microsoft.com/office/infopath/2007/PartnerControls">About EPAM</TermName>
          <TermId xmlns="http://schemas.microsoft.com/office/infopath/2007/PartnerControls">5e1ed0a0-89ac-446a-837d-6ea8b9460059</TermId>
        </TermInfo>
      </Terms>
    </o10324d9d8f24f3d87174cfdfd74b2e5>
    <Contributors xmlns="cce964ea-0c98-4d20-81b3-11b96e0098eb">
      <UserInfo>
        <DisplayName/>
        <AccountId xsi:nil="true"/>
        <AccountType/>
      </UserInfo>
    </Contributors>
    <Part_x0020_of_x0020_Story xmlns="f45da436-b9c0-45a6-9ecc-c0655a249673" xsi:nil="true"/>
    <SharedWithUsers xmlns="f45da436-b9c0-45a6-9ecc-c0655a249673">
      <UserInfo>
        <DisplayName/>
        <AccountId xsi:nil="true"/>
        <AccountType/>
      </UserInfo>
    </SharedWithUsers>
    <TaxCatchAllLabel xmlns="f45da436-b9c0-45a6-9ecc-c0655a249673" xsi:nil="true"/>
    <_dlc_DocIdPersistId xmlns="f45da436-b9c0-45a6-9ecc-c0655a249673" xsi:nil="true"/>
    <h557d92785684d7cbabbc42229493ceb xmlns="f45da436-b9c0-45a6-9ecc-c0655a249673">
      <Terms xmlns="http://schemas.microsoft.com/office/infopath/2007/PartnerControls">
        <TermInfo xmlns="http://schemas.microsoft.com/office/infopath/2007/PartnerControls">
          <TermName xmlns="http://schemas.microsoft.com/office/infopath/2007/PartnerControls">Confidential: NDA Required</TermName>
          <TermId xmlns="http://schemas.microsoft.com/office/infopath/2007/PartnerControls">1078c1ca-8558-4f4e-bb3a-506201fcb43c</TermId>
        </TermInfo>
      </Terms>
    </h557d92785684d7cbabbc42229493ceb>
    <d0b4fb09d84842999ca30d5dd3a1ca39 xmlns="f45da436-b9c0-45a6-9ecc-c0655a249673">
      <Terms xmlns="http://schemas.microsoft.com/office/infopath/2007/PartnerControls"/>
    </d0b4fb09d84842999ca30d5dd3a1ca39>
  </documentManagement>
</p:properties>
</file>

<file path=customXml/item4.xml><?xml version="1.0" encoding="utf-8"?>
<ct:contentTypeSchema xmlns:ct="http://schemas.microsoft.com/office/2006/metadata/contentType" xmlns:ma="http://schemas.microsoft.com/office/2006/metadata/properties/metaAttributes" ct:_="" ma:_="" ma:contentTypeName="EPAM Story" ma:contentTypeID="0x0101009D00C2DDB7BE0A4F95197A46FA9E762A002B352ACE8C7DF74FABD5BBBE23F6FD6F" ma:contentTypeVersion="24" ma:contentTypeDescription="Create a new EPAM Story" ma:contentTypeScope="" ma:versionID="6c7ad0fab38022b33ef4691436c7fb7a">
  <xsd:schema xmlns:xsd="http://www.w3.org/2001/XMLSchema" xmlns:xs="http://www.w3.org/2001/XMLSchema" xmlns:p="http://schemas.microsoft.com/office/2006/metadata/properties" xmlns:ns1="http://schemas.microsoft.com/sharepoint/v3" xmlns:ns2="f45da436-b9c0-45a6-9ecc-c0655a249673" xmlns:ns3="cce964ea-0c98-4d20-81b3-11b96e0098eb" targetNamespace="http://schemas.microsoft.com/office/2006/metadata/properties" ma:root="true" ma:fieldsID="aef5d73f16a20ab942390f9d63fc4095" ns1:_="" ns2:_="" ns3:_="">
    <xsd:import namespace="http://schemas.microsoft.com/sharepoint/v3"/>
    <xsd:import namespace="f45da436-b9c0-45a6-9ecc-c0655a249673"/>
    <xsd:import namespace="cce964ea-0c98-4d20-81b3-11b96e0098eb"/>
    <xsd:element name="properties">
      <xsd:complexType>
        <xsd:sequence>
          <xsd:element name="documentManagement">
            <xsd:complexType>
              <xsd:all>
                <xsd:element ref="ns2:ExpirationDate"/>
                <xsd:element ref="ns2:StoryOwner"/>
                <xsd:element ref="ns3:Contributors" minOccurs="0"/>
                <xsd:element ref="ns3:ExpirationStatus" minOccurs="0"/>
                <xsd:element ref="ns2:Part_x0020_of_x0020_Story" minOccurs="0"/>
                <xsd:element ref="ns2:StoryVideoLink" minOccurs="0"/>
                <xsd:element ref="ns1:ConfigNotes" minOccurs="0"/>
                <xsd:element ref="ns2:_dlc_DocIdUrl" minOccurs="0"/>
                <xsd:element ref="ns2:a6a6423fd38e469e9a7567459672989e" minOccurs="0"/>
                <xsd:element ref="ns1:LikesCount" minOccurs="0"/>
                <xsd:element ref="ns2:SharedWithUsers" minOccurs="0"/>
                <xsd:element ref="ns2:SharedWithDetails" minOccurs="0"/>
                <xsd:element ref="ns2:ica38aae1f42489fb9720caef7617fcd" minOccurs="0"/>
                <xsd:element ref="ns2:_dlc_DocId" minOccurs="0"/>
                <xsd:element ref="ns2:o10324d9d8f24f3d87174cfdfd74b2e5" minOccurs="0"/>
                <xsd:element ref="ns2:_dlc_DocIdPersistId" minOccurs="0"/>
                <xsd:element ref="ns2:TaxCatchAll" minOccurs="0"/>
                <xsd:element ref="ns3:MediaServiceObjectDetectorVersions" minOccurs="0"/>
                <xsd:element ref="ns3:MediaServiceSearchProperties" minOccurs="0"/>
                <xsd:element ref="ns2:h557d92785684d7cbabbc42229493ceb" minOccurs="0"/>
                <xsd:element ref="ns3:MediaServiceBillingMetadata" minOccurs="0"/>
                <xsd:element ref="ns2:d0b4fb09d84842999ca30d5dd3a1ca39" minOccurs="0"/>
                <xsd:element ref="ns2:TaxCatchAllLabel"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onfigNotes" ma:index="11" nillable="true" ma:displayName="Notes" ma:internalName="ConfigNotes" ma:readOnly="false">
      <xsd:simpleType>
        <xsd:restriction base="dms:Note">
          <xsd:maxLength value="255"/>
        </xsd:restriction>
      </xsd:simpleType>
    </xsd:element>
    <xsd:element name="LikesCount" ma:index="19" nillable="true" ma:displayName="Number of Likes" ma:hidden="true" ma:internalName="Likes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45da436-b9c0-45a6-9ecc-c0655a249673" elementFormDefault="qualified">
    <xsd:import namespace="http://schemas.microsoft.com/office/2006/documentManagement/types"/>
    <xsd:import namespace="http://schemas.microsoft.com/office/infopath/2007/PartnerControls"/>
    <xsd:element name="ExpirationDate" ma:index="4" ma:displayName="Review Date" ma:default="[today]" ma:format="DateOnly" ma:internalName="ExpirationDate" ma:readOnly="false">
      <xsd:simpleType>
        <xsd:restriction base="dms:DateTime"/>
      </xsd:simpleType>
    </xsd:element>
    <xsd:element name="StoryOwner" ma:index="5" ma:displayName="StoryOwner" ma:list="UserInfo" ma:SearchPeopleOnly="false" ma:SharePointGroup="0" ma:internalName="StoryOwn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Part_x0020_of_x0020_Story" ma:index="9" nillable="true" ma:displayName="Part of Collection" ma:list="{caf6492b-c3a1-41e6-9ddd-75f5bc3198ae}" ma:internalName="Part_x0020_of_x0020_Story" ma:readOnly="false" ma:showField="Title" ma:web="f45da436-b9c0-45a6-9ecc-c0655a249673">
      <xsd:complexType>
        <xsd:complexContent>
          <xsd:extension base="dms:MultiChoiceLookup">
            <xsd:sequence>
              <xsd:element name="Value" type="dms:Lookup" maxOccurs="unbounded" minOccurs="0" nillable="true"/>
            </xsd:sequence>
          </xsd:extension>
        </xsd:complexContent>
      </xsd:complexType>
    </xsd:element>
    <xsd:element name="StoryVideoLink" ma:index="10" nillable="true" ma:displayName="StoryVideoLink" ma:description="Link to video on EPAM VideoPortal about this story" ma:format="Hyperlink" ma:internalName="StoryVideo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dlc_DocIdUrl" ma:index="14" nillable="true" ma:displayName="Document ID" ma:description="Permanent link to this document." ma:hidden="true" ma:internalName="_dlc_DocIdUrl"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a6a6423fd38e469e9a7567459672989e" ma:index="17" nillable="true" ma:taxonomy="true" ma:internalName="a6a6423fd38e469e9a7567459672989e" ma:taxonomyFieldName="StoryTags" ma:displayName="StoryTags" ma:readOnly="false" ma:default="" ma:fieldId="{a6a6423f-d38e-469e-9a75-67459672989e}" ma:taxonomyMulti="true" ma:sspId="debda6a7-6b37-4000-ac6c-4fd0a963898e" ma:termSetId="f1da140d-ef9e-4ced-9281-d8ea40222c81" ma:anchorId="00000000-0000-0000-0000-000000000000" ma:open="true" ma:isKeyword="false">
      <xsd:complexType>
        <xsd:sequence>
          <xsd:element ref="pc:Terms" minOccurs="0" maxOccurs="1"/>
        </xsd:sequence>
      </xsd:complexType>
    </xsd:element>
    <xsd:element name="SharedWithUsers" ma:index="21"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hidden="true" ma:internalName="SharedWithDetails" ma:readOnly="true">
      <xsd:simpleType>
        <xsd:restriction base="dms:Note"/>
      </xsd:simpleType>
    </xsd:element>
    <xsd:element name="ica38aae1f42489fb9720caef7617fcd" ma:index="23" ma:taxonomy="true" ma:internalName="ica38aae1f42489fb9720caef7617fcd" ma:taxonomyFieldName="Story" ma:displayName="Taxonomy" ma:readOnly="false" ma:default="" ma:fieldId="{2ca38aae-1f42-489f-b972-0caef7617fcd}" ma:taxonomyMulti="true" ma:sspId="debda6a7-6b37-4000-ac6c-4fd0a963898e" ma:termSetId="d72849a2-9b0d-48bf-bf08-492c9dccb842" ma:anchorId="00000000-0000-0000-0000-000000000000" ma:open="false" ma:isKeyword="false">
      <xsd:complexType>
        <xsd:sequence>
          <xsd:element ref="pc:Terms" minOccurs="0" maxOccurs="1"/>
        </xsd:sequence>
      </xsd:complexType>
    </xsd:element>
    <xsd:element name="_dlc_DocId" ma:index="24" nillable="true" ma:displayName="Document ID Value" ma:description="The value of the document ID assigned to this item." ma:hidden="true" ma:indexed="true" ma:internalName="_dlc_DocId" ma:readOnly="true">
      <xsd:simpleType>
        <xsd:restriction base="dms:Text"/>
      </xsd:simpleType>
    </xsd:element>
    <xsd:element name="o10324d9d8f24f3d87174cfdfd74b2e5" ma:index="25" ma:taxonomy="true" ma:internalName="o10324d9d8f24f3d87174cfdfd74b2e5" ma:taxonomyFieldName="StoryCategories" ma:displayName="StoryCategories" ma:readOnly="false" ma:default="1628;#Capability|437677bb-e3a5-4872-945b-ba4270c6cbb4" ma:fieldId="{810324d9-d8f2-4f3d-8717-4cfdfd74b2e5}" ma:taxonomyMulti="true" ma:sspId="debda6a7-6b37-4000-ac6c-4fd0a963898e" ma:termSetId="ddcebb0a-3fca-4e23-b6a5-f1f8550db231" ma:anchorId="00000000-0000-0000-0000-000000000000" ma:open="false" ma:isKeyword="false">
      <xsd:complexType>
        <xsd:sequence>
          <xsd:element ref="pc:Terms" minOccurs="0" maxOccurs="1"/>
        </xsd:sequence>
      </xsd:complexType>
    </xsd:element>
    <xsd:element name="_dlc_DocIdPersistId" ma:index="27" nillable="true" ma:displayName="Persist ID" ma:description="Keep ID on add." ma:hidden="true" ma:internalName="_dlc_DocIdPersistId" ma:readOnly="false">
      <xsd:simpleType>
        <xsd:restriction base="dms:Boolean"/>
      </xsd:simpleType>
    </xsd:element>
    <xsd:element name="TaxCatchAll" ma:index="28" nillable="true" ma:displayName="Taxonomy Catch All Column" ma:hidden="true" ma:list="{f4ef9fac-c5ce-424a-9df9-4a92c932d921}" ma:internalName="TaxCatchAll" ma:readOnly="false" ma:showField="CatchAllData" ma:web="f45da436-b9c0-45a6-9ecc-c0655a249673">
      <xsd:complexType>
        <xsd:complexContent>
          <xsd:extension base="dms:MultiChoiceLookup">
            <xsd:sequence>
              <xsd:element name="Value" type="dms:Lookup" maxOccurs="unbounded" minOccurs="0" nillable="true"/>
            </xsd:sequence>
          </xsd:extension>
        </xsd:complexContent>
      </xsd:complexType>
    </xsd:element>
    <xsd:element name="h557d92785684d7cbabbc42229493ceb" ma:index="31" ma:taxonomy="true" ma:internalName="h557d92785684d7cbabbc42229493ceb" ma:taxonomyFieldName="UsagePermission" ma:displayName="UsagePermission" ma:readOnly="false" ma:default="3444;#Confidential: NDA Required|1078c1ca-8558-4f4e-bb3a-506201fcb43c" ma:fieldId="{1557d927-8568-4d7c-babb-c42229493ceb}" ma:sspId="debda6a7-6b37-4000-ac6c-4fd0a963898e" ma:termSetId="8fdd4e80-0ab9-4356-9b99-f53e66d46305" ma:anchorId="00000000-0000-0000-0000-000000000000" ma:open="false" ma:isKeyword="false">
      <xsd:complexType>
        <xsd:sequence>
          <xsd:element ref="pc:Terms" minOccurs="0" maxOccurs="1"/>
        </xsd:sequence>
      </xsd:complexType>
    </xsd:element>
    <xsd:element name="d0b4fb09d84842999ca30d5dd3a1ca39" ma:index="34" nillable="true" ma:taxonomy="true" ma:internalName="d0b4fb09d84842999ca30d5dd3a1ca39" ma:taxonomyFieldName="VCN" ma:displayName="VCN" ma:readOnly="false" ma:default="" ma:fieldId="{d0b4fb09-d848-4299-9ca3-0d5dd3a1ca39}" ma:taxonomyMulti="true" ma:sspId="debda6a7-6b37-4000-ac6c-4fd0a963898e" ma:termSetId="983cafd6-05e4-4154-90f9-0772cf21af68" ma:anchorId="00000000-0000-0000-0000-000000000000" ma:open="false" ma:isKeyword="false">
      <xsd:complexType>
        <xsd:sequence>
          <xsd:element ref="pc:Terms" minOccurs="0" maxOccurs="1"/>
        </xsd:sequence>
      </xsd:complexType>
    </xsd:element>
    <xsd:element name="TaxCatchAllLabel" ma:index="35" nillable="true" ma:displayName="Taxonomy Catch All Column1" ma:hidden="true" ma:list="{f4ef9fac-c5ce-424a-9df9-4a92c932d921}" ma:internalName="TaxCatchAllLabel" ma:readOnly="false" ma:showField="CatchAllDataLabel" ma:web="f45da436-b9c0-45a6-9ecc-c0655a24967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ce964ea-0c98-4d20-81b3-11b96e0098eb" elementFormDefault="qualified">
    <xsd:import namespace="http://schemas.microsoft.com/office/2006/documentManagement/types"/>
    <xsd:import namespace="http://schemas.microsoft.com/office/infopath/2007/PartnerControls"/>
    <xsd:element name="Contributors" ma:index="6" nillable="true" ma:displayName="Contributors" ma:format="Dropdown" ma:list="UserInfo" ma:SharePointGroup="0" ma:internalName="Contributors" ma:readOnly="fals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pirationStatus" ma:index="7" nillable="true" ma:displayName="ExpirationStatus" ma:internalName="ExpirationStatus" ma:readOnly="false">
      <xsd:simpleType>
        <xsd:restriction base="dms:Text">
          <xsd:maxLength value="255"/>
        </xsd:restriction>
      </xsd:simple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element name="MediaServiceBillingMetadata" ma:index="33" nillable="true" ma:displayName="MediaServiceBillingMetadata" ma:hidden="true" ma:internalName="MediaServiceBillingMetadata" ma:readOnly="true">
      <xsd:simpleType>
        <xsd:restriction base="dms:Note"/>
      </xsd:simpleType>
    </xsd:element>
    <xsd:element name="MediaServiceGenerationTime" ma:index="36" nillable="true" ma:displayName="MediaServiceGenerationTime" ma:hidden="true" ma:internalName="MediaServiceGenerationTime" ma:readOnly="true">
      <xsd:simpleType>
        <xsd:restriction base="dms:Text"/>
      </xsd:simpleType>
    </xsd:element>
    <xsd:element name="MediaServiceEventHashCode" ma:index="3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CB216C-B8AE-4FE7-A9EB-F5691280A8C7}">
  <ds:schemaRefs>
    <ds:schemaRef ds:uri="http://schemas.microsoft.com/sharepoint/events"/>
  </ds:schemaRefs>
</ds:datastoreItem>
</file>

<file path=customXml/itemProps2.xml><?xml version="1.0" encoding="utf-8"?>
<ds:datastoreItem xmlns:ds="http://schemas.openxmlformats.org/officeDocument/2006/customXml" ds:itemID="{9BE67F4B-6A2F-473F-80F8-05CE7721E7A5}">
  <ds:schemaRefs>
    <ds:schemaRef ds:uri="http://schemas.microsoft.com/sharepoint/v3/contenttype/forms"/>
  </ds:schemaRefs>
</ds:datastoreItem>
</file>

<file path=customXml/itemProps3.xml><?xml version="1.0" encoding="utf-8"?>
<ds:datastoreItem xmlns:ds="http://schemas.openxmlformats.org/officeDocument/2006/customXml" ds:itemID="{D5483322-9D94-4891-9E64-C985B1D86A41}">
  <ds:schemaRefs>
    <ds:schemaRef ds:uri="f45da436-b9c0-45a6-9ecc-c0655a249673"/>
    <ds:schemaRef ds:uri="http://purl.org/dc/dcmitype/"/>
    <ds:schemaRef ds:uri="http://purl.org/dc/terms/"/>
    <ds:schemaRef ds:uri="http://purl.org/dc/elements/1.1/"/>
    <ds:schemaRef ds:uri="http://schemas.microsoft.com/sharepoint/v3"/>
    <ds:schemaRef ds:uri="http://schemas.microsoft.com/office/2006/documentManagement/types"/>
    <ds:schemaRef ds:uri="http://www.w3.org/XML/1998/namespace"/>
    <ds:schemaRef ds:uri="cce964ea-0c98-4d20-81b3-11b96e0098eb"/>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4.xml><?xml version="1.0" encoding="utf-8"?>
<ds:datastoreItem xmlns:ds="http://schemas.openxmlformats.org/officeDocument/2006/customXml" ds:itemID="{223FEB0C-CC02-4177-8430-04E42C5C0C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45da436-b9c0-45a6-9ecc-c0655a249673"/>
    <ds:schemaRef ds:uri="cce964ea-0c98-4d20-81b3-11b96e0098e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d1093ed-f639-41f3-8ff9-69f9a7d23765}" enabled="1" method="Privileged" siteId="{ad200093-0cba-48cb-9853-16fb53354a4d}" contentBits="2" removed="0"/>
</clbl:labelList>
</file>

<file path=docProps/app.xml><?xml version="1.0" encoding="utf-8"?>
<Properties xmlns="http://schemas.openxmlformats.org/officeDocument/2006/extended-properties" xmlns:vt="http://schemas.openxmlformats.org/officeDocument/2006/docPropsVTypes">
  <Template>Covers</Template>
  <TotalTime>1278</TotalTime>
  <Words>3542</Words>
  <Application>Microsoft Macintosh PowerPoint</Application>
  <PresentationFormat>Widescreen</PresentationFormat>
  <Paragraphs>694</Paragraphs>
  <Slides>19</Slides>
  <Notes>18</Notes>
  <HiddenSlides>8</HiddenSlides>
  <MMClips>0</MMClips>
  <ScaleCrop>false</ScaleCrop>
  <HeadingPairs>
    <vt:vector size="6" baseType="variant">
      <vt:variant>
        <vt:lpstr>Fonts Used</vt:lpstr>
      </vt:variant>
      <vt:variant>
        <vt:i4>8</vt:i4>
      </vt:variant>
      <vt:variant>
        <vt:lpstr>Theme</vt:lpstr>
      </vt:variant>
      <vt:variant>
        <vt:i4>13</vt:i4>
      </vt:variant>
      <vt:variant>
        <vt:lpstr>Slide Titles</vt:lpstr>
      </vt:variant>
      <vt:variant>
        <vt:i4>19</vt:i4>
      </vt:variant>
    </vt:vector>
  </HeadingPairs>
  <TitlesOfParts>
    <vt:vector size="40" baseType="lpstr">
      <vt:lpstr>adobe-clean</vt:lpstr>
      <vt:lpstr>Aptos</vt:lpstr>
      <vt:lpstr>Arial</vt:lpstr>
      <vt:lpstr>Calibri</vt:lpstr>
      <vt:lpstr>Calibri Bold</vt:lpstr>
      <vt:lpstr>Calibri Light</vt:lpstr>
      <vt:lpstr>Courier New</vt:lpstr>
      <vt:lpstr>Human Sans</vt:lpstr>
      <vt:lpstr>EPAM Master 2024.1</vt:lpstr>
      <vt:lpstr>2_EPAM Master 2023.5</vt:lpstr>
      <vt:lpstr>1_EPAM Master 2024.1</vt:lpstr>
      <vt:lpstr>2_EPAM Master 2024.1</vt:lpstr>
      <vt:lpstr>3_EPAM Master 2024.1</vt:lpstr>
      <vt:lpstr>4_EPAM Master 2024.1</vt:lpstr>
      <vt:lpstr>5_EPAM Master 2024.1</vt:lpstr>
      <vt:lpstr>6_EPAM Master 2024.1</vt:lpstr>
      <vt:lpstr>EPAM Master Dark 2023.1</vt:lpstr>
      <vt:lpstr>9_EPAM Master 2024.1</vt:lpstr>
      <vt:lpstr>10_EPAM Master 2024.1</vt:lpstr>
      <vt:lpstr>7_EPAM Master 2024.1</vt:lpstr>
      <vt:lpstr>8_EPAM Master 2024.1</vt:lpstr>
      <vt:lpstr>EPAM Fast Facts – Q3 2025</vt:lpstr>
      <vt:lpstr>EPAM Fast Facts – Q3 2025</vt:lpstr>
      <vt:lpstr>One of the Most Geographically Diversified Services Companies</vt:lpstr>
      <vt:lpstr>One of the Most Geographically Diversified Services Companies</vt:lpstr>
      <vt:lpstr>PowerPoint Presentation</vt:lpstr>
      <vt:lpstr>Our Unique Approach</vt:lpstr>
      <vt:lpstr>Our Unique Approach</vt:lpstr>
      <vt:lpstr>Featured in Prominent Market Listings</vt:lpstr>
      <vt:lpstr>EPAM was named one of the top Digital Agencies worldwide</vt:lpstr>
      <vt:lpstr>EPAM is recognized as a leading Engineering Company</vt:lpstr>
      <vt:lpstr>We don’t only envision the future – we make it real</vt:lpstr>
      <vt:lpstr>PowerPoint Presentation</vt:lpstr>
      <vt:lpstr>Continually Adding Strategic Capabilities</vt:lpstr>
      <vt:lpstr>Continually Adding Strategic Capabilities</vt:lpstr>
      <vt:lpstr>The EPAM Advantage – 30 Years of Software &amp; Digital Platform Expertise </vt:lpstr>
      <vt:lpstr>The EPAM Advantage – 30 Years of Software &amp; Digital Platform Expertise </vt:lpstr>
      <vt:lpstr>Engineering Excellence (EngX) is the Core of Our Engineering Culture</vt:lpstr>
      <vt:lpstr>EngX Program: Establishing Transparent and Controllable Improvement of Software Development Performance Across All Aspects of an Engineering Team Life</vt:lpstr>
      <vt:lpstr>We Offer Products, Frameworks, and Accelerators to Help Our Clients Speed up Time-to-Market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EPAM Overview</dc:title>
  <dc:creator>Jennifer Markowitz</dc:creator>
  <cp:lastModifiedBy>ZDANOVICH, DMITRY (ext.)</cp:lastModifiedBy>
  <cp:revision>4</cp:revision>
  <dcterms:created xsi:type="dcterms:W3CDTF">2018-01-26T19:23:30Z</dcterms:created>
  <dcterms:modified xsi:type="dcterms:W3CDTF">2026-07-17T15:52:55Z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0x0101009D00C2DDB7BE0A4F95197A46FA9E762A002B352ACE8C7DF74FABD5BBBE23F6FD6F</vt:lpwstr>
  </property>
  <property fmtid="{D5CDD505-2E9C-101B-9397-08002B2CF9AE}" pid="3" name="ImportRevision">
    <vt:lpwstr>636751944040000000</vt:lpwstr>
  </property>
  <property fmtid="{D5CDD505-2E9C-101B-9397-08002B2CF9AE}" pid="4" name="StoryTags">
    <vt:lpwstr>72;#Continuum|036b37b0-418a-48a3-ad40-f27762061154;#116;#About EPAM|e35b7162-8377-4ac0-bb47-f30ed6f0902e</vt:lpwstr>
  </property>
  <property fmtid="{D5CDD505-2E9C-101B-9397-08002B2CF9AE}" pid="5" name="_dlc_DocIdItemGuid">
    <vt:lpwstr>041f0451-e7b6-47dd-8915-ddc72a6e399d</vt:lpwstr>
  </property>
  <property fmtid="{D5CDD505-2E9C-101B-9397-08002B2CF9AE}" pid="6" name="StoryTaxonomy">
    <vt:lpwstr>204;#EPAM Overview|107422c5-c5be-4599-981e-e0bc82e53d69</vt:lpwstr>
  </property>
  <property fmtid="{D5CDD505-2E9C-101B-9397-08002B2CF9AE}" pid="7" name="h098c32ae4474a2397bbdf9bd347fc14">
    <vt:lpwstr>EPAM Overview|107422c5-c5be-4599-981e-e0bc82e53d69</vt:lpwstr>
  </property>
  <property fmtid="{D5CDD505-2E9C-101B-9397-08002B2CF9AE}" pid="8" name="LikedBy">
    <vt:lpwstr>17;#Palina Vilava;#78;#Martin Asencio;#39;#Sergey Levchenko;#970;#Jesal Panchal;#5014;#Yury Slobodski;#243;#Esmy Jensen;#2461;#David Aldrich;#36;#Yuliya Ziaziulina;#899;#Markus Eriksson;#1694;#David Guerri;#7200;#Anand Topu;#219;#Sofia Odintseva;#22949;#Andrew Macey;#9941;#Ilya Kuntsevich;#22597;#Claudia Gorham1;#23522;#Volodymyr Stepanets (Contractor);#24069;#Deborah Regal;#24283;#Vladimir Grevtsev;#27435;#Ryan Ahmed;#20380;#Karan Bhardwaj;#27681;#Caroline Prenn;#24469;#Maneesh Khare;#30037;#CLAUDIA GIANFELICE;#418;#Gary Thomson;#863;#Ghislain Siewe;#7315;#Vivek Agarwal;#31715;#Mahesh Aluvala;#32105;#Alexa Robinson;#32214;#Ted Slater;#22485;#Giuseppe Riefoli;#33929;#Trinh Nguyen;#3914;#Bogdan Jurjevich;#2215;#Taryn Hess;#35911;#Kiryl Domnitch;#16039;#Quentin Odier;#15333;#Jack Maher;#29060;#i:0#.f|membership|marius_constantinescu@epam.com</vt:lpwstr>
  </property>
  <property fmtid="{D5CDD505-2E9C-101B-9397-08002B2CF9AE}" pid="9" name="StoryCategories">
    <vt:lpwstr>1635;#About EPAM|5e1ed0a0-89ac-446a-837d-6ea8b9460059</vt:lpwstr>
  </property>
  <property fmtid="{D5CDD505-2E9C-101B-9397-08002B2CF9AE}" pid="10" name="UsagePermission">
    <vt:lpwstr>3444;#Confidential: NDA Required|1078c1ca-8558-4f4e-bb3a-506201fcb43c</vt:lpwstr>
  </property>
  <property fmtid="{D5CDD505-2E9C-101B-9397-08002B2CF9AE}" pid="11" name="VCN">
    <vt:lpwstr/>
  </property>
  <property fmtid="{D5CDD505-2E9C-101B-9397-08002B2CF9AE}" pid="12" name="Story">
    <vt:lpwstr>1;#General Decks:About EPAM|1bb3a607-45a4-4116-99d9-b95075743ae1</vt:lpwstr>
  </property>
  <property fmtid="{D5CDD505-2E9C-101B-9397-08002B2CF9AE}" pid="13" name="MSIP_Label_2a535040-0af2-483f-adc3-a132c21e3e2b_Enabled">
    <vt:lpwstr>true</vt:lpwstr>
  </property>
  <property fmtid="{D5CDD505-2E9C-101B-9397-08002B2CF9AE}" pid="14" name="MSIP_Label_2a535040-0af2-483f-adc3-a132c21e3e2b_SetDate">
    <vt:lpwstr>2026-02-02T09:16:58Z</vt:lpwstr>
  </property>
  <property fmtid="{D5CDD505-2E9C-101B-9397-08002B2CF9AE}" pid="15" name="MSIP_Label_2a535040-0af2-483f-adc3-a132c21e3e2b_Method">
    <vt:lpwstr>Standard</vt:lpwstr>
  </property>
  <property fmtid="{D5CDD505-2E9C-101B-9397-08002B2CF9AE}" pid="16" name="MSIP_Label_2a535040-0af2-483f-adc3-a132c21e3e2b_Name">
    <vt:lpwstr>EPAM_Confidential</vt:lpwstr>
  </property>
  <property fmtid="{D5CDD505-2E9C-101B-9397-08002B2CF9AE}" pid="17" name="MSIP_Label_2a535040-0af2-483f-adc3-a132c21e3e2b_SiteId">
    <vt:lpwstr>b41b72d0-4e9f-4c26-8a69-f949f367c91d</vt:lpwstr>
  </property>
  <property fmtid="{D5CDD505-2E9C-101B-9397-08002B2CF9AE}" pid="18" name="MSIP_Label_2a535040-0af2-483f-adc3-a132c21e3e2b_ActionId">
    <vt:lpwstr>331c4b4b-ca89-4be6-a3fd-533ef0a676b1</vt:lpwstr>
  </property>
  <property fmtid="{D5CDD505-2E9C-101B-9397-08002B2CF9AE}" pid="19" name="MSIP_Label_2a535040-0af2-483f-adc3-a132c21e3e2b_ContentBits">
    <vt:lpwstr>0</vt:lpwstr>
  </property>
  <property fmtid="{D5CDD505-2E9C-101B-9397-08002B2CF9AE}" pid="20" name="MSIP_Label_2a535040-0af2-483f-adc3-a132c21e3e2b_Tag">
    <vt:lpwstr>10, 3, 0, 1</vt:lpwstr>
  </property>
  <property fmtid="{D5CDD505-2E9C-101B-9397-08002B2CF9AE}" pid="21" name="ClassificationContentMarkingFooterLocations">
    <vt:lpwstr>EPAM Master 2024.1:5\2_EPAM Master 2023.5:4\1_EPAM Master 2024.1:5\2_EPAM Master 2024.1:5\3_EPAM Master 2024.1:5\4_EPAM Master 2024.1:5\5_EPAM Master 2024.1:5\6_EPAM Master 2024.1:5\EPAM Master Dark 2023.1:7\9_EPAM Master 2024.1:5\10_EPAM Master 2024.1:5\7_EPAM Master 2024.1:5\8_EPAM Master 2024.1:5</vt:lpwstr>
  </property>
  <property fmtid="{D5CDD505-2E9C-101B-9397-08002B2CF9AE}" pid="22" name="ClassificationContentMarkingFooterText">
    <vt:lpwstr>Classified as Internal and General Business</vt:lpwstr>
  </property>
</Properties>
</file>