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5" r:id="rId4"/>
    <p:sldId id="272" r:id="rId5"/>
    <p:sldId id="259" r:id="rId6"/>
    <p:sldId id="260" r:id="rId7"/>
    <p:sldId id="261" r:id="rId8"/>
    <p:sldId id="262" r:id="rId9"/>
    <p:sldId id="283" r:id="rId10"/>
    <p:sldId id="265" r:id="rId11"/>
    <p:sldId id="266" r:id="rId12"/>
    <p:sldId id="267" r:id="rId13"/>
    <p:sldId id="281" r:id="rId14"/>
    <p:sldId id="282" r:id="rId15"/>
    <p:sldId id="263" r:id="rId16"/>
    <p:sldId id="271" r:id="rId17"/>
    <p:sldId id="273" r:id="rId18"/>
    <p:sldId id="274" r:id="rId19"/>
    <p:sldId id="275" r:id="rId20"/>
    <p:sldId id="290" r:id="rId21"/>
    <p:sldId id="291" r:id="rId22"/>
    <p:sldId id="286" r:id="rId23"/>
    <p:sldId id="278" r:id="rId24"/>
    <p:sldId id="296" r:id="rId25"/>
    <p:sldId id="279" r:id="rId26"/>
    <p:sldId id="270" r:id="rId27"/>
    <p:sldId id="294" r:id="rId28"/>
    <p:sldId id="292" r:id="rId29"/>
    <p:sldId id="293" r:id="rId30"/>
    <p:sldId id="295" r:id="rId31"/>
    <p:sldId id="268" r:id="rId32"/>
    <p:sldId id="269" r:id="rId33"/>
    <p:sldId id="277" r:id="rId34"/>
    <p:sldId id="276" r:id="rId35"/>
    <p:sldId id="280" r:id="rId36"/>
    <p:sldId id="264" r:id="rId3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1" userDrawn="1">
          <p15:clr>
            <a:srgbClr val="A4A3A4"/>
          </p15:clr>
        </p15:guide>
        <p15:guide id="2" pos="75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2980B9"/>
    <a:srgbClr val="0E1417"/>
    <a:srgbClr val="15B9B4"/>
    <a:srgbClr val="E6E0B4"/>
    <a:srgbClr val="BEB48B"/>
    <a:srgbClr val="CABA8A"/>
    <a:srgbClr val="C1AE7F"/>
    <a:srgbClr val="C6CA9E"/>
    <a:srgbClr val="C1C5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156"/>
      </p:cViewPr>
      <p:guideLst>
        <p:guide orient="horz" pos="3521"/>
        <p:guide pos="75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DD601-5AE6-4129-BB84-7A2BB28A81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2064923-B755-4E96-8EEA-82EF94D8A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2FA2B7E-B8FC-4D6D-887C-61170122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CDDA1A1-5BEA-4CBC-A64E-C5B7FD8EA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9B03AA-4971-4358-855E-2B5CE9395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9006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C1D7EB-75FE-4C86-98BD-0B546C1C9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9DF699F-BFCF-4C78-BB2F-1AAFB0816A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71FB37-D90B-4446-A1F7-066DA551F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B2BAF54-00C8-4853-8A2B-73862FF4C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A0E1D5-6D7D-45D5-9CA9-8C479D18C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7654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30F5F73-89FA-4AD5-ABBE-0256464840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B6072FD-4003-470D-A300-340A38816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9AB00E-5285-48F7-9DB2-F5764E181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BEA55F-6609-4711-A265-16DB685BA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86BCAF-11CF-4E3B-A7E5-45E30FA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487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C80498-2061-417F-A2F2-2C3F33B73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74F4A1-1914-46D8-9764-194D76D39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E2895E-7D7B-4780-981F-7D580971D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685711-7DD6-4595-AFCC-CACC365E5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1D6CDA-45F2-4023-92FE-D93C60217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781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397B46-EE0F-4C0E-8950-5F5C684A3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8CC3F9-7EF2-433E-87FB-CCEF23776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3107F9-53ED-4815-B91F-05FFA88D5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9A16D8-AEAF-453C-ACBF-050D93607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9B3DA9-6AB5-4FBE-A9FA-17CF097D1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278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04CE34-70EA-46DA-8D25-4D9E4A596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BEF5E5-5432-4F2F-9CE7-94BF415A4D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05DEE97-FA40-4A40-9EBD-0BCDAF27E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78B6CB1-0D2C-4F45-AA0B-E46287FDD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AA3CAFB-220A-4040-BB3D-01B3E7206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9814ABF-97C2-4007-B7F3-DDA1FDAB9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42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1E7DC1-7D71-41AF-A2C7-87BF46A2E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09D803A-4F21-4A96-BEDA-24C8A1CFD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0830AC2-4555-45ED-8EFB-294081EDD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93FB8C0-ABB3-46EB-8030-D3227AC31B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359DAA2-DB95-437F-8A42-2C142A256A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058BF27-3B44-4829-8C1F-8E6F4B125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05C9360-F8F1-4351-978B-A60AB1972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4B66F01-4A7E-4139-A3ED-C227F4364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78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22C25A-EC21-4EC5-9548-6C46CD30E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4E7AFC6-1827-48CE-968A-C1F9E576B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F958ADD-C471-48ED-8344-5EAEFE133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4FB133C-9953-4A37-81C2-B6BD34782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335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5AE26CC-D1D5-468C-A30B-ED82AB00D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1B01C46-6803-4045-95D9-6DB6EE156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A47E2A1-0E18-43FC-AD22-78866D5F4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873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6EB6CB-0CF0-4BDB-B2A0-2E04D9044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51B287-9EBF-4CDA-8FE6-F092A38EE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736C546-82F7-4EC2-92FB-FB10E0BF5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DE74232-22C5-416A-970E-85D5F7F74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14BEE6-B417-45A1-8319-A7B5216FF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C647C6A-03F0-41AE-B6FE-CFC7B3A2B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987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D5AC8D-F970-44C4-803D-DD8FFC546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BFBE38E-30C4-4FD3-BA15-083310F3C3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8F51DD0-7BDF-4982-B9F0-3C8411BCFB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505A70-2BD9-4232-8033-9DFD28D2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EB62C5C-4D7C-4E7B-86F7-E16B31221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55954C-F42C-426F-B6EE-00FCC6856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279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AA0B939-2F5B-42D9-9F64-35168571E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ECC3E19-2626-4EC6-A437-89CB9859B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C0DFDC-B8E0-4C08-8AB6-38D4FE1F16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79A51-0A7A-4512-A93E-B54069239E74}" type="datetimeFigureOut">
              <a:rPr lang="de-DE" smtClean="0"/>
              <a:t>24.10.2023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0A47A9-0930-46B2-BC2D-16110202E0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1D9C2C-C411-47B2-9227-2C6F171A3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30563-2FBC-4646-8379-828477925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3789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9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3.png"/><Relationship Id="rId7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2.png"/><Relationship Id="rId2" Type="http://schemas.openxmlformats.org/officeDocument/2006/relationships/image" Target="../media/image64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2.png"/><Relationship Id="rId7" Type="http://schemas.openxmlformats.org/officeDocument/2006/relationships/image" Target="../media/image712.png"/><Relationship Id="rId2" Type="http://schemas.openxmlformats.org/officeDocument/2006/relationships/image" Target="../media/image6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2.png"/><Relationship Id="rId5" Type="http://schemas.openxmlformats.org/officeDocument/2006/relationships/image" Target="../media/image692.png"/><Relationship Id="rId4" Type="http://schemas.openxmlformats.org/officeDocument/2006/relationships/image" Target="../media/image68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2.png"/><Relationship Id="rId2" Type="http://schemas.openxmlformats.org/officeDocument/2006/relationships/image" Target="../media/image7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1.png"/><Relationship Id="rId4" Type="http://schemas.openxmlformats.org/officeDocument/2006/relationships/image" Target="../media/image7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2" Type="http://schemas.openxmlformats.org/officeDocument/2006/relationships/image" Target="../media/image7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790.png"/><Relationship Id="rId9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9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880.png"/><Relationship Id="rId7" Type="http://schemas.openxmlformats.org/officeDocument/2006/relationships/image" Target="../media/image94.png"/><Relationship Id="rId2" Type="http://schemas.openxmlformats.org/officeDocument/2006/relationships/image" Target="../media/image8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1.png"/><Relationship Id="rId9" Type="http://schemas.openxmlformats.org/officeDocument/2006/relationships/image" Target="../media/image9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0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85.jpeg"/><Relationship Id="rId9" Type="http://schemas.openxmlformats.org/officeDocument/2006/relationships/image" Target="../media/image10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1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1.png"/><Relationship Id="rId3" Type="http://schemas.openxmlformats.org/officeDocument/2006/relationships/image" Target="../media/image651.png"/><Relationship Id="rId7" Type="http://schemas.openxmlformats.org/officeDocument/2006/relationships/image" Target="../media/image691.png"/><Relationship Id="rId2" Type="http://schemas.openxmlformats.org/officeDocument/2006/relationships/image" Target="../media/image6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1.png"/><Relationship Id="rId11" Type="http://schemas.openxmlformats.org/officeDocument/2006/relationships/image" Target="../media/image731.png"/><Relationship Id="rId5" Type="http://schemas.openxmlformats.org/officeDocument/2006/relationships/image" Target="../media/image671.png"/><Relationship Id="rId10" Type="http://schemas.openxmlformats.org/officeDocument/2006/relationships/image" Target="../media/image721.png"/><Relationship Id="rId4" Type="http://schemas.openxmlformats.org/officeDocument/2006/relationships/image" Target="../media/image661.png"/><Relationship Id="rId9" Type="http://schemas.openxmlformats.org/officeDocument/2006/relationships/image" Target="../media/image7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1.png"/><Relationship Id="rId3" Type="http://schemas.openxmlformats.org/officeDocument/2006/relationships/image" Target="../media/image1012.png"/><Relationship Id="rId7" Type="http://schemas.openxmlformats.org/officeDocument/2006/relationships/image" Target="../media/image691.png"/><Relationship Id="rId12" Type="http://schemas.openxmlformats.org/officeDocument/2006/relationships/image" Target="../media/image106.png"/><Relationship Id="rId2" Type="http://schemas.openxmlformats.org/officeDocument/2006/relationships/image" Target="../media/image9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1.png"/><Relationship Id="rId11" Type="http://schemas.openxmlformats.org/officeDocument/2006/relationships/image" Target="../media/image1051.png"/><Relationship Id="rId5" Type="http://schemas.openxmlformats.org/officeDocument/2006/relationships/image" Target="../media/image671.png"/><Relationship Id="rId10" Type="http://schemas.openxmlformats.org/officeDocument/2006/relationships/image" Target="../media/image1041.png"/><Relationship Id="rId4" Type="http://schemas.openxmlformats.org/officeDocument/2006/relationships/image" Target="../media/image661.png"/><Relationship Id="rId9" Type="http://schemas.openxmlformats.org/officeDocument/2006/relationships/image" Target="../media/image103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1.png"/><Relationship Id="rId13" Type="http://schemas.openxmlformats.org/officeDocument/2006/relationships/image" Target="../media/image1060.png"/><Relationship Id="rId18" Type="http://schemas.openxmlformats.org/officeDocument/2006/relationships/image" Target="../media/image111.png"/><Relationship Id="rId3" Type="http://schemas.openxmlformats.org/officeDocument/2006/relationships/image" Target="../media/image1011.png"/><Relationship Id="rId21" Type="http://schemas.openxmlformats.org/officeDocument/2006/relationships/image" Target="../media/image114.png"/><Relationship Id="rId7" Type="http://schemas.openxmlformats.org/officeDocument/2006/relationships/image" Target="../media/image691.png"/><Relationship Id="rId12" Type="http://schemas.openxmlformats.org/officeDocument/2006/relationships/image" Target="../media/image1050.png"/><Relationship Id="rId17" Type="http://schemas.openxmlformats.org/officeDocument/2006/relationships/image" Target="../media/image110.png"/><Relationship Id="rId2" Type="http://schemas.openxmlformats.org/officeDocument/2006/relationships/image" Target="../media/image991.png"/><Relationship Id="rId16" Type="http://schemas.openxmlformats.org/officeDocument/2006/relationships/image" Target="../media/image109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1.png"/><Relationship Id="rId11" Type="http://schemas.openxmlformats.org/officeDocument/2006/relationships/image" Target="../media/image1040.png"/><Relationship Id="rId5" Type="http://schemas.openxmlformats.org/officeDocument/2006/relationships/image" Target="../media/image1030.png"/><Relationship Id="rId15" Type="http://schemas.openxmlformats.org/officeDocument/2006/relationships/image" Target="../media/image108.png"/><Relationship Id="rId10" Type="http://schemas.openxmlformats.org/officeDocument/2006/relationships/image" Target="../media/image721.png"/><Relationship Id="rId19" Type="http://schemas.openxmlformats.org/officeDocument/2006/relationships/image" Target="../media/image112.png"/><Relationship Id="rId4" Type="http://schemas.openxmlformats.org/officeDocument/2006/relationships/image" Target="../media/image1020.png"/><Relationship Id="rId9" Type="http://schemas.openxmlformats.org/officeDocument/2006/relationships/image" Target="../media/image711.png"/><Relationship Id="rId14" Type="http://schemas.openxmlformats.org/officeDocument/2006/relationships/image" Target="../media/image107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image" Target="../media/image1011.png"/><Relationship Id="rId21" Type="http://schemas.openxmlformats.org/officeDocument/2006/relationships/image" Target="../media/image125.png"/><Relationship Id="rId7" Type="http://schemas.openxmlformats.org/officeDocument/2006/relationships/image" Target="../media/image691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" Type="http://schemas.openxmlformats.org/officeDocument/2006/relationships/image" Target="../media/image991.png"/><Relationship Id="rId16" Type="http://schemas.openxmlformats.org/officeDocument/2006/relationships/image" Target="../media/image120.png"/><Relationship Id="rId20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1.png"/><Relationship Id="rId11" Type="http://schemas.openxmlformats.org/officeDocument/2006/relationships/image" Target="../media/image115.png"/><Relationship Id="rId5" Type="http://schemas.openxmlformats.org/officeDocument/2006/relationships/image" Target="../media/image1030.png"/><Relationship Id="rId15" Type="http://schemas.openxmlformats.org/officeDocument/2006/relationships/image" Target="../media/image119.png"/><Relationship Id="rId10" Type="http://schemas.openxmlformats.org/officeDocument/2006/relationships/image" Target="../media/image721.png"/><Relationship Id="rId19" Type="http://schemas.openxmlformats.org/officeDocument/2006/relationships/image" Target="../media/image123.png"/><Relationship Id="rId4" Type="http://schemas.openxmlformats.org/officeDocument/2006/relationships/image" Target="../media/image1020.png"/><Relationship Id="rId14" Type="http://schemas.openxmlformats.org/officeDocument/2006/relationships/image" Target="../media/image1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21" Type="http://schemas.openxmlformats.org/officeDocument/2006/relationships/image" Target="../media/image145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24" Type="http://schemas.openxmlformats.org/officeDocument/2006/relationships/image" Target="../media/image148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23" Type="http://schemas.openxmlformats.org/officeDocument/2006/relationships/image" Target="../media/image147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0.png"/><Relationship Id="rId3" Type="http://schemas.openxmlformats.org/officeDocument/2006/relationships/image" Target="../media/image650.png"/><Relationship Id="rId7" Type="http://schemas.openxmlformats.org/officeDocument/2006/relationships/image" Target="../media/image690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0.png"/><Relationship Id="rId5" Type="http://schemas.openxmlformats.org/officeDocument/2006/relationships/image" Target="../media/image990.png"/><Relationship Id="rId4" Type="http://schemas.openxmlformats.org/officeDocument/2006/relationships/image" Target="../media/image660.png"/><Relationship Id="rId9" Type="http://schemas.openxmlformats.org/officeDocument/2006/relationships/image" Target="../media/image7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0.png"/><Relationship Id="rId3" Type="http://schemas.openxmlformats.org/officeDocument/2006/relationships/image" Target="../media/image650.png"/><Relationship Id="rId7" Type="http://schemas.openxmlformats.org/officeDocument/2006/relationships/image" Target="../media/image690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0.png"/><Relationship Id="rId5" Type="http://schemas.openxmlformats.org/officeDocument/2006/relationships/image" Target="../media/image1010.png"/><Relationship Id="rId10" Type="http://schemas.openxmlformats.org/officeDocument/2006/relationships/image" Target="../media/image760.png"/><Relationship Id="rId4" Type="http://schemas.openxmlformats.org/officeDocument/2006/relationships/image" Target="../media/image660.png"/><Relationship Id="rId9" Type="http://schemas.openxmlformats.org/officeDocument/2006/relationships/image" Target="../media/image7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sv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0.png"/><Relationship Id="rId2" Type="http://schemas.openxmlformats.org/officeDocument/2006/relationships/image" Target="../media/image8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0.png"/><Relationship Id="rId4" Type="http://schemas.openxmlformats.org/officeDocument/2006/relationships/image" Target="../media/image8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0.png"/><Relationship Id="rId7" Type="http://schemas.openxmlformats.org/officeDocument/2006/relationships/image" Target="../media/image950.png"/><Relationship Id="rId2" Type="http://schemas.openxmlformats.org/officeDocument/2006/relationships/image" Target="../media/image8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0.png"/><Relationship Id="rId5" Type="http://schemas.openxmlformats.org/officeDocument/2006/relationships/image" Target="../media/image930.png"/><Relationship Id="rId4" Type="http://schemas.openxmlformats.org/officeDocument/2006/relationships/image" Target="../media/image9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11.png"/><Relationship Id="rId7" Type="http://schemas.openxmlformats.org/officeDocument/2006/relationships/image" Target="../media/image89.png"/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3.png"/><Relationship Id="rId5" Type="http://schemas.openxmlformats.org/officeDocument/2006/relationships/image" Target="../media/image611.png"/><Relationship Id="rId4" Type="http://schemas.openxmlformats.org/officeDocument/2006/relationships/image" Target="../media/image511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14.png"/><Relationship Id="rId3" Type="http://schemas.openxmlformats.org/officeDocument/2006/relationships/image" Target="../media/image410.png"/><Relationship Id="rId7" Type="http://schemas.openxmlformats.org/officeDocument/2006/relationships/image" Target="../media/image80.png"/><Relationship Id="rId12" Type="http://schemas.openxmlformats.org/officeDocument/2006/relationships/image" Target="../media/image13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12.png"/><Relationship Id="rId5" Type="http://schemas.openxmlformats.org/officeDocument/2006/relationships/image" Target="../media/image610.png"/><Relationship Id="rId10" Type="http://schemas.openxmlformats.org/officeDocument/2006/relationships/image" Target="../media/image11.png"/><Relationship Id="rId4" Type="http://schemas.openxmlformats.org/officeDocument/2006/relationships/image" Target="../media/image510.png"/><Relationship Id="rId9" Type="http://schemas.openxmlformats.org/officeDocument/2006/relationships/image" Target="../media/image10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D8E9D166-BDB4-4F28-889C-8E39BD16C24E}"/>
              </a:ext>
            </a:extLst>
          </p:cNvPr>
          <p:cNvSpPr/>
          <p:nvPr/>
        </p:nvSpPr>
        <p:spPr>
          <a:xfrm>
            <a:off x="4645152" y="1280160"/>
            <a:ext cx="5769864" cy="285292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61D41AA-6FDB-4B03-9B54-AD3926832E9A}"/>
              </a:ext>
            </a:extLst>
          </p:cNvPr>
          <p:cNvSpPr/>
          <p:nvPr/>
        </p:nvSpPr>
        <p:spPr>
          <a:xfrm>
            <a:off x="5367528" y="2102346"/>
            <a:ext cx="4325112" cy="13266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tifakt Element Heavy" panose="020B0B03050000020004" pitchFamily="34" charset="0"/>
              <a:ea typeface="Artifakt Element Heavy" panose="020B0B030500000200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B6CC7CB-6123-4AF6-BACA-B023460871E1}"/>
              </a:ext>
            </a:extLst>
          </p:cNvPr>
          <p:cNvSpPr txBox="1"/>
          <p:nvPr/>
        </p:nvSpPr>
        <p:spPr>
          <a:xfrm>
            <a:off x="6554756" y="1951836"/>
            <a:ext cx="307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pyva</a:t>
            </a:r>
            <a:endParaRPr lang="de-DE" sz="72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183BF02-DC88-4B32-B8AC-0CB1DF9B4005}"/>
              </a:ext>
            </a:extLst>
          </p:cNvPr>
          <p:cNvSpPr txBox="1"/>
          <p:nvPr/>
        </p:nvSpPr>
        <p:spPr>
          <a:xfrm>
            <a:off x="6536945" y="3008013"/>
            <a:ext cx="3320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python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toolbox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for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vibroacoustics</a:t>
            </a:r>
            <a:endParaRPr lang="de-DE" dirty="0">
              <a:solidFill>
                <a:schemeClr val="bg1"/>
              </a:solidFill>
            </a:endParaRP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42EB20E0-D9BE-4A75-B059-C2642F8B283A}"/>
              </a:ext>
            </a:extLst>
          </p:cNvPr>
          <p:cNvCxnSpPr>
            <a:cxnSpLocks/>
          </p:cNvCxnSpPr>
          <p:nvPr/>
        </p:nvCxnSpPr>
        <p:spPr>
          <a:xfrm flipV="1">
            <a:off x="6638068" y="3085027"/>
            <a:ext cx="3086641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 descr="Stimme">
            <a:extLst>
              <a:ext uri="{FF2B5EF4-FFF2-40B4-BE49-F238E27FC236}">
                <a16:creationId xmlns:a16="http://schemas.microsoft.com/office/drawing/2014/main" id="{C559976F-D6CD-43FA-BFFD-A64F16753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632" y="2150325"/>
            <a:ext cx="1037337" cy="517765"/>
          </a:xfrm>
          <a:prstGeom prst="rect">
            <a:avLst/>
          </a:prstGeom>
        </p:spPr>
      </p:pic>
      <p:grpSp>
        <p:nvGrpSpPr>
          <p:cNvPr id="17" name="Grafik 15" descr="Drahtlos">
            <a:extLst>
              <a:ext uri="{FF2B5EF4-FFF2-40B4-BE49-F238E27FC236}">
                <a16:creationId xmlns:a16="http://schemas.microsoft.com/office/drawing/2014/main" id="{C0DC3A5F-A90A-492E-96F2-9EE09FC2BE21}"/>
              </a:ext>
            </a:extLst>
          </p:cNvPr>
          <p:cNvGrpSpPr/>
          <p:nvPr/>
        </p:nvGrpSpPr>
        <p:grpSpPr>
          <a:xfrm>
            <a:off x="5983348" y="2701463"/>
            <a:ext cx="502397" cy="517766"/>
            <a:chOff x="3316351" y="2851880"/>
            <a:chExt cx="612457" cy="612458"/>
          </a:xfrm>
          <a:solidFill>
            <a:schemeClr val="bg1"/>
          </a:solidFill>
        </p:grpSpPr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22C01402-BF90-4C16-A9D9-86820C4ABF8E}"/>
                </a:ext>
              </a:extLst>
            </p:cNvPr>
            <p:cNvSpPr/>
            <p:nvPr/>
          </p:nvSpPr>
          <p:spPr>
            <a:xfrm>
              <a:off x="3614483" y="3150013"/>
              <a:ext cx="314325" cy="314325"/>
            </a:xfrm>
            <a:custGeom>
              <a:avLst/>
              <a:gdLst>
                <a:gd name="connsiteX0" fmla="*/ 64294 w 314325"/>
                <a:gd name="connsiteY0" fmla="*/ 309086 h 314325"/>
                <a:gd name="connsiteX1" fmla="*/ 7144 w 314325"/>
                <a:gd name="connsiteY1" fmla="*/ 309086 h 314325"/>
                <a:gd name="connsiteX2" fmla="*/ 309086 w 314325"/>
                <a:gd name="connsiteY2" fmla="*/ 7144 h 314325"/>
                <a:gd name="connsiteX3" fmla="*/ 309086 w 314325"/>
                <a:gd name="connsiteY3" fmla="*/ 64294 h 314325"/>
                <a:gd name="connsiteX4" fmla="*/ 64294 w 314325"/>
                <a:gd name="connsiteY4" fmla="*/ 309086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64294" y="309086"/>
                  </a:moveTo>
                  <a:lnTo>
                    <a:pt x="7144" y="309086"/>
                  </a:lnTo>
                  <a:cubicBezTo>
                    <a:pt x="7353" y="142415"/>
                    <a:pt x="142415" y="7353"/>
                    <a:pt x="309086" y="7144"/>
                  </a:cubicBezTo>
                  <a:lnTo>
                    <a:pt x="309086" y="64294"/>
                  </a:lnTo>
                  <a:cubicBezTo>
                    <a:pt x="173956" y="64451"/>
                    <a:pt x="64451" y="173956"/>
                    <a:pt x="64294" y="3090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EEDDD876-AEB8-4774-8CC6-86EE9B0B52FA}"/>
                </a:ext>
              </a:extLst>
            </p:cNvPr>
            <p:cNvSpPr/>
            <p:nvPr/>
          </p:nvSpPr>
          <p:spPr>
            <a:xfrm>
              <a:off x="3465417" y="3001328"/>
              <a:ext cx="457200" cy="457200"/>
            </a:xfrm>
            <a:custGeom>
              <a:avLst/>
              <a:gdLst>
                <a:gd name="connsiteX0" fmla="*/ 64294 w 457200"/>
                <a:gd name="connsiteY0" fmla="*/ 457772 h 457200"/>
                <a:gd name="connsiteX1" fmla="*/ 7144 w 457200"/>
                <a:gd name="connsiteY1" fmla="*/ 457772 h 457200"/>
                <a:gd name="connsiteX2" fmla="*/ 458153 w 457200"/>
                <a:gd name="connsiteY2" fmla="*/ 7144 h 457200"/>
                <a:gd name="connsiteX3" fmla="*/ 458153 w 457200"/>
                <a:gd name="connsiteY3" fmla="*/ 64294 h 457200"/>
                <a:gd name="connsiteX4" fmla="*/ 64294 w 457200"/>
                <a:gd name="connsiteY4" fmla="*/ 457772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64294" y="457772"/>
                  </a:moveTo>
                  <a:lnTo>
                    <a:pt x="7144" y="457772"/>
                  </a:lnTo>
                  <a:cubicBezTo>
                    <a:pt x="7616" y="208944"/>
                    <a:pt x="209324" y="7406"/>
                    <a:pt x="458153" y="7144"/>
                  </a:cubicBezTo>
                  <a:lnTo>
                    <a:pt x="458153" y="64294"/>
                  </a:lnTo>
                  <a:cubicBezTo>
                    <a:pt x="240887" y="64556"/>
                    <a:pt x="64766" y="240507"/>
                    <a:pt x="64294" y="45777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5A3369CC-5359-4163-8DC1-14246289DEE2}"/>
                </a:ext>
              </a:extLst>
            </p:cNvPr>
            <p:cNvSpPr/>
            <p:nvPr/>
          </p:nvSpPr>
          <p:spPr>
            <a:xfrm>
              <a:off x="3316351" y="2851880"/>
              <a:ext cx="609600" cy="609600"/>
            </a:xfrm>
            <a:custGeom>
              <a:avLst/>
              <a:gdLst>
                <a:gd name="connsiteX0" fmla="*/ 64294 w 609600"/>
                <a:gd name="connsiteY0" fmla="*/ 607219 h 609600"/>
                <a:gd name="connsiteX1" fmla="*/ 7144 w 609600"/>
                <a:gd name="connsiteY1" fmla="*/ 607219 h 609600"/>
                <a:gd name="connsiteX2" fmla="*/ 607219 w 609600"/>
                <a:gd name="connsiteY2" fmla="*/ 7144 h 609600"/>
                <a:gd name="connsiteX3" fmla="*/ 607219 w 609600"/>
                <a:gd name="connsiteY3" fmla="*/ 64294 h 609600"/>
                <a:gd name="connsiteX4" fmla="*/ 64294 w 609600"/>
                <a:gd name="connsiteY4" fmla="*/ 60721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" h="609600">
                  <a:moveTo>
                    <a:pt x="64294" y="607219"/>
                  </a:moveTo>
                  <a:lnTo>
                    <a:pt x="7144" y="607219"/>
                  </a:lnTo>
                  <a:cubicBezTo>
                    <a:pt x="7511" y="275959"/>
                    <a:pt x="275959" y="7511"/>
                    <a:pt x="607219" y="7144"/>
                  </a:cubicBezTo>
                  <a:lnTo>
                    <a:pt x="607219" y="64294"/>
                  </a:lnTo>
                  <a:cubicBezTo>
                    <a:pt x="307500" y="64609"/>
                    <a:pt x="64609" y="307500"/>
                    <a:pt x="64294" y="6072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22" name="Rechteck 21">
            <a:extLst>
              <a:ext uri="{FF2B5EF4-FFF2-40B4-BE49-F238E27FC236}">
                <a16:creationId xmlns:a16="http://schemas.microsoft.com/office/drawing/2014/main" id="{9B39860F-1E1D-4515-8CC4-3FE8240B8123}"/>
              </a:ext>
            </a:extLst>
          </p:cNvPr>
          <p:cNvSpPr/>
          <p:nvPr/>
        </p:nvSpPr>
        <p:spPr>
          <a:xfrm>
            <a:off x="5470770" y="2410848"/>
            <a:ext cx="1087977" cy="87236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B54F291-5EBA-4D49-8827-945404D7B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704" y="1280160"/>
            <a:ext cx="28575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3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ylinder 1">
            <a:extLst>
              <a:ext uri="{FF2B5EF4-FFF2-40B4-BE49-F238E27FC236}">
                <a16:creationId xmlns:a16="http://schemas.microsoft.com/office/drawing/2014/main" id="{F4881821-FC4B-4D96-80EC-DD7EF72AEBB9}"/>
              </a:ext>
            </a:extLst>
          </p:cNvPr>
          <p:cNvSpPr/>
          <p:nvPr/>
        </p:nvSpPr>
        <p:spPr>
          <a:xfrm rot="16200000">
            <a:off x="1728039" y="539659"/>
            <a:ext cx="528547" cy="1811971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Zylinder 2">
            <a:extLst>
              <a:ext uri="{FF2B5EF4-FFF2-40B4-BE49-F238E27FC236}">
                <a16:creationId xmlns:a16="http://schemas.microsoft.com/office/drawing/2014/main" id="{74143A83-FCF7-4194-869E-9E7BAFB05290}"/>
              </a:ext>
            </a:extLst>
          </p:cNvPr>
          <p:cNvSpPr/>
          <p:nvPr/>
        </p:nvSpPr>
        <p:spPr>
          <a:xfrm rot="16200000">
            <a:off x="8526105" y="362003"/>
            <a:ext cx="185124" cy="1811971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0C026A75-248F-45EC-BFA8-9CF4C188BAB4}"/>
                  </a:ext>
                </a:extLst>
              </p:cNvPr>
              <p:cNvSpPr txBox="1"/>
              <p:nvPr/>
            </p:nvSpPr>
            <p:spPr>
              <a:xfrm>
                <a:off x="738925" y="1175426"/>
                <a:ext cx="2996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0C026A75-248F-45EC-BFA8-9CF4C188B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25" y="1175426"/>
                <a:ext cx="299697" cy="276999"/>
              </a:xfrm>
              <a:prstGeom prst="rect">
                <a:avLst/>
              </a:prstGeom>
              <a:blipFill>
                <a:blip r:embed="rId2"/>
                <a:stretch>
                  <a:fillRect l="-20408" r="-10204" b="-2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3934A571-7C8C-4CA8-A39E-2D5BDC3DA2F0}"/>
                  </a:ext>
                </a:extLst>
              </p:cNvPr>
              <p:cNvSpPr txBox="1"/>
              <p:nvPr/>
            </p:nvSpPr>
            <p:spPr>
              <a:xfrm>
                <a:off x="2934265" y="1118331"/>
                <a:ext cx="322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3934A571-7C8C-4CA8-A39E-2D5BDC3DA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4265" y="1118331"/>
                <a:ext cx="322139" cy="276999"/>
              </a:xfrm>
              <a:prstGeom prst="rect">
                <a:avLst/>
              </a:prstGeom>
              <a:blipFill>
                <a:blip r:embed="rId3"/>
                <a:stretch>
                  <a:fillRect l="-18868" r="-9434" b="-239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81579950-11D3-40F7-A110-E8590BE8A9AD}"/>
                  </a:ext>
                </a:extLst>
              </p:cNvPr>
              <p:cNvSpPr txBox="1"/>
              <p:nvPr/>
            </p:nvSpPr>
            <p:spPr>
              <a:xfrm>
                <a:off x="1485495" y="1280029"/>
                <a:ext cx="3253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81579950-11D3-40F7-A110-E8590BE8A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495" y="1280029"/>
                <a:ext cx="325345" cy="276999"/>
              </a:xfrm>
              <a:prstGeom prst="rect">
                <a:avLst/>
              </a:prstGeom>
              <a:blipFill>
                <a:blip r:embed="rId4"/>
                <a:stretch>
                  <a:fillRect l="-24528" r="-9434" b="-3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166B5C71-5455-432C-967A-7BBA1AAF1A15}"/>
                  </a:ext>
                </a:extLst>
              </p:cNvPr>
              <p:cNvSpPr txBox="1"/>
              <p:nvPr/>
            </p:nvSpPr>
            <p:spPr>
              <a:xfrm>
                <a:off x="3160852" y="1305255"/>
                <a:ext cx="106586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  <m:r>
                        <a:rPr lang="de-DE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𝐴</m:t>
                      </m:r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166B5C71-5455-432C-967A-7BBA1AAF1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852" y="1305255"/>
                <a:ext cx="1065869" cy="276999"/>
              </a:xfrm>
              <a:prstGeom prst="rect">
                <a:avLst/>
              </a:prstGeom>
              <a:blipFill>
                <a:blip r:embed="rId5"/>
                <a:stretch>
                  <a:fillRect l="-6897" r="-2874" b="-2826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03B28B60-FBD2-4064-8021-8BDBB2595946}"/>
              </a:ext>
            </a:extLst>
          </p:cNvPr>
          <p:cNvCxnSpPr/>
          <p:nvPr/>
        </p:nvCxnSpPr>
        <p:spPr>
          <a:xfrm>
            <a:off x="1105548" y="941832"/>
            <a:ext cx="177352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E6F7E3EE-0112-4822-9A9C-5536C44B1671}"/>
              </a:ext>
            </a:extLst>
          </p:cNvPr>
          <p:cNvCxnSpPr>
            <a:cxnSpLocks/>
          </p:cNvCxnSpPr>
          <p:nvPr/>
        </p:nvCxnSpPr>
        <p:spPr>
          <a:xfrm>
            <a:off x="1104613" y="813816"/>
            <a:ext cx="0" cy="46011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0D0F0D5A-F043-4886-A4E9-F0C4A860BA3F}"/>
              </a:ext>
            </a:extLst>
          </p:cNvPr>
          <p:cNvCxnSpPr>
            <a:cxnSpLocks/>
          </p:cNvCxnSpPr>
          <p:nvPr/>
        </p:nvCxnSpPr>
        <p:spPr>
          <a:xfrm>
            <a:off x="2884645" y="819912"/>
            <a:ext cx="0" cy="46011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98455DF2-7F17-4188-AF66-A8F653877ED1}"/>
                  </a:ext>
                </a:extLst>
              </p:cNvPr>
              <p:cNvSpPr txBox="1"/>
              <p:nvPr/>
            </p:nvSpPr>
            <p:spPr>
              <a:xfrm>
                <a:off x="7356788" y="1105081"/>
                <a:ext cx="2996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98455DF2-7F17-4188-AF66-A8F653877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788" y="1105081"/>
                <a:ext cx="299697" cy="276999"/>
              </a:xfrm>
              <a:prstGeom prst="rect">
                <a:avLst/>
              </a:prstGeom>
              <a:blipFill>
                <a:blip r:embed="rId6"/>
                <a:stretch>
                  <a:fillRect l="-20408" r="-10204" b="-239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5A4B4A2B-86F7-49D0-8255-9B165AF44085}"/>
                  </a:ext>
                </a:extLst>
              </p:cNvPr>
              <p:cNvSpPr txBox="1"/>
              <p:nvPr/>
            </p:nvSpPr>
            <p:spPr>
              <a:xfrm>
                <a:off x="9537477" y="1111026"/>
                <a:ext cx="322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5A4B4A2B-86F7-49D0-8255-9B165AF44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7477" y="1111026"/>
                <a:ext cx="322139" cy="276999"/>
              </a:xfrm>
              <a:prstGeom prst="rect">
                <a:avLst/>
              </a:prstGeom>
              <a:blipFill>
                <a:blip r:embed="rId7"/>
                <a:stretch>
                  <a:fillRect l="-19231" r="-11538" b="-239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F626385F-3B2D-4DE5-9410-A565DAF9AF2E}"/>
                  </a:ext>
                </a:extLst>
              </p:cNvPr>
              <p:cNvSpPr txBox="1"/>
              <p:nvPr/>
            </p:nvSpPr>
            <p:spPr>
              <a:xfrm>
                <a:off x="7546120" y="1865828"/>
                <a:ext cx="3253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F626385F-3B2D-4DE5-9410-A565DAF9A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6120" y="1865828"/>
                <a:ext cx="325345" cy="276999"/>
              </a:xfrm>
              <a:prstGeom prst="rect">
                <a:avLst/>
              </a:prstGeom>
              <a:blipFill>
                <a:blip r:embed="rId8"/>
                <a:stretch>
                  <a:fillRect l="-24528" r="-9434" b="-2826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D33FDB5F-2E77-42DF-A552-244CB21C7D0E}"/>
                  </a:ext>
                </a:extLst>
              </p:cNvPr>
              <p:cNvSpPr txBox="1"/>
              <p:nvPr/>
            </p:nvSpPr>
            <p:spPr>
              <a:xfrm>
                <a:off x="9350759" y="1838353"/>
                <a:ext cx="34778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D33FDB5F-2E77-42DF-A552-244CB21C7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0759" y="1838353"/>
                <a:ext cx="347788" cy="276999"/>
              </a:xfrm>
              <a:prstGeom prst="rect">
                <a:avLst/>
              </a:prstGeom>
              <a:blipFill>
                <a:blip r:embed="rId9"/>
                <a:stretch>
                  <a:fillRect l="-21053" r="-8772" b="-3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C723D392-94E0-4049-8F64-650BD69E2650}"/>
              </a:ext>
            </a:extLst>
          </p:cNvPr>
          <p:cNvGrpSpPr/>
          <p:nvPr/>
        </p:nvGrpSpPr>
        <p:grpSpPr>
          <a:xfrm>
            <a:off x="1095471" y="1386709"/>
            <a:ext cx="370559" cy="114092"/>
            <a:chOff x="1095471" y="1386709"/>
            <a:chExt cx="370559" cy="114092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622ABD81-55C8-415A-9115-09976EC48CA9}"/>
                </a:ext>
              </a:extLst>
            </p:cNvPr>
            <p:cNvSpPr/>
            <p:nvPr/>
          </p:nvSpPr>
          <p:spPr>
            <a:xfrm>
              <a:off x="1095471" y="1386709"/>
              <a:ext cx="118872" cy="11409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0FD9E1F5-D43E-4725-BEBB-59860F35070D}"/>
                </a:ext>
              </a:extLst>
            </p:cNvPr>
            <p:cNvCxnSpPr>
              <a:cxnSpLocks/>
              <a:stCxn id="2" idx="0"/>
            </p:cNvCxnSpPr>
            <p:nvPr/>
          </p:nvCxnSpPr>
          <p:spPr>
            <a:xfrm flipV="1">
              <a:off x="1218464" y="1443756"/>
              <a:ext cx="247566" cy="18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9DC6CD02-CA63-4FC8-AF88-89E62D2A4C19}"/>
              </a:ext>
            </a:extLst>
          </p:cNvPr>
          <p:cNvGrpSpPr/>
          <p:nvPr/>
        </p:nvGrpSpPr>
        <p:grpSpPr>
          <a:xfrm>
            <a:off x="2790293" y="1395330"/>
            <a:ext cx="370559" cy="114092"/>
            <a:chOff x="1095471" y="1386709"/>
            <a:chExt cx="370559" cy="114092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9A02052C-DAC2-4403-810A-2E64EE986291}"/>
                </a:ext>
              </a:extLst>
            </p:cNvPr>
            <p:cNvSpPr/>
            <p:nvPr/>
          </p:nvSpPr>
          <p:spPr>
            <a:xfrm>
              <a:off x="1095471" y="1386709"/>
              <a:ext cx="118872" cy="11409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1" name="Gerade Verbindung mit Pfeil 30">
              <a:extLst>
                <a:ext uri="{FF2B5EF4-FFF2-40B4-BE49-F238E27FC236}">
                  <a16:creationId xmlns:a16="http://schemas.microsoft.com/office/drawing/2014/main" id="{3CA031B9-F8F3-4F61-977D-D1E18A3BB4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18464" y="1443756"/>
              <a:ext cx="247566" cy="18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Verbinder: gekrümmt 32">
            <a:extLst>
              <a:ext uri="{FF2B5EF4-FFF2-40B4-BE49-F238E27FC236}">
                <a16:creationId xmlns:a16="http://schemas.microsoft.com/office/drawing/2014/main" id="{411BEBCF-6FD9-4564-B12A-B4E49746C0CE}"/>
              </a:ext>
            </a:extLst>
          </p:cNvPr>
          <p:cNvCxnSpPr/>
          <p:nvPr/>
        </p:nvCxnSpPr>
        <p:spPr>
          <a:xfrm flipV="1">
            <a:off x="853591" y="1595336"/>
            <a:ext cx="310845" cy="294409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B77BF2CB-77D5-44E8-835B-C57A9E0CC967}"/>
                  </a:ext>
                </a:extLst>
              </p:cNvPr>
              <p:cNvSpPr txBox="1"/>
              <p:nvPr/>
            </p:nvSpPr>
            <p:spPr>
              <a:xfrm>
                <a:off x="638416" y="1751245"/>
                <a:ext cx="29860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B77BF2CB-77D5-44E8-835B-C57A9E0CC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16" y="1751245"/>
                <a:ext cx="298607" cy="276999"/>
              </a:xfrm>
              <a:prstGeom prst="rect">
                <a:avLst/>
              </a:prstGeom>
              <a:blipFill>
                <a:blip r:embed="rId10"/>
                <a:stretch>
                  <a:fillRect l="-18367" r="-2041" b="-108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Verbinder: gekrümmt 34">
            <a:extLst>
              <a:ext uri="{FF2B5EF4-FFF2-40B4-BE49-F238E27FC236}">
                <a16:creationId xmlns:a16="http://schemas.microsoft.com/office/drawing/2014/main" id="{AA1D8D60-FE84-497F-B5F7-238671B0E9E4}"/>
              </a:ext>
            </a:extLst>
          </p:cNvPr>
          <p:cNvCxnSpPr>
            <a:cxnSpLocks/>
          </p:cNvCxnSpPr>
          <p:nvPr/>
        </p:nvCxnSpPr>
        <p:spPr>
          <a:xfrm rot="10800000">
            <a:off x="2260880" y="1509422"/>
            <a:ext cx="493447" cy="35640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7CB88C96-49FF-46A5-9588-623B9E6E7AF8}"/>
              </a:ext>
            </a:extLst>
          </p:cNvPr>
          <p:cNvSpPr txBox="1"/>
          <p:nvPr/>
        </p:nvSpPr>
        <p:spPr>
          <a:xfrm>
            <a:off x="2811074" y="170507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Fluid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4C5C9FF5-ACBD-4E97-AFF2-5DCB05FF1713}"/>
                  </a:ext>
                </a:extLst>
              </p:cNvPr>
              <p:cNvSpPr txBox="1"/>
              <p:nvPr/>
            </p:nvSpPr>
            <p:spPr>
              <a:xfrm>
                <a:off x="1894121" y="636979"/>
                <a:ext cx="18107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4C5C9FF5-ACBD-4E97-AFF2-5DCB05FF1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121" y="636979"/>
                <a:ext cx="181075" cy="276999"/>
              </a:xfrm>
              <a:prstGeom prst="rect">
                <a:avLst/>
              </a:prstGeom>
              <a:blipFill>
                <a:blip r:embed="rId11"/>
                <a:stretch>
                  <a:fillRect l="-34483" r="-27586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Zylinder 25">
            <a:extLst>
              <a:ext uri="{FF2B5EF4-FFF2-40B4-BE49-F238E27FC236}">
                <a16:creationId xmlns:a16="http://schemas.microsoft.com/office/drawing/2014/main" id="{E4D324A9-A9A1-421B-A300-7A4F84621E83}"/>
              </a:ext>
            </a:extLst>
          </p:cNvPr>
          <p:cNvSpPr/>
          <p:nvPr/>
        </p:nvSpPr>
        <p:spPr>
          <a:xfrm rot="16200000">
            <a:off x="1766318" y="2252145"/>
            <a:ext cx="528547" cy="1811971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2D9DF18A-2E5C-4331-A48C-F053103CEB51}"/>
              </a:ext>
            </a:extLst>
          </p:cNvPr>
          <p:cNvGrpSpPr/>
          <p:nvPr/>
        </p:nvGrpSpPr>
        <p:grpSpPr>
          <a:xfrm>
            <a:off x="2020368" y="3101084"/>
            <a:ext cx="370559" cy="114092"/>
            <a:chOff x="1095471" y="1386709"/>
            <a:chExt cx="370559" cy="114092"/>
          </a:xfrm>
        </p:grpSpPr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167EF39E-E9C5-4C70-9468-6F74FD70DF19}"/>
                </a:ext>
              </a:extLst>
            </p:cNvPr>
            <p:cNvSpPr/>
            <p:nvPr/>
          </p:nvSpPr>
          <p:spPr>
            <a:xfrm>
              <a:off x="1095471" y="1386709"/>
              <a:ext cx="118872" cy="11409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6" name="Gerade Verbindung mit Pfeil 35">
              <a:extLst>
                <a:ext uri="{FF2B5EF4-FFF2-40B4-BE49-F238E27FC236}">
                  <a16:creationId xmlns:a16="http://schemas.microsoft.com/office/drawing/2014/main" id="{56C2150D-2AF1-4F63-A274-7DE7901E83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18464" y="1443756"/>
              <a:ext cx="247566" cy="18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Ellipse 5">
            <a:extLst>
              <a:ext uri="{FF2B5EF4-FFF2-40B4-BE49-F238E27FC236}">
                <a16:creationId xmlns:a16="http://schemas.microsoft.com/office/drawing/2014/main" id="{A8627212-4463-456F-817C-90746B75E6B9}"/>
              </a:ext>
            </a:extLst>
          </p:cNvPr>
          <p:cNvSpPr/>
          <p:nvPr/>
        </p:nvSpPr>
        <p:spPr>
          <a:xfrm>
            <a:off x="1921102" y="2893856"/>
            <a:ext cx="137160" cy="5285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E3BC958F-DDC4-422F-B7C5-2C9B3309EB3D}"/>
              </a:ext>
            </a:extLst>
          </p:cNvPr>
          <p:cNvSpPr/>
          <p:nvPr/>
        </p:nvSpPr>
        <p:spPr>
          <a:xfrm>
            <a:off x="1834685" y="3101084"/>
            <a:ext cx="118872" cy="11409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95756EE0-703F-4251-8813-2810892FABF6}"/>
                  </a:ext>
                </a:extLst>
              </p:cNvPr>
              <p:cNvSpPr txBox="1"/>
              <p:nvPr/>
            </p:nvSpPr>
            <p:spPr>
              <a:xfrm>
                <a:off x="1603412" y="3149347"/>
                <a:ext cx="2996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95756EE0-703F-4251-8813-2810892FAB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412" y="3149347"/>
                <a:ext cx="299697" cy="276999"/>
              </a:xfrm>
              <a:prstGeom prst="rect">
                <a:avLst/>
              </a:prstGeom>
              <a:blipFill>
                <a:blip r:embed="rId12"/>
                <a:stretch>
                  <a:fillRect l="-20408" r="-10204" b="-2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B2A31F42-ABF1-4082-BB6F-08850059376A}"/>
                  </a:ext>
                </a:extLst>
              </p:cNvPr>
              <p:cNvSpPr txBox="1"/>
              <p:nvPr/>
            </p:nvSpPr>
            <p:spPr>
              <a:xfrm>
                <a:off x="2134791" y="3145405"/>
                <a:ext cx="322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B2A31F42-ABF1-4082-BB6F-088500593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4791" y="3145405"/>
                <a:ext cx="322139" cy="276999"/>
              </a:xfrm>
              <a:prstGeom prst="rect">
                <a:avLst/>
              </a:prstGeom>
              <a:blipFill>
                <a:blip r:embed="rId13"/>
                <a:stretch>
                  <a:fillRect l="-18868" r="-9434" b="-2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feld 45">
                <a:extLst>
                  <a:ext uri="{FF2B5EF4-FFF2-40B4-BE49-F238E27FC236}">
                    <a16:creationId xmlns:a16="http://schemas.microsoft.com/office/drawing/2014/main" id="{012A5493-7E5D-42D6-B5FD-9CC78B63C9DD}"/>
                  </a:ext>
                </a:extLst>
              </p:cNvPr>
              <p:cNvSpPr txBox="1"/>
              <p:nvPr/>
            </p:nvSpPr>
            <p:spPr>
              <a:xfrm>
                <a:off x="2046804" y="2588358"/>
                <a:ext cx="9215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  <m:r>
                        <a:rPr lang="de-DE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46" name="Textfeld 45">
                <a:extLst>
                  <a:ext uri="{FF2B5EF4-FFF2-40B4-BE49-F238E27FC236}">
                    <a16:creationId xmlns:a16="http://schemas.microsoft.com/office/drawing/2014/main" id="{012A5493-7E5D-42D6-B5FD-9CC78B63C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804" y="2588358"/>
                <a:ext cx="921598" cy="276999"/>
              </a:xfrm>
              <a:prstGeom prst="rect">
                <a:avLst/>
              </a:prstGeom>
              <a:blipFill>
                <a:blip r:embed="rId14"/>
                <a:stretch>
                  <a:fillRect l="-7947" r="-3311" b="-3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83830A17-3249-42FF-BBD8-6A637425006B}"/>
                  </a:ext>
                </a:extLst>
              </p:cNvPr>
              <p:cNvSpPr txBox="1"/>
              <p:nvPr/>
            </p:nvSpPr>
            <p:spPr>
              <a:xfrm>
                <a:off x="3693786" y="2865357"/>
                <a:ext cx="1668726" cy="5196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,1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1" i="1"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de-DE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sub>
                          </m:sSub>
                          <m:r>
                            <a:rPr lang="de-DE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de-DE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1" i="1"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de-DE" b="1" i="1">
                                  <a:latin typeface="Cambria Math" panose="02040503050406030204" pitchFamily="18" charset="0"/>
                                </a:rPr>
                                <m:t>𝑳</m:t>
                              </m:r>
                            </m:sub>
                          </m:sSub>
                        </m:num>
                        <m:den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den>
                      </m:f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83830A17-3249-42FF-BBD8-6A6374250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3786" y="2865357"/>
                <a:ext cx="1668726" cy="51969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4B108B33-063C-4C6E-9F41-6AC7CF83863F}"/>
                  </a:ext>
                </a:extLst>
              </p:cNvPr>
              <p:cNvSpPr/>
              <p:nvPr/>
            </p:nvSpPr>
            <p:spPr>
              <a:xfrm>
                <a:off x="2507603" y="3536691"/>
                <a:ext cx="760273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,1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4B108B33-063C-4C6E-9F41-6AC7CF8386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7603" y="3536691"/>
                <a:ext cx="760273" cy="38151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Verbinder: gekrümmt 46">
            <a:extLst>
              <a:ext uri="{FF2B5EF4-FFF2-40B4-BE49-F238E27FC236}">
                <a16:creationId xmlns:a16="http://schemas.microsoft.com/office/drawing/2014/main" id="{4072DD12-841C-4A1F-859C-85B9F3AACF09}"/>
              </a:ext>
            </a:extLst>
          </p:cNvPr>
          <p:cNvCxnSpPr>
            <a:cxnSpLocks/>
          </p:cNvCxnSpPr>
          <p:nvPr/>
        </p:nvCxnSpPr>
        <p:spPr>
          <a:xfrm rot="10800000">
            <a:off x="2030591" y="3349566"/>
            <a:ext cx="493447" cy="35640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9BBE30DB-801E-4EB1-8EF0-363E47094BFF}"/>
              </a:ext>
            </a:extLst>
          </p:cNvPr>
          <p:cNvGrpSpPr/>
          <p:nvPr/>
        </p:nvGrpSpPr>
        <p:grpSpPr>
          <a:xfrm>
            <a:off x="835906" y="4555668"/>
            <a:ext cx="2479602" cy="1090544"/>
            <a:chOff x="835906" y="4555668"/>
            <a:chExt cx="2479602" cy="1090544"/>
          </a:xfrm>
        </p:grpSpPr>
        <p:cxnSp>
          <p:nvCxnSpPr>
            <p:cNvPr id="44" name="Gerade Verbindung 97">
              <a:extLst>
                <a:ext uri="{FF2B5EF4-FFF2-40B4-BE49-F238E27FC236}">
                  <a16:creationId xmlns:a16="http://schemas.microsoft.com/office/drawing/2014/main" id="{F8C71104-F87B-4BF0-BFEC-9598C7D81C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0562" y="4555668"/>
              <a:ext cx="0" cy="10905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107">
              <a:extLst>
                <a:ext uri="{FF2B5EF4-FFF2-40B4-BE49-F238E27FC236}">
                  <a16:creationId xmlns:a16="http://schemas.microsoft.com/office/drawing/2014/main" id="{1959A0FC-E1E7-40C0-BAF5-CAFB1CE9A7D2}"/>
                </a:ext>
              </a:extLst>
            </p:cNvPr>
            <p:cNvCxnSpPr/>
            <p:nvPr/>
          </p:nvCxnSpPr>
          <p:spPr>
            <a:xfrm rot="16200000" flipV="1">
              <a:off x="841226" y="548645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108">
              <a:extLst>
                <a:ext uri="{FF2B5EF4-FFF2-40B4-BE49-F238E27FC236}">
                  <a16:creationId xmlns:a16="http://schemas.microsoft.com/office/drawing/2014/main" id="{B41D9F4C-7A12-4F03-B4D5-74D1351F810C}"/>
                </a:ext>
              </a:extLst>
            </p:cNvPr>
            <p:cNvCxnSpPr/>
            <p:nvPr/>
          </p:nvCxnSpPr>
          <p:spPr>
            <a:xfrm rot="16200000" flipV="1">
              <a:off x="841226" y="541444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111">
              <a:extLst>
                <a:ext uri="{FF2B5EF4-FFF2-40B4-BE49-F238E27FC236}">
                  <a16:creationId xmlns:a16="http://schemas.microsoft.com/office/drawing/2014/main" id="{3BBE0976-99D4-4E1D-B6B5-17FDD2DE5D64}"/>
                </a:ext>
              </a:extLst>
            </p:cNvPr>
            <p:cNvCxnSpPr/>
            <p:nvPr/>
          </p:nvCxnSpPr>
          <p:spPr>
            <a:xfrm rot="16200000" flipV="1">
              <a:off x="841226" y="534243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114">
              <a:extLst>
                <a:ext uri="{FF2B5EF4-FFF2-40B4-BE49-F238E27FC236}">
                  <a16:creationId xmlns:a16="http://schemas.microsoft.com/office/drawing/2014/main" id="{97C16D08-58C3-4625-ADAD-FF3CCD9431EA}"/>
                </a:ext>
              </a:extLst>
            </p:cNvPr>
            <p:cNvCxnSpPr/>
            <p:nvPr/>
          </p:nvCxnSpPr>
          <p:spPr>
            <a:xfrm rot="16200000" flipV="1">
              <a:off x="841226" y="527042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116">
              <a:extLst>
                <a:ext uri="{FF2B5EF4-FFF2-40B4-BE49-F238E27FC236}">
                  <a16:creationId xmlns:a16="http://schemas.microsoft.com/office/drawing/2014/main" id="{6FDF3128-554C-43B8-9EBB-5BCEE6BC4466}"/>
                </a:ext>
              </a:extLst>
            </p:cNvPr>
            <p:cNvCxnSpPr/>
            <p:nvPr/>
          </p:nvCxnSpPr>
          <p:spPr>
            <a:xfrm rot="16200000" flipV="1">
              <a:off x="841226" y="519842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117">
              <a:extLst>
                <a:ext uri="{FF2B5EF4-FFF2-40B4-BE49-F238E27FC236}">
                  <a16:creationId xmlns:a16="http://schemas.microsoft.com/office/drawing/2014/main" id="{D98FB36A-4FD0-4B38-B482-1CC11A126309}"/>
                </a:ext>
              </a:extLst>
            </p:cNvPr>
            <p:cNvCxnSpPr/>
            <p:nvPr/>
          </p:nvCxnSpPr>
          <p:spPr>
            <a:xfrm rot="16200000" flipV="1">
              <a:off x="841226" y="512641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118">
              <a:extLst>
                <a:ext uri="{FF2B5EF4-FFF2-40B4-BE49-F238E27FC236}">
                  <a16:creationId xmlns:a16="http://schemas.microsoft.com/office/drawing/2014/main" id="{AAF88691-E454-40AD-9266-25E9098B7575}"/>
                </a:ext>
              </a:extLst>
            </p:cNvPr>
            <p:cNvCxnSpPr/>
            <p:nvPr/>
          </p:nvCxnSpPr>
          <p:spPr>
            <a:xfrm rot="16200000" flipV="1">
              <a:off x="841226" y="505440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162">
              <a:extLst>
                <a:ext uri="{FF2B5EF4-FFF2-40B4-BE49-F238E27FC236}">
                  <a16:creationId xmlns:a16="http://schemas.microsoft.com/office/drawing/2014/main" id="{1F364DB0-A9FB-452F-90B2-78E25C15A590}"/>
                </a:ext>
              </a:extLst>
            </p:cNvPr>
            <p:cNvCxnSpPr/>
            <p:nvPr/>
          </p:nvCxnSpPr>
          <p:spPr>
            <a:xfrm rot="16200000" flipV="1">
              <a:off x="841226" y="498239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163">
              <a:extLst>
                <a:ext uri="{FF2B5EF4-FFF2-40B4-BE49-F238E27FC236}">
                  <a16:creationId xmlns:a16="http://schemas.microsoft.com/office/drawing/2014/main" id="{63BF513E-0F8D-4067-A641-8B35E3890A3A}"/>
                </a:ext>
              </a:extLst>
            </p:cNvPr>
            <p:cNvCxnSpPr/>
            <p:nvPr/>
          </p:nvCxnSpPr>
          <p:spPr>
            <a:xfrm rot="16200000" flipV="1">
              <a:off x="841226" y="491038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164">
              <a:extLst>
                <a:ext uri="{FF2B5EF4-FFF2-40B4-BE49-F238E27FC236}">
                  <a16:creationId xmlns:a16="http://schemas.microsoft.com/office/drawing/2014/main" id="{1A620C56-47D0-4BE5-A905-D2700E684775}"/>
                </a:ext>
              </a:extLst>
            </p:cNvPr>
            <p:cNvCxnSpPr/>
            <p:nvPr/>
          </p:nvCxnSpPr>
          <p:spPr>
            <a:xfrm rot="16200000" flipV="1">
              <a:off x="841226" y="483838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165">
              <a:extLst>
                <a:ext uri="{FF2B5EF4-FFF2-40B4-BE49-F238E27FC236}">
                  <a16:creationId xmlns:a16="http://schemas.microsoft.com/office/drawing/2014/main" id="{95C739DE-8C0F-4ED3-B1CA-E8E215C0F307}"/>
                </a:ext>
              </a:extLst>
            </p:cNvPr>
            <p:cNvCxnSpPr/>
            <p:nvPr/>
          </p:nvCxnSpPr>
          <p:spPr>
            <a:xfrm rot="16200000" flipV="1">
              <a:off x="841226" y="476637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166">
              <a:extLst>
                <a:ext uri="{FF2B5EF4-FFF2-40B4-BE49-F238E27FC236}">
                  <a16:creationId xmlns:a16="http://schemas.microsoft.com/office/drawing/2014/main" id="{4095DEC6-6E9B-4042-817F-D6B7F3E78AF1}"/>
                </a:ext>
              </a:extLst>
            </p:cNvPr>
            <p:cNvCxnSpPr/>
            <p:nvPr/>
          </p:nvCxnSpPr>
          <p:spPr>
            <a:xfrm rot="16200000" flipV="1">
              <a:off x="841226" y="469436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167">
              <a:extLst>
                <a:ext uri="{FF2B5EF4-FFF2-40B4-BE49-F238E27FC236}">
                  <a16:creationId xmlns:a16="http://schemas.microsoft.com/office/drawing/2014/main" id="{3D853D41-9157-4D62-8473-9E1923501CFE}"/>
                </a:ext>
              </a:extLst>
            </p:cNvPr>
            <p:cNvCxnSpPr/>
            <p:nvPr/>
          </p:nvCxnSpPr>
          <p:spPr>
            <a:xfrm rot="16200000" flipV="1">
              <a:off x="841226" y="462235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168">
              <a:extLst>
                <a:ext uri="{FF2B5EF4-FFF2-40B4-BE49-F238E27FC236}">
                  <a16:creationId xmlns:a16="http://schemas.microsoft.com/office/drawing/2014/main" id="{D5CCF6B1-77D1-487F-9723-A60E3DE70674}"/>
                </a:ext>
              </a:extLst>
            </p:cNvPr>
            <p:cNvCxnSpPr/>
            <p:nvPr/>
          </p:nvCxnSpPr>
          <p:spPr>
            <a:xfrm rot="16200000" flipV="1">
              <a:off x="841226" y="455034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97">
              <a:extLst>
                <a:ext uri="{FF2B5EF4-FFF2-40B4-BE49-F238E27FC236}">
                  <a16:creationId xmlns:a16="http://schemas.microsoft.com/office/drawing/2014/main" id="{A2F7CAB5-C029-4138-BDE4-485A78AA3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0852" y="4566092"/>
              <a:ext cx="0" cy="107977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107">
              <a:extLst>
                <a:ext uri="{FF2B5EF4-FFF2-40B4-BE49-F238E27FC236}">
                  <a16:creationId xmlns:a16="http://schemas.microsoft.com/office/drawing/2014/main" id="{83204DBA-8205-40A2-865F-4D29BD3F12D5}"/>
                </a:ext>
              </a:extLst>
            </p:cNvPr>
            <p:cNvCxnSpPr/>
            <p:nvPr/>
          </p:nvCxnSpPr>
          <p:spPr>
            <a:xfrm rot="5400000" flipH="1" flipV="1">
              <a:off x="3166172" y="549687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108">
              <a:extLst>
                <a:ext uri="{FF2B5EF4-FFF2-40B4-BE49-F238E27FC236}">
                  <a16:creationId xmlns:a16="http://schemas.microsoft.com/office/drawing/2014/main" id="{FF100F5D-2C88-439F-AC74-745285D60D86}"/>
                </a:ext>
              </a:extLst>
            </p:cNvPr>
            <p:cNvCxnSpPr/>
            <p:nvPr/>
          </p:nvCxnSpPr>
          <p:spPr>
            <a:xfrm rot="5400000" flipH="1" flipV="1">
              <a:off x="3166172" y="542486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111">
              <a:extLst>
                <a:ext uri="{FF2B5EF4-FFF2-40B4-BE49-F238E27FC236}">
                  <a16:creationId xmlns:a16="http://schemas.microsoft.com/office/drawing/2014/main" id="{64E81669-5ED5-4796-A802-1B93964A694F}"/>
                </a:ext>
              </a:extLst>
            </p:cNvPr>
            <p:cNvCxnSpPr/>
            <p:nvPr/>
          </p:nvCxnSpPr>
          <p:spPr>
            <a:xfrm rot="5400000" flipH="1" flipV="1">
              <a:off x="3166172" y="535286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 Verbindung 114">
              <a:extLst>
                <a:ext uri="{FF2B5EF4-FFF2-40B4-BE49-F238E27FC236}">
                  <a16:creationId xmlns:a16="http://schemas.microsoft.com/office/drawing/2014/main" id="{B0C70AAF-B00B-41AB-A1F3-FC0D4EF5CC13}"/>
                </a:ext>
              </a:extLst>
            </p:cNvPr>
            <p:cNvCxnSpPr/>
            <p:nvPr/>
          </p:nvCxnSpPr>
          <p:spPr>
            <a:xfrm rot="5400000" flipH="1" flipV="1">
              <a:off x="3166172" y="528085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116">
              <a:extLst>
                <a:ext uri="{FF2B5EF4-FFF2-40B4-BE49-F238E27FC236}">
                  <a16:creationId xmlns:a16="http://schemas.microsoft.com/office/drawing/2014/main" id="{5CB13702-3890-46A4-8662-74C7BA952B86}"/>
                </a:ext>
              </a:extLst>
            </p:cNvPr>
            <p:cNvCxnSpPr/>
            <p:nvPr/>
          </p:nvCxnSpPr>
          <p:spPr>
            <a:xfrm rot="5400000" flipH="1" flipV="1">
              <a:off x="3166172" y="520884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117">
              <a:extLst>
                <a:ext uri="{FF2B5EF4-FFF2-40B4-BE49-F238E27FC236}">
                  <a16:creationId xmlns:a16="http://schemas.microsoft.com/office/drawing/2014/main" id="{3C37E617-8344-495B-8954-D1D6E4CF65C2}"/>
                </a:ext>
              </a:extLst>
            </p:cNvPr>
            <p:cNvCxnSpPr/>
            <p:nvPr/>
          </p:nvCxnSpPr>
          <p:spPr>
            <a:xfrm rot="5400000" flipH="1" flipV="1">
              <a:off x="3166172" y="513683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118">
              <a:extLst>
                <a:ext uri="{FF2B5EF4-FFF2-40B4-BE49-F238E27FC236}">
                  <a16:creationId xmlns:a16="http://schemas.microsoft.com/office/drawing/2014/main" id="{CD864C92-5F51-43C7-8215-782FB3ED8029}"/>
                </a:ext>
              </a:extLst>
            </p:cNvPr>
            <p:cNvCxnSpPr/>
            <p:nvPr/>
          </p:nvCxnSpPr>
          <p:spPr>
            <a:xfrm rot="5400000" flipH="1" flipV="1">
              <a:off x="3166172" y="506482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162">
              <a:extLst>
                <a:ext uri="{FF2B5EF4-FFF2-40B4-BE49-F238E27FC236}">
                  <a16:creationId xmlns:a16="http://schemas.microsoft.com/office/drawing/2014/main" id="{64C7BF8C-3A48-44E0-A224-527620E1B98D}"/>
                </a:ext>
              </a:extLst>
            </p:cNvPr>
            <p:cNvCxnSpPr/>
            <p:nvPr/>
          </p:nvCxnSpPr>
          <p:spPr>
            <a:xfrm rot="5400000" flipH="1" flipV="1">
              <a:off x="3166172" y="499282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 Verbindung 163">
              <a:extLst>
                <a:ext uri="{FF2B5EF4-FFF2-40B4-BE49-F238E27FC236}">
                  <a16:creationId xmlns:a16="http://schemas.microsoft.com/office/drawing/2014/main" id="{9C4EF356-E7AD-4616-BCCB-D59FBA1483EC}"/>
                </a:ext>
              </a:extLst>
            </p:cNvPr>
            <p:cNvCxnSpPr/>
            <p:nvPr/>
          </p:nvCxnSpPr>
          <p:spPr>
            <a:xfrm rot="5400000" flipH="1" flipV="1">
              <a:off x="3166172" y="492081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Gerade Verbindung 164">
              <a:extLst>
                <a:ext uri="{FF2B5EF4-FFF2-40B4-BE49-F238E27FC236}">
                  <a16:creationId xmlns:a16="http://schemas.microsoft.com/office/drawing/2014/main" id="{01178402-E6FD-43BC-B6D2-2EFEF3356567}"/>
                </a:ext>
              </a:extLst>
            </p:cNvPr>
            <p:cNvCxnSpPr/>
            <p:nvPr/>
          </p:nvCxnSpPr>
          <p:spPr>
            <a:xfrm rot="5400000" flipH="1" flipV="1">
              <a:off x="3166172" y="484880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 Verbindung 165">
              <a:extLst>
                <a:ext uri="{FF2B5EF4-FFF2-40B4-BE49-F238E27FC236}">
                  <a16:creationId xmlns:a16="http://schemas.microsoft.com/office/drawing/2014/main" id="{BD43F0F3-8BB9-4F37-9B01-302C3C715F13}"/>
                </a:ext>
              </a:extLst>
            </p:cNvPr>
            <p:cNvCxnSpPr/>
            <p:nvPr/>
          </p:nvCxnSpPr>
          <p:spPr>
            <a:xfrm rot="5400000" flipH="1" flipV="1">
              <a:off x="3166172" y="477679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 Verbindung 166">
              <a:extLst>
                <a:ext uri="{FF2B5EF4-FFF2-40B4-BE49-F238E27FC236}">
                  <a16:creationId xmlns:a16="http://schemas.microsoft.com/office/drawing/2014/main" id="{AFBBA838-32F0-41EA-93CD-97A8304A16ED}"/>
                </a:ext>
              </a:extLst>
            </p:cNvPr>
            <p:cNvCxnSpPr/>
            <p:nvPr/>
          </p:nvCxnSpPr>
          <p:spPr>
            <a:xfrm rot="5400000" flipH="1" flipV="1">
              <a:off x="3166172" y="470478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167">
              <a:extLst>
                <a:ext uri="{FF2B5EF4-FFF2-40B4-BE49-F238E27FC236}">
                  <a16:creationId xmlns:a16="http://schemas.microsoft.com/office/drawing/2014/main" id="{BB748BA6-77C0-4826-9548-7C2AD4029122}"/>
                </a:ext>
              </a:extLst>
            </p:cNvPr>
            <p:cNvCxnSpPr/>
            <p:nvPr/>
          </p:nvCxnSpPr>
          <p:spPr>
            <a:xfrm rot="5400000" flipH="1" flipV="1">
              <a:off x="3166172" y="463278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168">
              <a:extLst>
                <a:ext uri="{FF2B5EF4-FFF2-40B4-BE49-F238E27FC236}">
                  <a16:creationId xmlns:a16="http://schemas.microsoft.com/office/drawing/2014/main" id="{E53F806E-341A-49F8-BBF2-AA36D8368ABB}"/>
                </a:ext>
              </a:extLst>
            </p:cNvPr>
            <p:cNvCxnSpPr/>
            <p:nvPr/>
          </p:nvCxnSpPr>
          <p:spPr>
            <a:xfrm rot="5400000" flipH="1" flipV="1">
              <a:off x="3166172" y="456077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ihandform: Form 88">
            <a:extLst>
              <a:ext uri="{FF2B5EF4-FFF2-40B4-BE49-F238E27FC236}">
                <a16:creationId xmlns:a16="http://schemas.microsoft.com/office/drawing/2014/main" id="{CB4EB980-40A8-407B-AC76-58BE133163D2}"/>
              </a:ext>
            </a:extLst>
          </p:cNvPr>
          <p:cNvSpPr/>
          <p:nvPr/>
        </p:nvSpPr>
        <p:spPr>
          <a:xfrm>
            <a:off x="976679" y="5080035"/>
            <a:ext cx="2192797" cy="319930"/>
          </a:xfrm>
          <a:custGeom>
            <a:avLst/>
            <a:gdLst>
              <a:gd name="connsiteX0" fmla="*/ 0 w 1454727"/>
              <a:gd name="connsiteY0" fmla="*/ 0 h 166304"/>
              <a:gd name="connsiteX1" fmla="*/ 734291 w 1454727"/>
              <a:gd name="connsiteY1" fmla="*/ 166254 h 166304"/>
              <a:gd name="connsiteX2" fmla="*/ 1454727 w 1454727"/>
              <a:gd name="connsiteY2" fmla="*/ 13854 h 166304"/>
              <a:gd name="connsiteX0" fmla="*/ 0 w 1460473"/>
              <a:gd name="connsiteY0" fmla="*/ 0 h 166297"/>
              <a:gd name="connsiteX1" fmla="*/ 734291 w 1460473"/>
              <a:gd name="connsiteY1" fmla="*/ 166254 h 166297"/>
              <a:gd name="connsiteX2" fmla="*/ 1460473 w 1460473"/>
              <a:gd name="connsiteY2" fmla="*/ 402 h 16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0473" h="166297">
                <a:moveTo>
                  <a:pt x="0" y="0"/>
                </a:moveTo>
                <a:cubicBezTo>
                  <a:pt x="245918" y="81972"/>
                  <a:pt x="491837" y="163945"/>
                  <a:pt x="734291" y="166254"/>
                </a:cubicBezTo>
                <a:cubicBezTo>
                  <a:pt x="976745" y="168563"/>
                  <a:pt x="1221482" y="77756"/>
                  <a:pt x="1460473" y="402"/>
                </a:cubicBezTo>
              </a:path>
            </a:pathLst>
          </a:cu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EFBC24F3-048B-4E72-A1A3-CDAA49464A79}"/>
              </a:ext>
            </a:extLst>
          </p:cNvPr>
          <p:cNvSpPr/>
          <p:nvPr/>
        </p:nvSpPr>
        <p:spPr>
          <a:xfrm>
            <a:off x="990562" y="4987716"/>
            <a:ext cx="2161666" cy="81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2" name="Gerade Verbindung mit Pfeil 101">
            <a:extLst>
              <a:ext uri="{FF2B5EF4-FFF2-40B4-BE49-F238E27FC236}">
                <a16:creationId xmlns:a16="http://schemas.microsoft.com/office/drawing/2014/main" id="{A489EC3C-6820-4D2E-A07C-8140982753DA}"/>
              </a:ext>
            </a:extLst>
          </p:cNvPr>
          <p:cNvCxnSpPr/>
          <p:nvPr/>
        </p:nvCxnSpPr>
        <p:spPr>
          <a:xfrm>
            <a:off x="2088197" y="5026924"/>
            <a:ext cx="261349" cy="3352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>
            <a:extLst>
              <a:ext uri="{FF2B5EF4-FFF2-40B4-BE49-F238E27FC236}">
                <a16:creationId xmlns:a16="http://schemas.microsoft.com/office/drawing/2014/main" id="{D5DA6616-8544-4A35-A04B-E8A60A6BB0DB}"/>
              </a:ext>
            </a:extLst>
          </p:cNvPr>
          <p:cNvCxnSpPr>
            <a:cxnSpLocks/>
          </p:cNvCxnSpPr>
          <p:nvPr/>
        </p:nvCxnSpPr>
        <p:spPr>
          <a:xfrm flipH="1">
            <a:off x="1823834" y="5027614"/>
            <a:ext cx="261349" cy="3352"/>
          </a:xfrm>
          <a:prstGeom prst="straightConnector1">
            <a:avLst/>
          </a:prstGeom>
          <a:ln w="12700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7AB6CAC2-7D75-4270-938B-85CCDA55D65D}"/>
                  </a:ext>
                </a:extLst>
              </p:cNvPr>
              <p:cNvSpPr txBox="1"/>
              <p:nvPr/>
            </p:nvSpPr>
            <p:spPr>
              <a:xfrm>
                <a:off x="2011105" y="4659199"/>
                <a:ext cx="4579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 dirty="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de-DE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7AB6CAC2-7D75-4270-938B-85CCDA55D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105" y="4659199"/>
                <a:ext cx="457946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" name="Rechteck 106">
            <a:extLst>
              <a:ext uri="{FF2B5EF4-FFF2-40B4-BE49-F238E27FC236}">
                <a16:creationId xmlns:a16="http://schemas.microsoft.com/office/drawing/2014/main" id="{EDFA9EE3-8A87-4154-BE73-7FC456A00BE4}"/>
              </a:ext>
            </a:extLst>
          </p:cNvPr>
          <p:cNvSpPr/>
          <p:nvPr/>
        </p:nvSpPr>
        <p:spPr>
          <a:xfrm>
            <a:off x="4517754" y="4994670"/>
            <a:ext cx="2161666" cy="81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feld 108">
                <a:extLst>
                  <a:ext uri="{FF2B5EF4-FFF2-40B4-BE49-F238E27FC236}">
                    <a16:creationId xmlns:a16="http://schemas.microsoft.com/office/drawing/2014/main" id="{0FE585EB-EFA0-48A0-BB4F-F92627BAF1A5}"/>
                  </a:ext>
                </a:extLst>
              </p:cNvPr>
              <p:cNvSpPr txBox="1"/>
              <p:nvPr/>
            </p:nvSpPr>
            <p:spPr>
              <a:xfrm>
                <a:off x="5713517" y="5122271"/>
                <a:ext cx="4589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09" name="Textfeld 108">
                <a:extLst>
                  <a:ext uri="{FF2B5EF4-FFF2-40B4-BE49-F238E27FC236}">
                    <a16:creationId xmlns:a16="http://schemas.microsoft.com/office/drawing/2014/main" id="{0FE585EB-EFA0-48A0-BB4F-F92627BAF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3517" y="5122271"/>
                <a:ext cx="458972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" name="Ellipse 109">
            <a:extLst>
              <a:ext uri="{FF2B5EF4-FFF2-40B4-BE49-F238E27FC236}">
                <a16:creationId xmlns:a16="http://schemas.microsoft.com/office/drawing/2014/main" id="{C9F79BAC-4DD2-4EF4-9776-CD0D7ACF109B}"/>
              </a:ext>
            </a:extLst>
          </p:cNvPr>
          <p:cNvSpPr/>
          <p:nvPr/>
        </p:nvSpPr>
        <p:spPr>
          <a:xfrm>
            <a:off x="5586132" y="5465182"/>
            <a:ext cx="72008" cy="7626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1" name="Freihandform: Form 110">
            <a:extLst>
              <a:ext uri="{FF2B5EF4-FFF2-40B4-BE49-F238E27FC236}">
                <a16:creationId xmlns:a16="http://schemas.microsoft.com/office/drawing/2014/main" id="{5C137F36-38AA-4019-BEE5-3D8B3C7B2002}"/>
              </a:ext>
            </a:extLst>
          </p:cNvPr>
          <p:cNvSpPr/>
          <p:nvPr/>
        </p:nvSpPr>
        <p:spPr>
          <a:xfrm>
            <a:off x="5513068" y="5079470"/>
            <a:ext cx="245659" cy="392466"/>
          </a:xfrm>
          <a:custGeom>
            <a:avLst/>
            <a:gdLst>
              <a:gd name="connsiteX0" fmla="*/ 122829 w 245659"/>
              <a:gd name="connsiteY0" fmla="*/ 0 h 709684"/>
              <a:gd name="connsiteX1" fmla="*/ 127379 w 245659"/>
              <a:gd name="connsiteY1" fmla="*/ 109182 h 709684"/>
              <a:gd name="connsiteX2" fmla="*/ 241110 w 245659"/>
              <a:gd name="connsiteY2" fmla="*/ 163773 h 709684"/>
              <a:gd name="connsiteX3" fmla="*/ 9098 w 245659"/>
              <a:gd name="connsiteY3" fmla="*/ 227463 h 709684"/>
              <a:gd name="connsiteX4" fmla="*/ 245659 w 245659"/>
              <a:gd name="connsiteY4" fmla="*/ 282054 h 709684"/>
              <a:gd name="connsiteX5" fmla="*/ 0 w 245659"/>
              <a:gd name="connsiteY5" fmla="*/ 350293 h 709684"/>
              <a:gd name="connsiteX6" fmla="*/ 245659 w 245659"/>
              <a:gd name="connsiteY6" fmla="*/ 423081 h 709684"/>
              <a:gd name="connsiteX7" fmla="*/ 4549 w 245659"/>
              <a:gd name="connsiteY7" fmla="*/ 468573 h 709684"/>
              <a:gd name="connsiteX8" fmla="*/ 245659 w 245659"/>
              <a:gd name="connsiteY8" fmla="*/ 536812 h 709684"/>
              <a:gd name="connsiteX9" fmla="*/ 127379 w 245659"/>
              <a:gd name="connsiteY9" fmla="*/ 591403 h 709684"/>
              <a:gd name="connsiteX10" fmla="*/ 131928 w 245659"/>
              <a:gd name="connsiteY10" fmla="*/ 709684 h 709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659" h="709684">
                <a:moveTo>
                  <a:pt x="122829" y="0"/>
                </a:moveTo>
                <a:lnTo>
                  <a:pt x="127379" y="109182"/>
                </a:lnTo>
                <a:lnTo>
                  <a:pt x="241110" y="163773"/>
                </a:lnTo>
                <a:lnTo>
                  <a:pt x="9098" y="227463"/>
                </a:lnTo>
                <a:lnTo>
                  <a:pt x="245659" y="282054"/>
                </a:lnTo>
                <a:lnTo>
                  <a:pt x="0" y="350293"/>
                </a:lnTo>
                <a:lnTo>
                  <a:pt x="245659" y="423081"/>
                </a:lnTo>
                <a:lnTo>
                  <a:pt x="4549" y="468573"/>
                </a:lnTo>
                <a:lnTo>
                  <a:pt x="245659" y="536812"/>
                </a:lnTo>
                <a:lnTo>
                  <a:pt x="127379" y="591403"/>
                </a:lnTo>
                <a:lnTo>
                  <a:pt x="131928" y="7096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3" name="Freihandform 23">
            <a:extLst>
              <a:ext uri="{FF2B5EF4-FFF2-40B4-BE49-F238E27FC236}">
                <a16:creationId xmlns:a16="http://schemas.microsoft.com/office/drawing/2014/main" id="{6EC0D928-F1EE-4B5E-B6D9-A527395C84EA}"/>
              </a:ext>
            </a:extLst>
          </p:cNvPr>
          <p:cNvSpPr/>
          <p:nvPr/>
        </p:nvSpPr>
        <p:spPr>
          <a:xfrm rot="10800000">
            <a:off x="5327285" y="5159202"/>
            <a:ext cx="80516" cy="288031"/>
          </a:xfrm>
          <a:custGeom>
            <a:avLst/>
            <a:gdLst>
              <a:gd name="connsiteX0" fmla="*/ 108642 w 108642"/>
              <a:gd name="connsiteY0" fmla="*/ 574895 h 579422"/>
              <a:gd name="connsiteX1" fmla="*/ 104115 w 108642"/>
              <a:gd name="connsiteY1" fmla="*/ 0 h 579422"/>
              <a:gd name="connsiteX2" fmla="*/ 0 w 108642"/>
              <a:gd name="connsiteY2" fmla="*/ 0 h 579422"/>
              <a:gd name="connsiteX3" fmla="*/ 4527 w 108642"/>
              <a:gd name="connsiteY3" fmla="*/ 579422 h 579422"/>
              <a:gd name="connsiteX0" fmla="*/ 108642 w 108642"/>
              <a:gd name="connsiteY0" fmla="*/ 579422 h 583949"/>
              <a:gd name="connsiteX1" fmla="*/ 104115 w 108642"/>
              <a:gd name="connsiteY1" fmla="*/ 4527 h 583949"/>
              <a:gd name="connsiteX2" fmla="*/ 49794 w 108642"/>
              <a:gd name="connsiteY2" fmla="*/ 0 h 583949"/>
              <a:gd name="connsiteX3" fmla="*/ 0 w 108642"/>
              <a:gd name="connsiteY3" fmla="*/ 4527 h 583949"/>
              <a:gd name="connsiteX4" fmla="*/ 4527 w 108642"/>
              <a:gd name="connsiteY4" fmla="*/ 583949 h 583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42" h="583949">
                <a:moveTo>
                  <a:pt x="108642" y="579422"/>
                </a:moveTo>
                <a:lnTo>
                  <a:pt x="104115" y="4527"/>
                </a:lnTo>
                <a:lnTo>
                  <a:pt x="49794" y="0"/>
                </a:lnTo>
                <a:lnTo>
                  <a:pt x="0" y="4527"/>
                </a:lnTo>
                <a:lnTo>
                  <a:pt x="4527" y="58394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4" name="Gerade Verbindung 25">
            <a:extLst>
              <a:ext uri="{FF2B5EF4-FFF2-40B4-BE49-F238E27FC236}">
                <a16:creationId xmlns:a16="http://schemas.microsoft.com/office/drawing/2014/main" id="{25105211-950F-4ADB-9C23-1256DEC12630}"/>
              </a:ext>
            </a:extLst>
          </p:cNvPr>
          <p:cNvCxnSpPr>
            <a:cxnSpLocks/>
          </p:cNvCxnSpPr>
          <p:nvPr/>
        </p:nvCxnSpPr>
        <p:spPr>
          <a:xfrm>
            <a:off x="5364909" y="5068908"/>
            <a:ext cx="0" cy="21188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Freihandform 39">
            <a:extLst>
              <a:ext uri="{FF2B5EF4-FFF2-40B4-BE49-F238E27FC236}">
                <a16:creationId xmlns:a16="http://schemas.microsoft.com/office/drawing/2014/main" id="{DDB525B4-80B5-44F5-B11B-48414ED7B9D3}"/>
              </a:ext>
            </a:extLst>
          </p:cNvPr>
          <p:cNvSpPr/>
          <p:nvPr/>
        </p:nvSpPr>
        <p:spPr>
          <a:xfrm>
            <a:off x="5371902" y="5468912"/>
            <a:ext cx="289711" cy="45719"/>
          </a:xfrm>
          <a:custGeom>
            <a:avLst/>
            <a:gdLst>
              <a:gd name="connsiteX0" fmla="*/ 0 w 289711"/>
              <a:gd name="connsiteY0" fmla="*/ 0 h 633742"/>
              <a:gd name="connsiteX1" fmla="*/ 4527 w 289711"/>
              <a:gd name="connsiteY1" fmla="*/ 633742 h 633742"/>
              <a:gd name="connsiteX2" fmla="*/ 289711 w 289711"/>
              <a:gd name="connsiteY2" fmla="*/ 633742 h 63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711" h="633742">
                <a:moveTo>
                  <a:pt x="0" y="0"/>
                </a:moveTo>
                <a:lnTo>
                  <a:pt x="4527" y="633742"/>
                </a:lnTo>
                <a:lnTo>
                  <a:pt x="289711" y="63374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Textfeld 115">
                <a:extLst>
                  <a:ext uri="{FF2B5EF4-FFF2-40B4-BE49-F238E27FC236}">
                    <a16:creationId xmlns:a16="http://schemas.microsoft.com/office/drawing/2014/main" id="{DD67F687-7531-467C-8EFC-731B99792708}"/>
                  </a:ext>
                </a:extLst>
              </p:cNvPr>
              <p:cNvSpPr txBox="1"/>
              <p:nvPr/>
            </p:nvSpPr>
            <p:spPr>
              <a:xfrm>
                <a:off x="4977225" y="5102604"/>
                <a:ext cx="4461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16" name="Textfeld 115">
                <a:extLst>
                  <a:ext uri="{FF2B5EF4-FFF2-40B4-BE49-F238E27FC236}">
                    <a16:creationId xmlns:a16="http://schemas.microsoft.com/office/drawing/2014/main" id="{DD67F687-7531-467C-8EFC-731B997927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225" y="5102604"/>
                <a:ext cx="446148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7" name="Gruppieren 116">
            <a:extLst>
              <a:ext uri="{FF2B5EF4-FFF2-40B4-BE49-F238E27FC236}">
                <a16:creationId xmlns:a16="http://schemas.microsoft.com/office/drawing/2014/main" id="{197288C2-A045-46A0-B87B-4D53FD944F49}"/>
              </a:ext>
            </a:extLst>
          </p:cNvPr>
          <p:cNvGrpSpPr/>
          <p:nvPr/>
        </p:nvGrpSpPr>
        <p:grpSpPr>
          <a:xfrm>
            <a:off x="4355475" y="4555325"/>
            <a:ext cx="2479602" cy="1090544"/>
            <a:chOff x="835906" y="4555668"/>
            <a:chExt cx="2479602" cy="1090544"/>
          </a:xfrm>
        </p:grpSpPr>
        <p:cxnSp>
          <p:nvCxnSpPr>
            <p:cNvPr id="118" name="Gerade Verbindung 97">
              <a:extLst>
                <a:ext uri="{FF2B5EF4-FFF2-40B4-BE49-F238E27FC236}">
                  <a16:creationId xmlns:a16="http://schemas.microsoft.com/office/drawing/2014/main" id="{05311929-12F1-4A8F-9882-5563CDEBB3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0562" y="4555668"/>
              <a:ext cx="0" cy="10905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Gerade Verbindung 107">
              <a:extLst>
                <a:ext uri="{FF2B5EF4-FFF2-40B4-BE49-F238E27FC236}">
                  <a16:creationId xmlns:a16="http://schemas.microsoft.com/office/drawing/2014/main" id="{CB680BA3-A64F-4758-8714-452F1DE3BFA0}"/>
                </a:ext>
              </a:extLst>
            </p:cNvPr>
            <p:cNvCxnSpPr/>
            <p:nvPr/>
          </p:nvCxnSpPr>
          <p:spPr>
            <a:xfrm rot="16200000" flipV="1">
              <a:off x="841226" y="548645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Gerade Verbindung 108">
              <a:extLst>
                <a:ext uri="{FF2B5EF4-FFF2-40B4-BE49-F238E27FC236}">
                  <a16:creationId xmlns:a16="http://schemas.microsoft.com/office/drawing/2014/main" id="{5BE39A74-985C-4D61-B60F-7C68B8111952}"/>
                </a:ext>
              </a:extLst>
            </p:cNvPr>
            <p:cNvCxnSpPr/>
            <p:nvPr/>
          </p:nvCxnSpPr>
          <p:spPr>
            <a:xfrm rot="16200000" flipV="1">
              <a:off x="841226" y="541444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Gerade Verbindung 111">
              <a:extLst>
                <a:ext uri="{FF2B5EF4-FFF2-40B4-BE49-F238E27FC236}">
                  <a16:creationId xmlns:a16="http://schemas.microsoft.com/office/drawing/2014/main" id="{1AE6F2B4-C55F-4282-9DD3-D13B65CD4906}"/>
                </a:ext>
              </a:extLst>
            </p:cNvPr>
            <p:cNvCxnSpPr/>
            <p:nvPr/>
          </p:nvCxnSpPr>
          <p:spPr>
            <a:xfrm rot="16200000" flipV="1">
              <a:off x="841226" y="534243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Gerade Verbindung 114">
              <a:extLst>
                <a:ext uri="{FF2B5EF4-FFF2-40B4-BE49-F238E27FC236}">
                  <a16:creationId xmlns:a16="http://schemas.microsoft.com/office/drawing/2014/main" id="{029FB3FD-8B2C-4E54-AAA5-F12FF2835914}"/>
                </a:ext>
              </a:extLst>
            </p:cNvPr>
            <p:cNvCxnSpPr/>
            <p:nvPr/>
          </p:nvCxnSpPr>
          <p:spPr>
            <a:xfrm rot="16200000" flipV="1">
              <a:off x="841226" y="527042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Gerade Verbindung 116">
              <a:extLst>
                <a:ext uri="{FF2B5EF4-FFF2-40B4-BE49-F238E27FC236}">
                  <a16:creationId xmlns:a16="http://schemas.microsoft.com/office/drawing/2014/main" id="{98743E79-7028-4C88-8839-D63350006BE3}"/>
                </a:ext>
              </a:extLst>
            </p:cNvPr>
            <p:cNvCxnSpPr/>
            <p:nvPr/>
          </p:nvCxnSpPr>
          <p:spPr>
            <a:xfrm rot="16200000" flipV="1">
              <a:off x="841226" y="519842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Gerade Verbindung 117">
              <a:extLst>
                <a:ext uri="{FF2B5EF4-FFF2-40B4-BE49-F238E27FC236}">
                  <a16:creationId xmlns:a16="http://schemas.microsoft.com/office/drawing/2014/main" id="{AED4223E-7E31-4D0B-B25A-E68A88420123}"/>
                </a:ext>
              </a:extLst>
            </p:cNvPr>
            <p:cNvCxnSpPr/>
            <p:nvPr/>
          </p:nvCxnSpPr>
          <p:spPr>
            <a:xfrm rot="16200000" flipV="1">
              <a:off x="841226" y="512641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Gerade Verbindung 118">
              <a:extLst>
                <a:ext uri="{FF2B5EF4-FFF2-40B4-BE49-F238E27FC236}">
                  <a16:creationId xmlns:a16="http://schemas.microsoft.com/office/drawing/2014/main" id="{783479A6-C50E-4E08-A5DE-7E05A2BCA597}"/>
                </a:ext>
              </a:extLst>
            </p:cNvPr>
            <p:cNvCxnSpPr/>
            <p:nvPr/>
          </p:nvCxnSpPr>
          <p:spPr>
            <a:xfrm rot="16200000" flipV="1">
              <a:off x="841226" y="505440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Gerade Verbindung 162">
              <a:extLst>
                <a:ext uri="{FF2B5EF4-FFF2-40B4-BE49-F238E27FC236}">
                  <a16:creationId xmlns:a16="http://schemas.microsoft.com/office/drawing/2014/main" id="{3CD4E02A-4B81-4881-B552-79AD25A0D825}"/>
                </a:ext>
              </a:extLst>
            </p:cNvPr>
            <p:cNvCxnSpPr/>
            <p:nvPr/>
          </p:nvCxnSpPr>
          <p:spPr>
            <a:xfrm rot="16200000" flipV="1">
              <a:off x="841226" y="498239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Gerade Verbindung 163">
              <a:extLst>
                <a:ext uri="{FF2B5EF4-FFF2-40B4-BE49-F238E27FC236}">
                  <a16:creationId xmlns:a16="http://schemas.microsoft.com/office/drawing/2014/main" id="{192872E6-9194-4D52-9C2A-A658CC4A3F4A}"/>
                </a:ext>
              </a:extLst>
            </p:cNvPr>
            <p:cNvCxnSpPr/>
            <p:nvPr/>
          </p:nvCxnSpPr>
          <p:spPr>
            <a:xfrm rot="16200000" flipV="1">
              <a:off x="841226" y="491038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Gerade Verbindung 164">
              <a:extLst>
                <a:ext uri="{FF2B5EF4-FFF2-40B4-BE49-F238E27FC236}">
                  <a16:creationId xmlns:a16="http://schemas.microsoft.com/office/drawing/2014/main" id="{1257EE6A-2914-4152-886A-C5F3E35409D8}"/>
                </a:ext>
              </a:extLst>
            </p:cNvPr>
            <p:cNvCxnSpPr/>
            <p:nvPr/>
          </p:nvCxnSpPr>
          <p:spPr>
            <a:xfrm rot="16200000" flipV="1">
              <a:off x="841226" y="483838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Gerade Verbindung 165">
              <a:extLst>
                <a:ext uri="{FF2B5EF4-FFF2-40B4-BE49-F238E27FC236}">
                  <a16:creationId xmlns:a16="http://schemas.microsoft.com/office/drawing/2014/main" id="{2BF3DFAA-9204-4CA0-904F-5E3A7E74CDAC}"/>
                </a:ext>
              </a:extLst>
            </p:cNvPr>
            <p:cNvCxnSpPr/>
            <p:nvPr/>
          </p:nvCxnSpPr>
          <p:spPr>
            <a:xfrm rot="16200000" flipV="1">
              <a:off x="841226" y="476637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Gerade Verbindung 166">
              <a:extLst>
                <a:ext uri="{FF2B5EF4-FFF2-40B4-BE49-F238E27FC236}">
                  <a16:creationId xmlns:a16="http://schemas.microsoft.com/office/drawing/2014/main" id="{EAA66275-C800-4D65-A2C1-FB702378A04E}"/>
                </a:ext>
              </a:extLst>
            </p:cNvPr>
            <p:cNvCxnSpPr/>
            <p:nvPr/>
          </p:nvCxnSpPr>
          <p:spPr>
            <a:xfrm rot="16200000" flipV="1">
              <a:off x="841226" y="469436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 Verbindung 167">
              <a:extLst>
                <a:ext uri="{FF2B5EF4-FFF2-40B4-BE49-F238E27FC236}">
                  <a16:creationId xmlns:a16="http://schemas.microsoft.com/office/drawing/2014/main" id="{7E57125D-4676-42E1-AEF7-92C7A6241DFA}"/>
                </a:ext>
              </a:extLst>
            </p:cNvPr>
            <p:cNvCxnSpPr/>
            <p:nvPr/>
          </p:nvCxnSpPr>
          <p:spPr>
            <a:xfrm rot="16200000" flipV="1">
              <a:off x="841226" y="462235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Gerade Verbindung 168">
              <a:extLst>
                <a:ext uri="{FF2B5EF4-FFF2-40B4-BE49-F238E27FC236}">
                  <a16:creationId xmlns:a16="http://schemas.microsoft.com/office/drawing/2014/main" id="{2F53C631-EBA0-46DB-9EB9-B43978AC9455}"/>
                </a:ext>
              </a:extLst>
            </p:cNvPr>
            <p:cNvCxnSpPr/>
            <p:nvPr/>
          </p:nvCxnSpPr>
          <p:spPr>
            <a:xfrm rot="16200000" flipV="1">
              <a:off x="841226" y="455034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Gerade Verbindung 97">
              <a:extLst>
                <a:ext uri="{FF2B5EF4-FFF2-40B4-BE49-F238E27FC236}">
                  <a16:creationId xmlns:a16="http://schemas.microsoft.com/office/drawing/2014/main" id="{D5502E3C-E6DE-4CA6-A930-3919268027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0852" y="4566092"/>
              <a:ext cx="0" cy="10801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Gerade Verbindung 107">
              <a:extLst>
                <a:ext uri="{FF2B5EF4-FFF2-40B4-BE49-F238E27FC236}">
                  <a16:creationId xmlns:a16="http://schemas.microsoft.com/office/drawing/2014/main" id="{8CE9196C-17EB-456E-8251-7A20397BB453}"/>
                </a:ext>
              </a:extLst>
            </p:cNvPr>
            <p:cNvCxnSpPr/>
            <p:nvPr/>
          </p:nvCxnSpPr>
          <p:spPr>
            <a:xfrm rot="5400000" flipH="1" flipV="1">
              <a:off x="3166172" y="549687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Gerade Verbindung 108">
              <a:extLst>
                <a:ext uri="{FF2B5EF4-FFF2-40B4-BE49-F238E27FC236}">
                  <a16:creationId xmlns:a16="http://schemas.microsoft.com/office/drawing/2014/main" id="{6A513147-4104-411B-ADEE-41FDE17DB015}"/>
                </a:ext>
              </a:extLst>
            </p:cNvPr>
            <p:cNvCxnSpPr/>
            <p:nvPr/>
          </p:nvCxnSpPr>
          <p:spPr>
            <a:xfrm rot="5400000" flipH="1" flipV="1">
              <a:off x="3166172" y="542486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Gerade Verbindung 111">
              <a:extLst>
                <a:ext uri="{FF2B5EF4-FFF2-40B4-BE49-F238E27FC236}">
                  <a16:creationId xmlns:a16="http://schemas.microsoft.com/office/drawing/2014/main" id="{53DA9272-DECA-4B8D-AA2C-762DD86B487C}"/>
                </a:ext>
              </a:extLst>
            </p:cNvPr>
            <p:cNvCxnSpPr/>
            <p:nvPr/>
          </p:nvCxnSpPr>
          <p:spPr>
            <a:xfrm rot="5400000" flipH="1" flipV="1">
              <a:off x="3166172" y="535286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Gerade Verbindung 114">
              <a:extLst>
                <a:ext uri="{FF2B5EF4-FFF2-40B4-BE49-F238E27FC236}">
                  <a16:creationId xmlns:a16="http://schemas.microsoft.com/office/drawing/2014/main" id="{0E3B823B-7AE0-4E5D-B179-E951614AA3F2}"/>
                </a:ext>
              </a:extLst>
            </p:cNvPr>
            <p:cNvCxnSpPr/>
            <p:nvPr/>
          </p:nvCxnSpPr>
          <p:spPr>
            <a:xfrm rot="5400000" flipH="1" flipV="1">
              <a:off x="3166172" y="528085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Gerade Verbindung 116">
              <a:extLst>
                <a:ext uri="{FF2B5EF4-FFF2-40B4-BE49-F238E27FC236}">
                  <a16:creationId xmlns:a16="http://schemas.microsoft.com/office/drawing/2014/main" id="{92B9BFF3-0AE6-4A50-98EA-78467CC3B058}"/>
                </a:ext>
              </a:extLst>
            </p:cNvPr>
            <p:cNvCxnSpPr/>
            <p:nvPr/>
          </p:nvCxnSpPr>
          <p:spPr>
            <a:xfrm rot="5400000" flipH="1" flipV="1">
              <a:off x="3166172" y="520884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Gerade Verbindung 117">
              <a:extLst>
                <a:ext uri="{FF2B5EF4-FFF2-40B4-BE49-F238E27FC236}">
                  <a16:creationId xmlns:a16="http://schemas.microsoft.com/office/drawing/2014/main" id="{44DFE41B-F53B-4929-BBF7-559319017F1F}"/>
                </a:ext>
              </a:extLst>
            </p:cNvPr>
            <p:cNvCxnSpPr/>
            <p:nvPr/>
          </p:nvCxnSpPr>
          <p:spPr>
            <a:xfrm rot="5400000" flipH="1" flipV="1">
              <a:off x="3166172" y="513683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Gerade Verbindung 118">
              <a:extLst>
                <a:ext uri="{FF2B5EF4-FFF2-40B4-BE49-F238E27FC236}">
                  <a16:creationId xmlns:a16="http://schemas.microsoft.com/office/drawing/2014/main" id="{62702694-761C-4E8E-8937-E39DF801C5BD}"/>
                </a:ext>
              </a:extLst>
            </p:cNvPr>
            <p:cNvCxnSpPr/>
            <p:nvPr/>
          </p:nvCxnSpPr>
          <p:spPr>
            <a:xfrm rot="5400000" flipH="1" flipV="1">
              <a:off x="3166172" y="506482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Gerade Verbindung 162">
              <a:extLst>
                <a:ext uri="{FF2B5EF4-FFF2-40B4-BE49-F238E27FC236}">
                  <a16:creationId xmlns:a16="http://schemas.microsoft.com/office/drawing/2014/main" id="{34DE2EDD-1CAA-4F72-BC4D-A889BF03FC06}"/>
                </a:ext>
              </a:extLst>
            </p:cNvPr>
            <p:cNvCxnSpPr/>
            <p:nvPr/>
          </p:nvCxnSpPr>
          <p:spPr>
            <a:xfrm rot="5400000" flipH="1" flipV="1">
              <a:off x="3166172" y="499282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Gerade Verbindung 163">
              <a:extLst>
                <a:ext uri="{FF2B5EF4-FFF2-40B4-BE49-F238E27FC236}">
                  <a16:creationId xmlns:a16="http://schemas.microsoft.com/office/drawing/2014/main" id="{D3DD1078-4834-436C-B334-69E02601E245}"/>
                </a:ext>
              </a:extLst>
            </p:cNvPr>
            <p:cNvCxnSpPr/>
            <p:nvPr/>
          </p:nvCxnSpPr>
          <p:spPr>
            <a:xfrm rot="5400000" flipH="1" flipV="1">
              <a:off x="3166172" y="492081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Gerade Verbindung 164">
              <a:extLst>
                <a:ext uri="{FF2B5EF4-FFF2-40B4-BE49-F238E27FC236}">
                  <a16:creationId xmlns:a16="http://schemas.microsoft.com/office/drawing/2014/main" id="{B21B85F1-E43D-4397-ADF5-8BE0EE3D1035}"/>
                </a:ext>
              </a:extLst>
            </p:cNvPr>
            <p:cNvCxnSpPr/>
            <p:nvPr/>
          </p:nvCxnSpPr>
          <p:spPr>
            <a:xfrm rot="5400000" flipH="1" flipV="1">
              <a:off x="3166172" y="484880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Gerade Verbindung 165">
              <a:extLst>
                <a:ext uri="{FF2B5EF4-FFF2-40B4-BE49-F238E27FC236}">
                  <a16:creationId xmlns:a16="http://schemas.microsoft.com/office/drawing/2014/main" id="{5CFBE15E-92B9-4F29-BF25-A6CE3E1E0ECE}"/>
                </a:ext>
              </a:extLst>
            </p:cNvPr>
            <p:cNvCxnSpPr/>
            <p:nvPr/>
          </p:nvCxnSpPr>
          <p:spPr>
            <a:xfrm rot="5400000" flipH="1" flipV="1">
              <a:off x="3166172" y="477679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Gerade Verbindung 166">
              <a:extLst>
                <a:ext uri="{FF2B5EF4-FFF2-40B4-BE49-F238E27FC236}">
                  <a16:creationId xmlns:a16="http://schemas.microsoft.com/office/drawing/2014/main" id="{FBA07891-3262-48ED-B735-1F02E37B824F}"/>
                </a:ext>
              </a:extLst>
            </p:cNvPr>
            <p:cNvCxnSpPr/>
            <p:nvPr/>
          </p:nvCxnSpPr>
          <p:spPr>
            <a:xfrm rot="5400000" flipH="1" flipV="1">
              <a:off x="3166172" y="470478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Gerade Verbindung 167">
              <a:extLst>
                <a:ext uri="{FF2B5EF4-FFF2-40B4-BE49-F238E27FC236}">
                  <a16:creationId xmlns:a16="http://schemas.microsoft.com/office/drawing/2014/main" id="{87FCD3CE-2C76-47A7-9871-F55B979597E4}"/>
                </a:ext>
              </a:extLst>
            </p:cNvPr>
            <p:cNvCxnSpPr/>
            <p:nvPr/>
          </p:nvCxnSpPr>
          <p:spPr>
            <a:xfrm rot="5400000" flipH="1" flipV="1">
              <a:off x="3166172" y="463278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Gerade Verbindung 168">
              <a:extLst>
                <a:ext uri="{FF2B5EF4-FFF2-40B4-BE49-F238E27FC236}">
                  <a16:creationId xmlns:a16="http://schemas.microsoft.com/office/drawing/2014/main" id="{B486F2BE-1079-4F17-8F9F-7062AD17EE1A}"/>
                </a:ext>
              </a:extLst>
            </p:cNvPr>
            <p:cNvCxnSpPr/>
            <p:nvPr/>
          </p:nvCxnSpPr>
          <p:spPr>
            <a:xfrm rot="5400000" flipH="1" flipV="1">
              <a:off x="3166172" y="456077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DA1C4076-CA25-4D44-85FB-DD826D453DF8}"/>
                  </a:ext>
                </a:extLst>
              </p:cNvPr>
              <p:cNvSpPr txBox="1"/>
              <p:nvPr/>
            </p:nvSpPr>
            <p:spPr>
              <a:xfrm>
                <a:off x="4750781" y="4606297"/>
                <a:ext cx="12378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/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DA1C4076-CA25-4D44-85FB-DD826D453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0781" y="4606297"/>
                <a:ext cx="1237838" cy="276999"/>
              </a:xfrm>
              <a:prstGeom prst="rect">
                <a:avLst/>
              </a:prstGeom>
              <a:blipFill>
                <a:blip r:embed="rId20"/>
                <a:stretch>
                  <a:fillRect l="-2463" t="-4444" r="-493" b="-3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Textfeld 147">
                <a:extLst>
                  <a:ext uri="{FF2B5EF4-FFF2-40B4-BE49-F238E27FC236}">
                    <a16:creationId xmlns:a16="http://schemas.microsoft.com/office/drawing/2014/main" id="{2FA80DA7-CC1D-4B6F-A5D5-FA2858C7E26F}"/>
                  </a:ext>
                </a:extLst>
              </p:cNvPr>
              <p:cNvSpPr txBox="1"/>
              <p:nvPr/>
            </p:nvSpPr>
            <p:spPr>
              <a:xfrm>
                <a:off x="1017560" y="4368000"/>
                <a:ext cx="12378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/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48" name="Textfeld 147">
                <a:extLst>
                  <a:ext uri="{FF2B5EF4-FFF2-40B4-BE49-F238E27FC236}">
                    <a16:creationId xmlns:a16="http://schemas.microsoft.com/office/drawing/2014/main" id="{2FA80DA7-CC1D-4B6F-A5D5-FA2858C7E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560" y="4368000"/>
                <a:ext cx="1237838" cy="276999"/>
              </a:xfrm>
              <a:prstGeom prst="rect">
                <a:avLst/>
              </a:prstGeom>
              <a:blipFill>
                <a:blip r:embed="rId21"/>
                <a:stretch>
                  <a:fillRect l="-2463" t="-4444" b="-3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8677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A6361DE1-459E-41BE-A371-04F78417DAD8}"/>
              </a:ext>
            </a:extLst>
          </p:cNvPr>
          <p:cNvSpPr/>
          <p:nvPr/>
        </p:nvSpPr>
        <p:spPr>
          <a:xfrm>
            <a:off x="1139905" y="1649147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C4283D7-F12B-46AE-B010-AC625EEA8466}"/>
              </a:ext>
            </a:extLst>
          </p:cNvPr>
          <p:cNvSpPr/>
          <p:nvPr/>
        </p:nvSpPr>
        <p:spPr>
          <a:xfrm>
            <a:off x="1139905" y="2367420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1034AA6-9D06-40F6-843C-3E4C5695FCD9}"/>
              </a:ext>
            </a:extLst>
          </p:cNvPr>
          <p:cNvSpPr/>
          <p:nvPr/>
        </p:nvSpPr>
        <p:spPr>
          <a:xfrm>
            <a:off x="1858307" y="2367420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780AF37C-4759-4032-B694-24BF3C0D41F0}"/>
              </a:ext>
            </a:extLst>
          </p:cNvPr>
          <p:cNvSpPr/>
          <p:nvPr/>
        </p:nvSpPr>
        <p:spPr>
          <a:xfrm>
            <a:off x="1139905" y="3092537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6CFD701-860E-4FFB-90C7-992B58822EF2}"/>
              </a:ext>
            </a:extLst>
          </p:cNvPr>
          <p:cNvSpPr/>
          <p:nvPr/>
        </p:nvSpPr>
        <p:spPr>
          <a:xfrm>
            <a:off x="2576709" y="3092537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3D61D804-2DFF-4B58-88E4-9313BBB1B253}"/>
              </a:ext>
            </a:extLst>
          </p:cNvPr>
          <p:cNvSpPr/>
          <p:nvPr/>
        </p:nvSpPr>
        <p:spPr>
          <a:xfrm>
            <a:off x="2576709" y="1649147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C96E964-BF60-4CC8-B04D-C86BCE3E4708}"/>
              </a:ext>
            </a:extLst>
          </p:cNvPr>
          <p:cNvSpPr/>
          <p:nvPr/>
        </p:nvSpPr>
        <p:spPr>
          <a:xfrm>
            <a:off x="1858307" y="3092537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2CB7AF7-7652-43B6-8D9B-26561E84695C}"/>
              </a:ext>
            </a:extLst>
          </p:cNvPr>
          <p:cNvSpPr/>
          <p:nvPr/>
        </p:nvSpPr>
        <p:spPr>
          <a:xfrm>
            <a:off x="2576709" y="2367420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4FB3C0-11DC-43A6-B319-F06E2752AF0F}"/>
              </a:ext>
            </a:extLst>
          </p:cNvPr>
          <p:cNvSpPr/>
          <p:nvPr/>
        </p:nvSpPr>
        <p:spPr>
          <a:xfrm>
            <a:off x="1856987" y="1649147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3D96163E-DEC7-4173-ADE5-37DCDE5D681F}"/>
              </a:ext>
            </a:extLst>
          </p:cNvPr>
          <p:cNvCxnSpPr>
            <a:cxnSpLocks/>
          </p:cNvCxnSpPr>
          <p:nvPr/>
        </p:nvCxnSpPr>
        <p:spPr>
          <a:xfrm>
            <a:off x="1263544" y="1498926"/>
            <a:ext cx="4665" cy="204288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7080B8DB-D221-4C41-90E0-5C1598396937}"/>
              </a:ext>
            </a:extLst>
          </p:cNvPr>
          <p:cNvCxnSpPr>
            <a:cxnSpLocks/>
          </p:cNvCxnSpPr>
          <p:nvPr/>
        </p:nvCxnSpPr>
        <p:spPr>
          <a:xfrm>
            <a:off x="1984908" y="1518876"/>
            <a:ext cx="4665" cy="204288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AE750276-F2E6-495C-ABCF-B3A3DF1C0DE9}"/>
              </a:ext>
            </a:extLst>
          </p:cNvPr>
          <p:cNvCxnSpPr>
            <a:cxnSpLocks/>
          </p:cNvCxnSpPr>
          <p:nvPr/>
        </p:nvCxnSpPr>
        <p:spPr>
          <a:xfrm>
            <a:off x="2706272" y="1505937"/>
            <a:ext cx="4665" cy="204288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CA771A9B-D531-4D9D-886E-0FBA2C5D506E}"/>
              </a:ext>
            </a:extLst>
          </p:cNvPr>
          <p:cNvCxnSpPr>
            <a:cxnSpLocks/>
          </p:cNvCxnSpPr>
          <p:nvPr/>
        </p:nvCxnSpPr>
        <p:spPr>
          <a:xfrm flipH="1">
            <a:off x="993745" y="1784538"/>
            <a:ext cx="198232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6064871-CE9C-40E1-BF90-9436EC22BAC9}"/>
              </a:ext>
            </a:extLst>
          </p:cNvPr>
          <p:cNvCxnSpPr>
            <a:cxnSpLocks/>
          </p:cNvCxnSpPr>
          <p:nvPr/>
        </p:nvCxnSpPr>
        <p:spPr>
          <a:xfrm flipH="1">
            <a:off x="993745" y="2494273"/>
            <a:ext cx="198232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7997E270-0636-4DA4-AAF3-5C4A248DA9E2}"/>
              </a:ext>
            </a:extLst>
          </p:cNvPr>
          <p:cNvCxnSpPr>
            <a:cxnSpLocks/>
          </p:cNvCxnSpPr>
          <p:nvPr/>
        </p:nvCxnSpPr>
        <p:spPr>
          <a:xfrm flipH="1">
            <a:off x="993745" y="3224697"/>
            <a:ext cx="198232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A2B333E4-B966-4427-8C82-26F6E147AA65}"/>
              </a:ext>
            </a:extLst>
          </p:cNvPr>
          <p:cNvCxnSpPr>
            <a:cxnSpLocks/>
          </p:cNvCxnSpPr>
          <p:nvPr/>
        </p:nvCxnSpPr>
        <p:spPr>
          <a:xfrm>
            <a:off x="1990609" y="1787205"/>
            <a:ext cx="71440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4B82894B-C8DD-4792-BBD3-A70E060CF429}"/>
                  </a:ext>
                </a:extLst>
              </p:cNvPr>
              <p:cNvSpPr txBox="1"/>
              <p:nvPr/>
            </p:nvSpPr>
            <p:spPr>
              <a:xfrm>
                <a:off x="2219506" y="1467141"/>
                <a:ext cx="2566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0" i="1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4B82894B-C8DD-4792-BBD3-A70E060CF4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9506" y="1467141"/>
                <a:ext cx="256609" cy="369332"/>
              </a:xfrm>
              <a:prstGeom prst="rect">
                <a:avLst/>
              </a:prstGeom>
              <a:blipFill>
                <a:blip r:embed="rId2"/>
                <a:stretch>
                  <a:fillRect l="-28571" r="-26190" b="-8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BD706A01-FA93-47CE-B8E5-3B259EA95611}"/>
              </a:ext>
            </a:extLst>
          </p:cNvPr>
          <p:cNvCxnSpPr>
            <a:cxnSpLocks/>
            <a:endCxn id="7" idx="5"/>
          </p:cNvCxnSpPr>
          <p:nvPr/>
        </p:nvCxnSpPr>
        <p:spPr>
          <a:xfrm flipH="1" flipV="1">
            <a:off x="2795738" y="1877515"/>
            <a:ext cx="180333" cy="21033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7C81C22F-D9FA-449D-9B2A-C21598F00655}"/>
                  </a:ext>
                </a:extLst>
              </p:cNvPr>
              <p:cNvSpPr txBox="1"/>
              <p:nvPr/>
            </p:nvSpPr>
            <p:spPr>
              <a:xfrm>
                <a:off x="2978988" y="1890906"/>
                <a:ext cx="2735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7C81C22F-D9FA-449D-9B2A-C21598F006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988" y="1890906"/>
                <a:ext cx="273536" cy="369332"/>
              </a:xfrm>
              <a:prstGeom prst="rect">
                <a:avLst/>
              </a:prstGeom>
              <a:blipFill>
                <a:blip r:embed="rId3"/>
                <a:stretch>
                  <a:fillRect l="-26667" r="-22222" b="-65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0990ACF7-B311-4C72-9CCF-310B0C67509B}"/>
              </a:ext>
            </a:extLst>
          </p:cNvPr>
          <p:cNvGrpSpPr/>
          <p:nvPr/>
        </p:nvGrpSpPr>
        <p:grpSpPr>
          <a:xfrm>
            <a:off x="7720638" y="1949001"/>
            <a:ext cx="2479602" cy="1090544"/>
            <a:chOff x="835906" y="4555668"/>
            <a:chExt cx="2479602" cy="1090544"/>
          </a:xfrm>
        </p:grpSpPr>
        <p:cxnSp>
          <p:nvCxnSpPr>
            <p:cNvPr id="45" name="Gerade Verbindung 97">
              <a:extLst>
                <a:ext uri="{FF2B5EF4-FFF2-40B4-BE49-F238E27FC236}">
                  <a16:creationId xmlns:a16="http://schemas.microsoft.com/office/drawing/2014/main" id="{5B0C7A38-0472-4DDD-AA5B-6025116E75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0562" y="4555668"/>
              <a:ext cx="0" cy="10905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107">
              <a:extLst>
                <a:ext uri="{FF2B5EF4-FFF2-40B4-BE49-F238E27FC236}">
                  <a16:creationId xmlns:a16="http://schemas.microsoft.com/office/drawing/2014/main" id="{20B5AAED-6970-4CC0-8847-003983795151}"/>
                </a:ext>
              </a:extLst>
            </p:cNvPr>
            <p:cNvCxnSpPr/>
            <p:nvPr/>
          </p:nvCxnSpPr>
          <p:spPr>
            <a:xfrm rot="16200000" flipV="1">
              <a:off x="841226" y="548645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108">
              <a:extLst>
                <a:ext uri="{FF2B5EF4-FFF2-40B4-BE49-F238E27FC236}">
                  <a16:creationId xmlns:a16="http://schemas.microsoft.com/office/drawing/2014/main" id="{FB5D8068-7DD7-4929-8D4D-9ED23D4AC23E}"/>
                </a:ext>
              </a:extLst>
            </p:cNvPr>
            <p:cNvCxnSpPr/>
            <p:nvPr/>
          </p:nvCxnSpPr>
          <p:spPr>
            <a:xfrm rot="16200000" flipV="1">
              <a:off x="841226" y="541444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111">
              <a:extLst>
                <a:ext uri="{FF2B5EF4-FFF2-40B4-BE49-F238E27FC236}">
                  <a16:creationId xmlns:a16="http://schemas.microsoft.com/office/drawing/2014/main" id="{84522748-9D3B-4694-9586-289D80FCCCF3}"/>
                </a:ext>
              </a:extLst>
            </p:cNvPr>
            <p:cNvCxnSpPr/>
            <p:nvPr/>
          </p:nvCxnSpPr>
          <p:spPr>
            <a:xfrm rot="16200000" flipV="1">
              <a:off x="841226" y="534243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114">
              <a:extLst>
                <a:ext uri="{FF2B5EF4-FFF2-40B4-BE49-F238E27FC236}">
                  <a16:creationId xmlns:a16="http://schemas.microsoft.com/office/drawing/2014/main" id="{E8731A48-261C-4824-9D8E-5F9B0D305F6A}"/>
                </a:ext>
              </a:extLst>
            </p:cNvPr>
            <p:cNvCxnSpPr/>
            <p:nvPr/>
          </p:nvCxnSpPr>
          <p:spPr>
            <a:xfrm rot="16200000" flipV="1">
              <a:off x="841226" y="527042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116">
              <a:extLst>
                <a:ext uri="{FF2B5EF4-FFF2-40B4-BE49-F238E27FC236}">
                  <a16:creationId xmlns:a16="http://schemas.microsoft.com/office/drawing/2014/main" id="{9A3CC097-DD6B-49B7-B5E4-EB1DCC50D671}"/>
                </a:ext>
              </a:extLst>
            </p:cNvPr>
            <p:cNvCxnSpPr/>
            <p:nvPr/>
          </p:nvCxnSpPr>
          <p:spPr>
            <a:xfrm rot="16200000" flipV="1">
              <a:off x="841226" y="519842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117">
              <a:extLst>
                <a:ext uri="{FF2B5EF4-FFF2-40B4-BE49-F238E27FC236}">
                  <a16:creationId xmlns:a16="http://schemas.microsoft.com/office/drawing/2014/main" id="{B54B80E2-9118-48AD-B079-CAD29C820D9F}"/>
                </a:ext>
              </a:extLst>
            </p:cNvPr>
            <p:cNvCxnSpPr/>
            <p:nvPr/>
          </p:nvCxnSpPr>
          <p:spPr>
            <a:xfrm rot="16200000" flipV="1">
              <a:off x="841226" y="512641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118">
              <a:extLst>
                <a:ext uri="{FF2B5EF4-FFF2-40B4-BE49-F238E27FC236}">
                  <a16:creationId xmlns:a16="http://schemas.microsoft.com/office/drawing/2014/main" id="{56930F61-DE25-4E10-ABDC-D1B10FBC3685}"/>
                </a:ext>
              </a:extLst>
            </p:cNvPr>
            <p:cNvCxnSpPr/>
            <p:nvPr/>
          </p:nvCxnSpPr>
          <p:spPr>
            <a:xfrm rot="16200000" flipV="1">
              <a:off x="841226" y="505440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162">
              <a:extLst>
                <a:ext uri="{FF2B5EF4-FFF2-40B4-BE49-F238E27FC236}">
                  <a16:creationId xmlns:a16="http://schemas.microsoft.com/office/drawing/2014/main" id="{1796E7A0-CF9A-4042-A8BF-F29E8FCD3708}"/>
                </a:ext>
              </a:extLst>
            </p:cNvPr>
            <p:cNvCxnSpPr/>
            <p:nvPr/>
          </p:nvCxnSpPr>
          <p:spPr>
            <a:xfrm rot="16200000" flipV="1">
              <a:off x="841226" y="498239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163">
              <a:extLst>
                <a:ext uri="{FF2B5EF4-FFF2-40B4-BE49-F238E27FC236}">
                  <a16:creationId xmlns:a16="http://schemas.microsoft.com/office/drawing/2014/main" id="{5B55A1AE-8167-4D46-B4E7-4815C69FC99F}"/>
                </a:ext>
              </a:extLst>
            </p:cNvPr>
            <p:cNvCxnSpPr/>
            <p:nvPr/>
          </p:nvCxnSpPr>
          <p:spPr>
            <a:xfrm rot="16200000" flipV="1">
              <a:off x="841226" y="491038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164">
              <a:extLst>
                <a:ext uri="{FF2B5EF4-FFF2-40B4-BE49-F238E27FC236}">
                  <a16:creationId xmlns:a16="http://schemas.microsoft.com/office/drawing/2014/main" id="{B4861CE9-9689-4FB4-95FF-FF79CFFBA0CD}"/>
                </a:ext>
              </a:extLst>
            </p:cNvPr>
            <p:cNvCxnSpPr/>
            <p:nvPr/>
          </p:nvCxnSpPr>
          <p:spPr>
            <a:xfrm rot="16200000" flipV="1">
              <a:off x="841226" y="483838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165">
              <a:extLst>
                <a:ext uri="{FF2B5EF4-FFF2-40B4-BE49-F238E27FC236}">
                  <a16:creationId xmlns:a16="http://schemas.microsoft.com/office/drawing/2014/main" id="{E4EF696A-6CC1-46BC-8EAE-036D4DCFDBC4}"/>
                </a:ext>
              </a:extLst>
            </p:cNvPr>
            <p:cNvCxnSpPr/>
            <p:nvPr/>
          </p:nvCxnSpPr>
          <p:spPr>
            <a:xfrm rot="16200000" flipV="1">
              <a:off x="841226" y="476637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166">
              <a:extLst>
                <a:ext uri="{FF2B5EF4-FFF2-40B4-BE49-F238E27FC236}">
                  <a16:creationId xmlns:a16="http://schemas.microsoft.com/office/drawing/2014/main" id="{A6AA98A7-7CAF-4142-9AE1-D72FAC192A3A}"/>
                </a:ext>
              </a:extLst>
            </p:cNvPr>
            <p:cNvCxnSpPr/>
            <p:nvPr/>
          </p:nvCxnSpPr>
          <p:spPr>
            <a:xfrm rot="16200000" flipV="1">
              <a:off x="841226" y="469436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167">
              <a:extLst>
                <a:ext uri="{FF2B5EF4-FFF2-40B4-BE49-F238E27FC236}">
                  <a16:creationId xmlns:a16="http://schemas.microsoft.com/office/drawing/2014/main" id="{2E824342-98C1-40D9-95A8-7410C5CF304B}"/>
                </a:ext>
              </a:extLst>
            </p:cNvPr>
            <p:cNvCxnSpPr/>
            <p:nvPr/>
          </p:nvCxnSpPr>
          <p:spPr>
            <a:xfrm rot="16200000" flipV="1">
              <a:off x="841226" y="462235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168">
              <a:extLst>
                <a:ext uri="{FF2B5EF4-FFF2-40B4-BE49-F238E27FC236}">
                  <a16:creationId xmlns:a16="http://schemas.microsoft.com/office/drawing/2014/main" id="{7F3CBB2F-FBB2-4F15-85E8-74D6E16F1108}"/>
                </a:ext>
              </a:extLst>
            </p:cNvPr>
            <p:cNvCxnSpPr/>
            <p:nvPr/>
          </p:nvCxnSpPr>
          <p:spPr>
            <a:xfrm rot="16200000" flipV="1">
              <a:off x="841226" y="455034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97">
              <a:extLst>
                <a:ext uri="{FF2B5EF4-FFF2-40B4-BE49-F238E27FC236}">
                  <a16:creationId xmlns:a16="http://schemas.microsoft.com/office/drawing/2014/main" id="{B24472B1-5D00-4CE6-BC0D-92A852B5E6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0852" y="4566092"/>
              <a:ext cx="0" cy="107977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 Verbindung 107">
              <a:extLst>
                <a:ext uri="{FF2B5EF4-FFF2-40B4-BE49-F238E27FC236}">
                  <a16:creationId xmlns:a16="http://schemas.microsoft.com/office/drawing/2014/main" id="{FA3E79E9-08B5-4EB5-B6E0-E686C7115E3B}"/>
                </a:ext>
              </a:extLst>
            </p:cNvPr>
            <p:cNvCxnSpPr/>
            <p:nvPr/>
          </p:nvCxnSpPr>
          <p:spPr>
            <a:xfrm rot="5400000" flipH="1" flipV="1">
              <a:off x="3166172" y="549687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 Verbindung 108">
              <a:extLst>
                <a:ext uri="{FF2B5EF4-FFF2-40B4-BE49-F238E27FC236}">
                  <a16:creationId xmlns:a16="http://schemas.microsoft.com/office/drawing/2014/main" id="{31D773C2-C9F7-4714-9B13-9D0224155FB2}"/>
                </a:ext>
              </a:extLst>
            </p:cNvPr>
            <p:cNvCxnSpPr/>
            <p:nvPr/>
          </p:nvCxnSpPr>
          <p:spPr>
            <a:xfrm rot="5400000" flipH="1" flipV="1">
              <a:off x="3166172" y="542486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 Verbindung 111">
              <a:extLst>
                <a:ext uri="{FF2B5EF4-FFF2-40B4-BE49-F238E27FC236}">
                  <a16:creationId xmlns:a16="http://schemas.microsoft.com/office/drawing/2014/main" id="{186126FE-9931-405D-A56B-4960BA2BF67E}"/>
                </a:ext>
              </a:extLst>
            </p:cNvPr>
            <p:cNvCxnSpPr/>
            <p:nvPr/>
          </p:nvCxnSpPr>
          <p:spPr>
            <a:xfrm rot="5400000" flipH="1" flipV="1">
              <a:off x="3166172" y="535286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 Verbindung 114">
              <a:extLst>
                <a:ext uri="{FF2B5EF4-FFF2-40B4-BE49-F238E27FC236}">
                  <a16:creationId xmlns:a16="http://schemas.microsoft.com/office/drawing/2014/main" id="{A0BA8069-04CF-4B97-8B8B-4D1848C3897A}"/>
                </a:ext>
              </a:extLst>
            </p:cNvPr>
            <p:cNvCxnSpPr/>
            <p:nvPr/>
          </p:nvCxnSpPr>
          <p:spPr>
            <a:xfrm rot="5400000" flipH="1" flipV="1">
              <a:off x="3166172" y="528085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 Verbindung 116">
              <a:extLst>
                <a:ext uri="{FF2B5EF4-FFF2-40B4-BE49-F238E27FC236}">
                  <a16:creationId xmlns:a16="http://schemas.microsoft.com/office/drawing/2014/main" id="{E84FC671-937C-4B9D-9A8D-C0F81190A063}"/>
                </a:ext>
              </a:extLst>
            </p:cNvPr>
            <p:cNvCxnSpPr/>
            <p:nvPr/>
          </p:nvCxnSpPr>
          <p:spPr>
            <a:xfrm rot="5400000" flipH="1" flipV="1">
              <a:off x="3166172" y="520884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 Verbindung 117">
              <a:extLst>
                <a:ext uri="{FF2B5EF4-FFF2-40B4-BE49-F238E27FC236}">
                  <a16:creationId xmlns:a16="http://schemas.microsoft.com/office/drawing/2014/main" id="{1B0771B6-AD97-4633-97DA-9680A57AEA2F}"/>
                </a:ext>
              </a:extLst>
            </p:cNvPr>
            <p:cNvCxnSpPr/>
            <p:nvPr/>
          </p:nvCxnSpPr>
          <p:spPr>
            <a:xfrm rot="5400000" flipH="1" flipV="1">
              <a:off x="3166172" y="513683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118">
              <a:extLst>
                <a:ext uri="{FF2B5EF4-FFF2-40B4-BE49-F238E27FC236}">
                  <a16:creationId xmlns:a16="http://schemas.microsoft.com/office/drawing/2014/main" id="{70C22A8D-7F07-4F3F-9339-B7FBD206AB63}"/>
                </a:ext>
              </a:extLst>
            </p:cNvPr>
            <p:cNvCxnSpPr/>
            <p:nvPr/>
          </p:nvCxnSpPr>
          <p:spPr>
            <a:xfrm rot="5400000" flipH="1" flipV="1">
              <a:off x="3166172" y="506482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162">
              <a:extLst>
                <a:ext uri="{FF2B5EF4-FFF2-40B4-BE49-F238E27FC236}">
                  <a16:creationId xmlns:a16="http://schemas.microsoft.com/office/drawing/2014/main" id="{C4ADC55F-C552-4642-9B96-8FB900FC8DF0}"/>
                </a:ext>
              </a:extLst>
            </p:cNvPr>
            <p:cNvCxnSpPr/>
            <p:nvPr/>
          </p:nvCxnSpPr>
          <p:spPr>
            <a:xfrm rot="5400000" flipH="1" flipV="1">
              <a:off x="3166172" y="499282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163">
              <a:extLst>
                <a:ext uri="{FF2B5EF4-FFF2-40B4-BE49-F238E27FC236}">
                  <a16:creationId xmlns:a16="http://schemas.microsoft.com/office/drawing/2014/main" id="{55B95329-F6E7-4E8C-952F-C5D30EF902F3}"/>
                </a:ext>
              </a:extLst>
            </p:cNvPr>
            <p:cNvCxnSpPr/>
            <p:nvPr/>
          </p:nvCxnSpPr>
          <p:spPr>
            <a:xfrm rot="5400000" flipH="1" flipV="1">
              <a:off x="3166172" y="492081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164">
              <a:extLst>
                <a:ext uri="{FF2B5EF4-FFF2-40B4-BE49-F238E27FC236}">
                  <a16:creationId xmlns:a16="http://schemas.microsoft.com/office/drawing/2014/main" id="{84B768A2-6241-4711-8386-43C53B436500}"/>
                </a:ext>
              </a:extLst>
            </p:cNvPr>
            <p:cNvCxnSpPr/>
            <p:nvPr/>
          </p:nvCxnSpPr>
          <p:spPr>
            <a:xfrm rot="5400000" flipH="1" flipV="1">
              <a:off x="3166172" y="4848804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165">
              <a:extLst>
                <a:ext uri="{FF2B5EF4-FFF2-40B4-BE49-F238E27FC236}">
                  <a16:creationId xmlns:a16="http://schemas.microsoft.com/office/drawing/2014/main" id="{A8504CE6-7E96-4988-BCFF-FE98BCFAD60B}"/>
                </a:ext>
              </a:extLst>
            </p:cNvPr>
            <p:cNvCxnSpPr/>
            <p:nvPr/>
          </p:nvCxnSpPr>
          <p:spPr>
            <a:xfrm rot="5400000" flipH="1" flipV="1">
              <a:off x="3166172" y="4776796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 Verbindung 166">
              <a:extLst>
                <a:ext uri="{FF2B5EF4-FFF2-40B4-BE49-F238E27FC236}">
                  <a16:creationId xmlns:a16="http://schemas.microsoft.com/office/drawing/2014/main" id="{B7000D5A-A5D4-40C9-B1DA-6ED25573674C}"/>
                </a:ext>
              </a:extLst>
            </p:cNvPr>
            <p:cNvCxnSpPr/>
            <p:nvPr/>
          </p:nvCxnSpPr>
          <p:spPr>
            <a:xfrm rot="5400000" flipH="1" flipV="1">
              <a:off x="3166172" y="4704788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167">
              <a:extLst>
                <a:ext uri="{FF2B5EF4-FFF2-40B4-BE49-F238E27FC236}">
                  <a16:creationId xmlns:a16="http://schemas.microsoft.com/office/drawing/2014/main" id="{73E6C260-8A13-4944-B456-71A71BBC2A10}"/>
                </a:ext>
              </a:extLst>
            </p:cNvPr>
            <p:cNvCxnSpPr/>
            <p:nvPr/>
          </p:nvCxnSpPr>
          <p:spPr>
            <a:xfrm rot="5400000" flipH="1" flipV="1">
              <a:off x="3166172" y="4632780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168">
              <a:extLst>
                <a:ext uri="{FF2B5EF4-FFF2-40B4-BE49-F238E27FC236}">
                  <a16:creationId xmlns:a16="http://schemas.microsoft.com/office/drawing/2014/main" id="{629573D0-64FB-4FBF-8567-3322B33C896C}"/>
                </a:ext>
              </a:extLst>
            </p:cNvPr>
            <p:cNvCxnSpPr/>
            <p:nvPr/>
          </p:nvCxnSpPr>
          <p:spPr>
            <a:xfrm rot="5400000" flipH="1" flipV="1">
              <a:off x="3166172" y="4560772"/>
              <a:ext cx="144016" cy="1546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Rechteck 75">
            <a:extLst>
              <a:ext uri="{FF2B5EF4-FFF2-40B4-BE49-F238E27FC236}">
                <a16:creationId xmlns:a16="http://schemas.microsoft.com/office/drawing/2014/main" id="{EAC92993-9B1A-4A4F-A34A-A0B1C377F578}"/>
              </a:ext>
            </a:extLst>
          </p:cNvPr>
          <p:cNvSpPr/>
          <p:nvPr/>
        </p:nvSpPr>
        <p:spPr>
          <a:xfrm>
            <a:off x="7875294" y="2381049"/>
            <a:ext cx="2161666" cy="81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4EC58C39-BB3A-4A89-A50E-F2020767937C}"/>
              </a:ext>
            </a:extLst>
          </p:cNvPr>
          <p:cNvSpPr/>
          <p:nvPr/>
        </p:nvSpPr>
        <p:spPr>
          <a:xfrm>
            <a:off x="7941186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05F392CD-6AE2-48D0-AD78-5123F783CFB9}"/>
              </a:ext>
            </a:extLst>
          </p:cNvPr>
          <p:cNvSpPr/>
          <p:nvPr/>
        </p:nvSpPr>
        <p:spPr>
          <a:xfrm>
            <a:off x="8157197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CC99262D-03BD-4244-AF56-276AEED304AD}"/>
              </a:ext>
            </a:extLst>
          </p:cNvPr>
          <p:cNvSpPr/>
          <p:nvPr/>
        </p:nvSpPr>
        <p:spPr>
          <a:xfrm>
            <a:off x="8373208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8D7F25E-92D4-4A2C-9A77-A94A16452D71}"/>
              </a:ext>
            </a:extLst>
          </p:cNvPr>
          <p:cNvSpPr/>
          <p:nvPr/>
        </p:nvSpPr>
        <p:spPr>
          <a:xfrm>
            <a:off x="8589219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846AD5F5-C765-4C76-9186-5F273C00B125}"/>
              </a:ext>
            </a:extLst>
          </p:cNvPr>
          <p:cNvSpPr/>
          <p:nvPr/>
        </p:nvSpPr>
        <p:spPr>
          <a:xfrm>
            <a:off x="8805230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04EAACA9-27D8-45B7-95C9-FA27077665CD}"/>
              </a:ext>
            </a:extLst>
          </p:cNvPr>
          <p:cNvSpPr/>
          <p:nvPr/>
        </p:nvSpPr>
        <p:spPr>
          <a:xfrm>
            <a:off x="9021241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266F0D1E-6D85-447C-854C-491574599657}"/>
              </a:ext>
            </a:extLst>
          </p:cNvPr>
          <p:cNvSpPr/>
          <p:nvPr/>
        </p:nvSpPr>
        <p:spPr>
          <a:xfrm>
            <a:off x="9237252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6F187A85-8A8F-4410-8AA6-F1F0DA2CDD48}"/>
              </a:ext>
            </a:extLst>
          </p:cNvPr>
          <p:cNvSpPr/>
          <p:nvPr/>
        </p:nvSpPr>
        <p:spPr>
          <a:xfrm>
            <a:off x="9453263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B2BDC6A6-3A0D-4BF8-8CC0-7A286769019B}"/>
              </a:ext>
            </a:extLst>
          </p:cNvPr>
          <p:cNvSpPr/>
          <p:nvPr/>
        </p:nvSpPr>
        <p:spPr>
          <a:xfrm>
            <a:off x="9669274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ED842C1A-F173-4309-A700-4AD00BDDAD5F}"/>
              </a:ext>
            </a:extLst>
          </p:cNvPr>
          <p:cNvSpPr/>
          <p:nvPr/>
        </p:nvSpPr>
        <p:spPr>
          <a:xfrm>
            <a:off x="9885282" y="2381048"/>
            <a:ext cx="95529" cy="82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1" name="Gerade Verbindung mit Pfeil 90">
            <a:extLst>
              <a:ext uri="{FF2B5EF4-FFF2-40B4-BE49-F238E27FC236}">
                <a16:creationId xmlns:a16="http://schemas.microsoft.com/office/drawing/2014/main" id="{9B6628DA-F560-4309-955C-D7C1FAA67BCA}"/>
              </a:ext>
            </a:extLst>
          </p:cNvPr>
          <p:cNvCxnSpPr>
            <a:cxnSpLocks/>
          </p:cNvCxnSpPr>
          <p:nvPr/>
        </p:nvCxnSpPr>
        <p:spPr>
          <a:xfrm>
            <a:off x="8203137" y="2294947"/>
            <a:ext cx="22483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feld 91">
                <a:extLst>
                  <a:ext uri="{FF2B5EF4-FFF2-40B4-BE49-F238E27FC236}">
                    <a16:creationId xmlns:a16="http://schemas.microsoft.com/office/drawing/2014/main" id="{6C21BC2E-ECE0-4EE0-B0F1-4D70CFDA3F63}"/>
                  </a:ext>
                </a:extLst>
              </p:cNvPr>
              <p:cNvSpPr txBox="1"/>
              <p:nvPr/>
            </p:nvSpPr>
            <p:spPr>
              <a:xfrm>
                <a:off x="8236132" y="1925443"/>
                <a:ext cx="25660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0" i="1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92" name="Textfeld 91">
                <a:extLst>
                  <a:ext uri="{FF2B5EF4-FFF2-40B4-BE49-F238E27FC236}">
                    <a16:creationId xmlns:a16="http://schemas.microsoft.com/office/drawing/2014/main" id="{6C21BC2E-ECE0-4EE0-B0F1-4D70CFDA3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6132" y="1925443"/>
                <a:ext cx="256609" cy="369332"/>
              </a:xfrm>
              <a:prstGeom prst="rect">
                <a:avLst/>
              </a:prstGeom>
              <a:blipFill>
                <a:blip r:embed="rId4"/>
                <a:stretch>
                  <a:fillRect l="-28571" r="-26190" b="-8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6" name="Gerader Verbinder 95">
            <a:extLst>
              <a:ext uri="{FF2B5EF4-FFF2-40B4-BE49-F238E27FC236}">
                <a16:creationId xmlns:a16="http://schemas.microsoft.com/office/drawing/2014/main" id="{782CAD79-1155-42CE-AFC3-A418A2ADB818}"/>
              </a:ext>
            </a:extLst>
          </p:cNvPr>
          <p:cNvCxnSpPr>
            <a:cxnSpLocks/>
            <a:endCxn id="82" idx="2"/>
          </p:cNvCxnSpPr>
          <p:nvPr/>
        </p:nvCxnSpPr>
        <p:spPr>
          <a:xfrm>
            <a:off x="8201413" y="2247457"/>
            <a:ext cx="3549" cy="2156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r Verbinder 97">
            <a:extLst>
              <a:ext uri="{FF2B5EF4-FFF2-40B4-BE49-F238E27FC236}">
                <a16:creationId xmlns:a16="http://schemas.microsoft.com/office/drawing/2014/main" id="{38A98950-A428-4ADA-BFDA-429F1A16C4B0}"/>
              </a:ext>
            </a:extLst>
          </p:cNvPr>
          <p:cNvCxnSpPr>
            <a:cxnSpLocks/>
          </p:cNvCxnSpPr>
          <p:nvPr/>
        </p:nvCxnSpPr>
        <p:spPr>
          <a:xfrm>
            <a:off x="8422924" y="2256319"/>
            <a:ext cx="3549" cy="2156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Ellipse 92">
            <a:extLst>
              <a:ext uri="{FF2B5EF4-FFF2-40B4-BE49-F238E27FC236}">
                <a16:creationId xmlns:a16="http://schemas.microsoft.com/office/drawing/2014/main" id="{B40D2726-0091-4C18-96FA-A70526619221}"/>
              </a:ext>
            </a:extLst>
          </p:cNvPr>
          <p:cNvSpPr/>
          <p:nvPr/>
        </p:nvSpPr>
        <p:spPr>
          <a:xfrm>
            <a:off x="4286652" y="1799011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4" name="Ellipse 93">
            <a:extLst>
              <a:ext uri="{FF2B5EF4-FFF2-40B4-BE49-F238E27FC236}">
                <a16:creationId xmlns:a16="http://schemas.microsoft.com/office/drawing/2014/main" id="{51B21C98-7C90-4676-92E1-C2E28A564656}"/>
              </a:ext>
            </a:extLst>
          </p:cNvPr>
          <p:cNvSpPr/>
          <p:nvPr/>
        </p:nvSpPr>
        <p:spPr>
          <a:xfrm>
            <a:off x="3935819" y="2386596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5" name="Ellipse 94">
            <a:extLst>
              <a:ext uri="{FF2B5EF4-FFF2-40B4-BE49-F238E27FC236}">
                <a16:creationId xmlns:a16="http://schemas.microsoft.com/office/drawing/2014/main" id="{6C5A991F-D0BC-474A-AF70-9601D1F633CD}"/>
              </a:ext>
            </a:extLst>
          </p:cNvPr>
          <p:cNvSpPr/>
          <p:nvPr/>
        </p:nvSpPr>
        <p:spPr>
          <a:xfrm>
            <a:off x="4613152" y="2406735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0" name="Gerade Verbindung mit Pfeil 99">
            <a:extLst>
              <a:ext uri="{FF2B5EF4-FFF2-40B4-BE49-F238E27FC236}">
                <a16:creationId xmlns:a16="http://schemas.microsoft.com/office/drawing/2014/main" id="{EA23F032-EF29-4E0C-B6B9-7DE7E60F4523}"/>
              </a:ext>
            </a:extLst>
          </p:cNvPr>
          <p:cNvCxnSpPr>
            <a:cxnSpLocks/>
          </p:cNvCxnSpPr>
          <p:nvPr/>
        </p:nvCxnSpPr>
        <p:spPr>
          <a:xfrm rot="3600000">
            <a:off x="4235814" y="2238681"/>
            <a:ext cx="71440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Ellipse 113">
            <a:extLst>
              <a:ext uri="{FF2B5EF4-FFF2-40B4-BE49-F238E27FC236}">
                <a16:creationId xmlns:a16="http://schemas.microsoft.com/office/drawing/2014/main" id="{79F0892C-BCE1-49D4-849C-737F25EAAE3E}"/>
              </a:ext>
            </a:extLst>
          </p:cNvPr>
          <p:cNvSpPr/>
          <p:nvPr/>
        </p:nvSpPr>
        <p:spPr>
          <a:xfrm>
            <a:off x="3598025" y="2982050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5" name="Ellipse 114">
            <a:extLst>
              <a:ext uri="{FF2B5EF4-FFF2-40B4-BE49-F238E27FC236}">
                <a16:creationId xmlns:a16="http://schemas.microsoft.com/office/drawing/2014/main" id="{C70D6596-34FA-4AF5-92BC-EFE20CBDB73A}"/>
              </a:ext>
            </a:extLst>
          </p:cNvPr>
          <p:cNvSpPr/>
          <p:nvPr/>
        </p:nvSpPr>
        <p:spPr>
          <a:xfrm>
            <a:off x="4275358" y="3002189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9" name="Ellipse 118">
            <a:extLst>
              <a:ext uri="{FF2B5EF4-FFF2-40B4-BE49-F238E27FC236}">
                <a16:creationId xmlns:a16="http://schemas.microsoft.com/office/drawing/2014/main" id="{40251153-6DAE-41CF-A0B4-7AC6532F620B}"/>
              </a:ext>
            </a:extLst>
          </p:cNvPr>
          <p:cNvSpPr/>
          <p:nvPr/>
        </p:nvSpPr>
        <p:spPr>
          <a:xfrm>
            <a:off x="4954091" y="3011618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2" name="Gerader Verbinder 111">
            <a:extLst>
              <a:ext uri="{FF2B5EF4-FFF2-40B4-BE49-F238E27FC236}">
                <a16:creationId xmlns:a16="http://schemas.microsoft.com/office/drawing/2014/main" id="{298BDCC9-2562-4B43-AF55-46C2ABDBE9E0}"/>
              </a:ext>
            </a:extLst>
          </p:cNvPr>
          <p:cNvCxnSpPr>
            <a:cxnSpLocks/>
          </p:cNvCxnSpPr>
          <p:nvPr/>
        </p:nvCxnSpPr>
        <p:spPr>
          <a:xfrm flipV="1">
            <a:off x="3618111" y="1720544"/>
            <a:ext cx="919496" cy="159261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r Verbinder 120">
            <a:extLst>
              <a:ext uri="{FF2B5EF4-FFF2-40B4-BE49-F238E27FC236}">
                <a16:creationId xmlns:a16="http://schemas.microsoft.com/office/drawing/2014/main" id="{D0AD4B2B-BEAC-4807-BAD6-EE70C6248D30}"/>
              </a:ext>
            </a:extLst>
          </p:cNvPr>
          <p:cNvCxnSpPr>
            <a:cxnSpLocks/>
          </p:cNvCxnSpPr>
          <p:nvPr/>
        </p:nvCxnSpPr>
        <p:spPr>
          <a:xfrm flipV="1">
            <a:off x="4292273" y="2353710"/>
            <a:ext cx="567416" cy="98279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Gerader Verbinder 96">
            <a:extLst>
              <a:ext uri="{FF2B5EF4-FFF2-40B4-BE49-F238E27FC236}">
                <a16:creationId xmlns:a16="http://schemas.microsoft.com/office/drawing/2014/main" id="{9A2DB7D4-C10D-487E-83DD-0958C2E912F3}"/>
              </a:ext>
            </a:extLst>
          </p:cNvPr>
          <p:cNvCxnSpPr>
            <a:cxnSpLocks/>
          </p:cNvCxnSpPr>
          <p:nvPr/>
        </p:nvCxnSpPr>
        <p:spPr>
          <a:xfrm flipH="1">
            <a:off x="3349807" y="3146122"/>
            <a:ext cx="204232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>
            <a:extLst>
              <a:ext uri="{FF2B5EF4-FFF2-40B4-BE49-F238E27FC236}">
                <a16:creationId xmlns:a16="http://schemas.microsoft.com/office/drawing/2014/main" id="{3A4D03E6-7A69-4F81-95DB-6B5F18ACBE1A}"/>
              </a:ext>
            </a:extLst>
          </p:cNvPr>
          <p:cNvCxnSpPr>
            <a:cxnSpLocks/>
          </p:cNvCxnSpPr>
          <p:nvPr/>
        </p:nvCxnSpPr>
        <p:spPr>
          <a:xfrm flipH="1" flipV="1">
            <a:off x="4304633" y="1743889"/>
            <a:ext cx="942025" cy="163163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r Verbinder 121">
            <a:extLst>
              <a:ext uri="{FF2B5EF4-FFF2-40B4-BE49-F238E27FC236}">
                <a16:creationId xmlns:a16="http://schemas.microsoft.com/office/drawing/2014/main" id="{9A5CFAA0-4D00-4DEE-A451-EEA6AA643CAA}"/>
              </a:ext>
            </a:extLst>
          </p:cNvPr>
          <p:cNvCxnSpPr>
            <a:cxnSpLocks/>
          </p:cNvCxnSpPr>
          <p:nvPr/>
        </p:nvCxnSpPr>
        <p:spPr>
          <a:xfrm flipH="1">
            <a:off x="3820396" y="2531017"/>
            <a:ext cx="113369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Gerader Verbinder 122">
            <a:extLst>
              <a:ext uri="{FF2B5EF4-FFF2-40B4-BE49-F238E27FC236}">
                <a16:creationId xmlns:a16="http://schemas.microsoft.com/office/drawing/2014/main" id="{42AD2685-41B2-4B6F-A88F-2FA861489C6E}"/>
              </a:ext>
            </a:extLst>
          </p:cNvPr>
          <p:cNvCxnSpPr>
            <a:cxnSpLocks/>
          </p:cNvCxnSpPr>
          <p:nvPr/>
        </p:nvCxnSpPr>
        <p:spPr>
          <a:xfrm flipH="1" flipV="1">
            <a:off x="3966841" y="2348778"/>
            <a:ext cx="558239" cy="9669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Ellipse 123">
            <a:extLst>
              <a:ext uri="{FF2B5EF4-FFF2-40B4-BE49-F238E27FC236}">
                <a16:creationId xmlns:a16="http://schemas.microsoft.com/office/drawing/2014/main" id="{039023E4-5965-40B0-A403-F13765252D35}"/>
              </a:ext>
            </a:extLst>
          </p:cNvPr>
          <p:cNvSpPr/>
          <p:nvPr/>
        </p:nvSpPr>
        <p:spPr>
          <a:xfrm>
            <a:off x="5946889" y="1773495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5" name="Ellipse 124">
            <a:extLst>
              <a:ext uri="{FF2B5EF4-FFF2-40B4-BE49-F238E27FC236}">
                <a16:creationId xmlns:a16="http://schemas.microsoft.com/office/drawing/2014/main" id="{1A36DE48-8A5B-43A5-82BA-AF85462B3D6E}"/>
              </a:ext>
            </a:extLst>
          </p:cNvPr>
          <p:cNvSpPr/>
          <p:nvPr/>
        </p:nvSpPr>
        <p:spPr>
          <a:xfrm>
            <a:off x="6666538" y="1775985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6" name="Ellipse 125">
            <a:extLst>
              <a:ext uri="{FF2B5EF4-FFF2-40B4-BE49-F238E27FC236}">
                <a16:creationId xmlns:a16="http://schemas.microsoft.com/office/drawing/2014/main" id="{40014E72-B4D5-413C-B2B4-A2CE8B0CAA09}"/>
              </a:ext>
            </a:extLst>
          </p:cNvPr>
          <p:cNvSpPr/>
          <p:nvPr/>
        </p:nvSpPr>
        <p:spPr>
          <a:xfrm>
            <a:off x="5637637" y="2382491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7" name="Ellipse 126">
            <a:extLst>
              <a:ext uri="{FF2B5EF4-FFF2-40B4-BE49-F238E27FC236}">
                <a16:creationId xmlns:a16="http://schemas.microsoft.com/office/drawing/2014/main" id="{4F282296-1743-4344-92A7-03DE9DBFAC84}"/>
              </a:ext>
            </a:extLst>
          </p:cNvPr>
          <p:cNvSpPr/>
          <p:nvPr/>
        </p:nvSpPr>
        <p:spPr>
          <a:xfrm>
            <a:off x="6963199" y="2372619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8" name="Ellipse 127">
            <a:extLst>
              <a:ext uri="{FF2B5EF4-FFF2-40B4-BE49-F238E27FC236}">
                <a16:creationId xmlns:a16="http://schemas.microsoft.com/office/drawing/2014/main" id="{9A25F983-5A8C-408B-AADA-FEB437333C12}"/>
              </a:ext>
            </a:extLst>
          </p:cNvPr>
          <p:cNvSpPr/>
          <p:nvPr/>
        </p:nvSpPr>
        <p:spPr>
          <a:xfrm>
            <a:off x="6653980" y="2999524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9" name="Ellipse 128">
            <a:extLst>
              <a:ext uri="{FF2B5EF4-FFF2-40B4-BE49-F238E27FC236}">
                <a16:creationId xmlns:a16="http://schemas.microsoft.com/office/drawing/2014/main" id="{0BD9A732-F46C-4978-9B63-2AF1C2B28480}"/>
              </a:ext>
            </a:extLst>
          </p:cNvPr>
          <p:cNvSpPr/>
          <p:nvPr/>
        </p:nvSpPr>
        <p:spPr>
          <a:xfrm>
            <a:off x="5962145" y="2990784"/>
            <a:ext cx="256609" cy="2675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Sechseck 79">
            <a:extLst>
              <a:ext uri="{FF2B5EF4-FFF2-40B4-BE49-F238E27FC236}">
                <a16:creationId xmlns:a16="http://schemas.microsoft.com/office/drawing/2014/main" id="{5205968D-03C1-4D7B-97F0-7059EC7C1E00}"/>
              </a:ext>
            </a:extLst>
          </p:cNvPr>
          <p:cNvSpPr/>
          <p:nvPr/>
        </p:nvSpPr>
        <p:spPr>
          <a:xfrm>
            <a:off x="5747384" y="1906510"/>
            <a:ext cx="1361273" cy="1220679"/>
          </a:xfrm>
          <a:prstGeom prst="hexagon">
            <a:avLst>
              <a:gd name="adj" fmla="val 26434"/>
              <a:gd name="vf" fmla="val 11547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0" name="Gerade Verbindung mit Pfeil 129">
            <a:extLst>
              <a:ext uri="{FF2B5EF4-FFF2-40B4-BE49-F238E27FC236}">
                <a16:creationId xmlns:a16="http://schemas.microsoft.com/office/drawing/2014/main" id="{6FBB0B48-8C4B-46CE-A491-36B7BD210A4A}"/>
              </a:ext>
            </a:extLst>
          </p:cNvPr>
          <p:cNvCxnSpPr>
            <a:cxnSpLocks/>
          </p:cNvCxnSpPr>
          <p:nvPr/>
        </p:nvCxnSpPr>
        <p:spPr>
          <a:xfrm rot="3600000">
            <a:off x="6590966" y="2206920"/>
            <a:ext cx="71440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feld 130">
            <a:extLst>
              <a:ext uri="{FF2B5EF4-FFF2-40B4-BE49-F238E27FC236}">
                <a16:creationId xmlns:a16="http://schemas.microsoft.com/office/drawing/2014/main" id="{62333214-796C-42FD-8A71-5AFF5230F1B0}"/>
              </a:ext>
            </a:extLst>
          </p:cNvPr>
          <p:cNvSpPr txBox="1"/>
          <p:nvPr/>
        </p:nvSpPr>
        <p:spPr>
          <a:xfrm>
            <a:off x="1574283" y="3661984"/>
            <a:ext cx="821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square</a:t>
            </a:r>
            <a:endParaRPr lang="de-DE" dirty="0"/>
          </a:p>
        </p:txBody>
      </p:sp>
      <p:sp>
        <p:nvSpPr>
          <p:cNvPr id="132" name="Textfeld 131">
            <a:extLst>
              <a:ext uri="{FF2B5EF4-FFF2-40B4-BE49-F238E27FC236}">
                <a16:creationId xmlns:a16="http://schemas.microsoft.com/office/drawing/2014/main" id="{E2A9E310-5426-40A1-BBBC-73D329BAA1B8}"/>
              </a:ext>
            </a:extLst>
          </p:cNvPr>
          <p:cNvSpPr txBox="1"/>
          <p:nvPr/>
        </p:nvSpPr>
        <p:spPr>
          <a:xfrm>
            <a:off x="3920206" y="3662727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triangular</a:t>
            </a:r>
            <a:endParaRPr lang="de-DE" dirty="0"/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5F765870-8B5A-4A7D-8BAA-D157D15D471A}"/>
              </a:ext>
            </a:extLst>
          </p:cNvPr>
          <p:cNvSpPr txBox="1"/>
          <p:nvPr/>
        </p:nvSpPr>
        <p:spPr>
          <a:xfrm>
            <a:off x="5838784" y="3656739"/>
            <a:ext cx="113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hexagonal</a:t>
            </a:r>
          </a:p>
        </p:txBody>
      </p:sp>
    </p:spTree>
    <p:extLst>
      <p:ext uri="{BB962C8B-B14F-4D97-AF65-F5344CB8AC3E}">
        <p14:creationId xmlns:p14="http://schemas.microsoft.com/office/powerpoint/2010/main" val="1245384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eck 29">
            <a:extLst>
              <a:ext uri="{FF2B5EF4-FFF2-40B4-BE49-F238E27FC236}">
                <a16:creationId xmlns:a16="http://schemas.microsoft.com/office/drawing/2014/main" id="{7F7F7AE6-391F-49FF-AF0D-B1B115F4E342}"/>
              </a:ext>
            </a:extLst>
          </p:cNvPr>
          <p:cNvSpPr/>
          <p:nvPr/>
        </p:nvSpPr>
        <p:spPr>
          <a:xfrm>
            <a:off x="5022838" y="3139969"/>
            <a:ext cx="492536" cy="25713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20913E1A-5095-4D9E-97C9-F834E6829D15}"/>
                  </a:ext>
                </a:extLst>
              </p:cNvPr>
              <p:cNvSpPr/>
              <p:nvPr/>
            </p:nvSpPr>
            <p:spPr>
              <a:xfrm>
                <a:off x="8458201" y="4133088"/>
                <a:ext cx="1901952" cy="186535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de-DE" sz="3200" dirty="0"/>
              </a:p>
            </p:txBody>
          </p:sp>
        </mc:Choice>
        <mc:Fallback xmlns=""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20913E1A-5095-4D9E-97C9-F834E6829D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8201" y="4133088"/>
                <a:ext cx="1901952" cy="1865357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hteck 21">
            <a:extLst>
              <a:ext uri="{FF2B5EF4-FFF2-40B4-BE49-F238E27FC236}">
                <a16:creationId xmlns:a16="http://schemas.microsoft.com/office/drawing/2014/main" id="{26B58EA5-321E-4EE9-B688-F8E3AC0ED1C7}"/>
              </a:ext>
            </a:extLst>
          </p:cNvPr>
          <p:cNvSpPr/>
          <p:nvPr/>
        </p:nvSpPr>
        <p:spPr>
          <a:xfrm>
            <a:off x="9181756" y="3307013"/>
            <a:ext cx="473737" cy="853507"/>
          </a:xfrm>
          <a:custGeom>
            <a:avLst/>
            <a:gdLst>
              <a:gd name="connsiteX0" fmla="*/ 0 w 180333"/>
              <a:gd name="connsiteY0" fmla="*/ 0 h 267548"/>
              <a:gd name="connsiteX1" fmla="*/ 180333 w 180333"/>
              <a:gd name="connsiteY1" fmla="*/ 0 h 267548"/>
              <a:gd name="connsiteX2" fmla="*/ 180333 w 180333"/>
              <a:gd name="connsiteY2" fmla="*/ 267548 h 267548"/>
              <a:gd name="connsiteX3" fmla="*/ 0 w 180333"/>
              <a:gd name="connsiteY3" fmla="*/ 267548 h 267548"/>
              <a:gd name="connsiteX4" fmla="*/ 0 w 180333"/>
              <a:gd name="connsiteY4" fmla="*/ 0 h 267548"/>
              <a:gd name="connsiteX0" fmla="*/ 180333 w 271773"/>
              <a:gd name="connsiteY0" fmla="*/ 267548 h 358988"/>
              <a:gd name="connsiteX1" fmla="*/ 0 w 271773"/>
              <a:gd name="connsiteY1" fmla="*/ 267548 h 358988"/>
              <a:gd name="connsiteX2" fmla="*/ 0 w 271773"/>
              <a:gd name="connsiteY2" fmla="*/ 0 h 358988"/>
              <a:gd name="connsiteX3" fmla="*/ 180333 w 271773"/>
              <a:gd name="connsiteY3" fmla="*/ 0 h 358988"/>
              <a:gd name="connsiteX4" fmla="*/ 271773 w 271773"/>
              <a:gd name="connsiteY4" fmla="*/ 358988 h 358988"/>
              <a:gd name="connsiteX0" fmla="*/ 0 w 271773"/>
              <a:gd name="connsiteY0" fmla="*/ 267548 h 358988"/>
              <a:gd name="connsiteX1" fmla="*/ 0 w 271773"/>
              <a:gd name="connsiteY1" fmla="*/ 0 h 358988"/>
              <a:gd name="connsiteX2" fmla="*/ 180333 w 271773"/>
              <a:gd name="connsiteY2" fmla="*/ 0 h 358988"/>
              <a:gd name="connsiteX3" fmla="*/ 271773 w 271773"/>
              <a:gd name="connsiteY3" fmla="*/ 358988 h 358988"/>
              <a:gd name="connsiteX0" fmla="*/ 0 w 187625"/>
              <a:gd name="connsiteY0" fmla="*/ 267548 h 267548"/>
              <a:gd name="connsiteX1" fmla="*/ 0 w 187625"/>
              <a:gd name="connsiteY1" fmla="*/ 0 h 267548"/>
              <a:gd name="connsiteX2" fmla="*/ 180333 w 187625"/>
              <a:gd name="connsiteY2" fmla="*/ 0 h 267548"/>
              <a:gd name="connsiteX3" fmla="*/ 187625 w 187625"/>
              <a:gd name="connsiteY3" fmla="*/ 263621 h 267548"/>
              <a:gd name="connsiteX0" fmla="*/ 0 w 180333"/>
              <a:gd name="connsiteY0" fmla="*/ 267548 h 267548"/>
              <a:gd name="connsiteX1" fmla="*/ 0 w 180333"/>
              <a:gd name="connsiteY1" fmla="*/ 0 h 267548"/>
              <a:gd name="connsiteX2" fmla="*/ 180333 w 180333"/>
              <a:gd name="connsiteY2" fmla="*/ 0 h 267548"/>
              <a:gd name="connsiteX3" fmla="*/ 176606 w 180333"/>
              <a:gd name="connsiteY3" fmla="*/ 263621 h 267548"/>
              <a:gd name="connsiteX0" fmla="*/ 0 w 191299"/>
              <a:gd name="connsiteY0" fmla="*/ 267548 h 270682"/>
              <a:gd name="connsiteX1" fmla="*/ 0 w 191299"/>
              <a:gd name="connsiteY1" fmla="*/ 0 h 270682"/>
              <a:gd name="connsiteX2" fmla="*/ 180333 w 191299"/>
              <a:gd name="connsiteY2" fmla="*/ 0 h 270682"/>
              <a:gd name="connsiteX3" fmla="*/ 191299 w 191299"/>
              <a:gd name="connsiteY3" fmla="*/ 270682 h 270682"/>
              <a:gd name="connsiteX0" fmla="*/ 0 w 180333"/>
              <a:gd name="connsiteY0" fmla="*/ 267548 h 267548"/>
              <a:gd name="connsiteX1" fmla="*/ 0 w 180333"/>
              <a:gd name="connsiteY1" fmla="*/ 0 h 267548"/>
              <a:gd name="connsiteX2" fmla="*/ 180333 w 180333"/>
              <a:gd name="connsiteY2" fmla="*/ 0 h 267548"/>
              <a:gd name="connsiteX3" fmla="*/ 176606 w 180333"/>
              <a:gd name="connsiteY3" fmla="*/ 267151 h 267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33" h="267548">
                <a:moveTo>
                  <a:pt x="0" y="267548"/>
                </a:moveTo>
                <a:lnTo>
                  <a:pt x="0" y="0"/>
                </a:lnTo>
                <a:lnTo>
                  <a:pt x="180333" y="0"/>
                </a:lnTo>
                <a:cubicBezTo>
                  <a:pt x="180333" y="89183"/>
                  <a:pt x="176606" y="267151"/>
                  <a:pt x="176606" y="26715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C11251E1-AA4E-4527-B4C1-D89962EA91C0}"/>
              </a:ext>
            </a:extLst>
          </p:cNvPr>
          <p:cNvCxnSpPr/>
          <p:nvPr/>
        </p:nvCxnSpPr>
        <p:spPr>
          <a:xfrm>
            <a:off x="9181756" y="3224697"/>
            <a:ext cx="473737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89AEAE46-7E25-4C90-B561-F5350414382B}"/>
                  </a:ext>
                </a:extLst>
              </p:cNvPr>
              <p:cNvSpPr txBox="1"/>
              <p:nvPr/>
            </p:nvSpPr>
            <p:spPr>
              <a:xfrm>
                <a:off x="10173317" y="3458106"/>
                <a:ext cx="31938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b="0" i="1" smtClean="0"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de-DE" sz="3200" dirty="0"/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89AEAE46-7E25-4C90-B561-F53504143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3317" y="3458106"/>
                <a:ext cx="319383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EA24D322-0881-4A33-8548-4426B25CFF87}"/>
              </a:ext>
            </a:extLst>
          </p:cNvPr>
          <p:cNvCxnSpPr>
            <a:cxnSpLocks/>
          </p:cNvCxnSpPr>
          <p:nvPr/>
        </p:nvCxnSpPr>
        <p:spPr>
          <a:xfrm flipH="1">
            <a:off x="10104120" y="3307013"/>
            <a:ext cx="1" cy="85350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Gerade Verbindung mit Pfeil 103">
            <a:extLst>
              <a:ext uri="{FF2B5EF4-FFF2-40B4-BE49-F238E27FC236}">
                <a16:creationId xmlns:a16="http://schemas.microsoft.com/office/drawing/2014/main" id="{C31164C0-E1B9-4237-B834-4829994CC95C}"/>
              </a:ext>
            </a:extLst>
          </p:cNvPr>
          <p:cNvCxnSpPr>
            <a:cxnSpLocks/>
          </p:cNvCxnSpPr>
          <p:nvPr/>
        </p:nvCxnSpPr>
        <p:spPr>
          <a:xfrm flipV="1">
            <a:off x="8745135" y="3470295"/>
            <a:ext cx="435763" cy="9080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feld 104">
                <a:extLst>
                  <a:ext uri="{FF2B5EF4-FFF2-40B4-BE49-F238E27FC236}">
                    <a16:creationId xmlns:a16="http://schemas.microsoft.com/office/drawing/2014/main" id="{18ED1170-0CD9-4D7F-845B-B6A5A2D33725}"/>
                  </a:ext>
                </a:extLst>
              </p:cNvPr>
              <p:cNvSpPr txBox="1"/>
              <p:nvPr/>
            </p:nvSpPr>
            <p:spPr>
              <a:xfrm>
                <a:off x="8473731" y="3364151"/>
                <a:ext cx="2735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5" name="Textfeld 104">
                <a:extLst>
                  <a:ext uri="{FF2B5EF4-FFF2-40B4-BE49-F238E27FC236}">
                    <a16:creationId xmlns:a16="http://schemas.microsoft.com/office/drawing/2014/main" id="{18ED1170-0CD9-4D7F-845B-B6A5A2D33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3731" y="3364151"/>
                <a:ext cx="273536" cy="369332"/>
              </a:xfrm>
              <a:prstGeom prst="rect">
                <a:avLst/>
              </a:prstGeom>
              <a:blipFill>
                <a:blip r:embed="rId7"/>
                <a:stretch>
                  <a:fillRect l="-24444" r="-24444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hteck 31">
            <a:extLst>
              <a:ext uri="{FF2B5EF4-FFF2-40B4-BE49-F238E27FC236}">
                <a16:creationId xmlns:a16="http://schemas.microsoft.com/office/drawing/2014/main" id="{34125031-0EEF-4484-980A-55B4C5FBFF97}"/>
              </a:ext>
            </a:extLst>
          </p:cNvPr>
          <p:cNvSpPr/>
          <p:nvPr/>
        </p:nvSpPr>
        <p:spPr>
          <a:xfrm>
            <a:off x="9181757" y="2945981"/>
            <a:ext cx="473736" cy="186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106" name="Rechteck 105">
            <a:extLst>
              <a:ext uri="{FF2B5EF4-FFF2-40B4-BE49-F238E27FC236}">
                <a16:creationId xmlns:a16="http://schemas.microsoft.com/office/drawing/2014/main" id="{743905E9-A2DB-4662-B009-73923B3214C0}"/>
              </a:ext>
            </a:extLst>
          </p:cNvPr>
          <p:cNvSpPr/>
          <p:nvPr/>
        </p:nvSpPr>
        <p:spPr>
          <a:xfrm>
            <a:off x="9172309" y="4249928"/>
            <a:ext cx="473736" cy="186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cxnSp>
        <p:nvCxnSpPr>
          <p:cNvPr id="107" name="Gerade Verbindung mit Pfeil 106">
            <a:extLst>
              <a:ext uri="{FF2B5EF4-FFF2-40B4-BE49-F238E27FC236}">
                <a16:creationId xmlns:a16="http://schemas.microsoft.com/office/drawing/2014/main" id="{24C2B872-C394-4AF1-823C-75983E7993A0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9655493" y="2863666"/>
            <a:ext cx="265747" cy="17544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E8732B88-04BB-4F83-A8E1-5694A214B173}"/>
              </a:ext>
            </a:extLst>
          </p:cNvPr>
          <p:cNvSpPr txBox="1"/>
          <p:nvPr/>
        </p:nvSpPr>
        <p:spPr>
          <a:xfrm>
            <a:off x="9844134" y="2574615"/>
            <a:ext cx="1793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length</a:t>
            </a:r>
            <a:r>
              <a:rPr lang="de-DE" dirty="0"/>
              <a:t> </a:t>
            </a:r>
            <a:r>
              <a:rPr lang="de-DE" dirty="0" err="1"/>
              <a:t>correction</a:t>
            </a:r>
            <a:endParaRPr lang="de-DE" dirty="0"/>
          </a:p>
        </p:txBody>
      </p:sp>
      <p:cxnSp>
        <p:nvCxnSpPr>
          <p:cNvPr id="108" name="Gerade Verbindung mit Pfeil 107">
            <a:extLst>
              <a:ext uri="{FF2B5EF4-FFF2-40B4-BE49-F238E27FC236}">
                <a16:creationId xmlns:a16="http://schemas.microsoft.com/office/drawing/2014/main" id="{EF57D0F3-CACD-41B9-8818-2CFB3D9BFB5C}"/>
              </a:ext>
            </a:extLst>
          </p:cNvPr>
          <p:cNvCxnSpPr>
            <a:cxnSpLocks/>
          </p:cNvCxnSpPr>
          <p:nvPr/>
        </p:nvCxnSpPr>
        <p:spPr>
          <a:xfrm flipH="1">
            <a:off x="9655493" y="2846726"/>
            <a:ext cx="348331" cy="150342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>
            <a:extLst>
              <a:ext uri="{FF2B5EF4-FFF2-40B4-BE49-F238E27FC236}">
                <a16:creationId xmlns:a16="http://schemas.microsoft.com/office/drawing/2014/main" id="{2150F010-6A0D-4A5D-95DA-3254087B008B}"/>
              </a:ext>
            </a:extLst>
          </p:cNvPr>
          <p:cNvCxnSpPr>
            <a:cxnSpLocks/>
          </p:cNvCxnSpPr>
          <p:nvPr/>
        </p:nvCxnSpPr>
        <p:spPr>
          <a:xfrm flipH="1">
            <a:off x="8963016" y="3314367"/>
            <a:ext cx="127948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>
            <a:extLst>
              <a:ext uri="{FF2B5EF4-FFF2-40B4-BE49-F238E27FC236}">
                <a16:creationId xmlns:a16="http://schemas.microsoft.com/office/drawing/2014/main" id="{FDE6575A-19B0-4F3D-BB53-A1A9E29277C0}"/>
              </a:ext>
            </a:extLst>
          </p:cNvPr>
          <p:cNvCxnSpPr>
            <a:cxnSpLocks/>
          </p:cNvCxnSpPr>
          <p:nvPr/>
        </p:nvCxnSpPr>
        <p:spPr>
          <a:xfrm flipH="1">
            <a:off x="8968970" y="4160520"/>
            <a:ext cx="127948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37FA0F89-69B6-4020-9E91-31E08E75ADF2}"/>
                  </a:ext>
                </a:extLst>
              </p:cNvPr>
              <p:cNvSpPr/>
              <p:nvPr/>
            </p:nvSpPr>
            <p:spPr>
              <a:xfrm>
                <a:off x="8155737" y="2753960"/>
                <a:ext cx="760273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,1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37FA0F89-69B6-4020-9E91-31E08E75AD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5737" y="2753960"/>
                <a:ext cx="760273" cy="38151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1" name="Verbinder: gekrümmt 110">
            <a:extLst>
              <a:ext uri="{FF2B5EF4-FFF2-40B4-BE49-F238E27FC236}">
                <a16:creationId xmlns:a16="http://schemas.microsoft.com/office/drawing/2014/main" id="{2794EC6B-1362-4BED-BBE0-1F8A09E944F0}"/>
              </a:ext>
            </a:extLst>
          </p:cNvPr>
          <p:cNvCxnSpPr>
            <a:cxnSpLocks/>
          </p:cNvCxnSpPr>
          <p:nvPr/>
        </p:nvCxnSpPr>
        <p:spPr>
          <a:xfrm>
            <a:off x="8849201" y="3052326"/>
            <a:ext cx="301743" cy="17237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Gerader Verbinder 92">
            <a:extLst>
              <a:ext uri="{FF2B5EF4-FFF2-40B4-BE49-F238E27FC236}">
                <a16:creationId xmlns:a16="http://schemas.microsoft.com/office/drawing/2014/main" id="{7A9D081A-D5D4-414E-8934-485B1BA83066}"/>
              </a:ext>
            </a:extLst>
          </p:cNvPr>
          <p:cNvCxnSpPr>
            <a:cxnSpLocks/>
          </p:cNvCxnSpPr>
          <p:nvPr/>
        </p:nvCxnSpPr>
        <p:spPr>
          <a:xfrm flipV="1">
            <a:off x="5511448" y="3141046"/>
            <a:ext cx="0" cy="259022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93D38B8A-EF47-4492-94F3-48CD07AA309C}"/>
              </a:ext>
            </a:extLst>
          </p:cNvPr>
          <p:cNvCxnSpPr>
            <a:cxnSpLocks/>
          </p:cNvCxnSpPr>
          <p:nvPr/>
        </p:nvCxnSpPr>
        <p:spPr>
          <a:xfrm>
            <a:off x="4780525" y="3139969"/>
            <a:ext cx="1217747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Gerader Verbinder 96">
            <a:extLst>
              <a:ext uri="{FF2B5EF4-FFF2-40B4-BE49-F238E27FC236}">
                <a16:creationId xmlns:a16="http://schemas.microsoft.com/office/drawing/2014/main" id="{7A466E20-521B-493E-952C-7903AF2D6DDB}"/>
              </a:ext>
            </a:extLst>
          </p:cNvPr>
          <p:cNvCxnSpPr>
            <a:cxnSpLocks/>
          </p:cNvCxnSpPr>
          <p:nvPr/>
        </p:nvCxnSpPr>
        <p:spPr>
          <a:xfrm flipV="1">
            <a:off x="5022838" y="3139972"/>
            <a:ext cx="0" cy="25724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Gerader Verbinder 98">
            <a:extLst>
              <a:ext uri="{FF2B5EF4-FFF2-40B4-BE49-F238E27FC236}">
                <a16:creationId xmlns:a16="http://schemas.microsoft.com/office/drawing/2014/main" id="{4889A7E1-5645-4B22-A023-4AF2486E18BC}"/>
              </a:ext>
            </a:extLst>
          </p:cNvPr>
          <p:cNvCxnSpPr>
            <a:cxnSpLocks/>
          </p:cNvCxnSpPr>
          <p:nvPr/>
        </p:nvCxnSpPr>
        <p:spPr>
          <a:xfrm flipV="1">
            <a:off x="5027833" y="5712422"/>
            <a:ext cx="487541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>
            <a:extLst>
              <a:ext uri="{FF2B5EF4-FFF2-40B4-BE49-F238E27FC236}">
                <a16:creationId xmlns:a16="http://schemas.microsoft.com/office/drawing/2014/main" id="{0C7824DA-B482-42E5-9D98-B5C280C30739}"/>
              </a:ext>
            </a:extLst>
          </p:cNvPr>
          <p:cNvCxnSpPr>
            <a:cxnSpLocks/>
          </p:cNvCxnSpPr>
          <p:nvPr/>
        </p:nvCxnSpPr>
        <p:spPr>
          <a:xfrm flipH="1">
            <a:off x="5631424" y="3147886"/>
            <a:ext cx="1" cy="258124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Textfeld 100">
                <a:extLst>
                  <a:ext uri="{FF2B5EF4-FFF2-40B4-BE49-F238E27FC236}">
                    <a16:creationId xmlns:a16="http://schemas.microsoft.com/office/drawing/2014/main" id="{16289EEF-322B-498D-9A94-5666BCC29641}"/>
                  </a:ext>
                </a:extLst>
              </p:cNvPr>
              <p:cNvSpPr txBox="1"/>
              <p:nvPr/>
            </p:nvSpPr>
            <p:spPr>
              <a:xfrm>
                <a:off x="5710475" y="3309460"/>
                <a:ext cx="17645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0" i="1" smtClean="0"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1" name="Textfeld 100">
                <a:extLst>
                  <a:ext uri="{FF2B5EF4-FFF2-40B4-BE49-F238E27FC236}">
                    <a16:creationId xmlns:a16="http://schemas.microsoft.com/office/drawing/2014/main" id="{16289EEF-322B-498D-9A94-5666BCC29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0475" y="3309460"/>
                <a:ext cx="176459" cy="369332"/>
              </a:xfrm>
              <a:prstGeom prst="rect">
                <a:avLst/>
              </a:prstGeom>
              <a:blipFill>
                <a:blip r:embed="rId9"/>
                <a:stretch>
                  <a:fillRect l="-58621" r="-55172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3" name="Gerade Verbindung mit Pfeil 112">
            <a:extLst>
              <a:ext uri="{FF2B5EF4-FFF2-40B4-BE49-F238E27FC236}">
                <a16:creationId xmlns:a16="http://schemas.microsoft.com/office/drawing/2014/main" id="{EF7D5BEB-9599-45F5-AA8A-08F51549FF51}"/>
              </a:ext>
            </a:extLst>
          </p:cNvPr>
          <p:cNvCxnSpPr>
            <a:cxnSpLocks/>
          </p:cNvCxnSpPr>
          <p:nvPr/>
        </p:nvCxnSpPr>
        <p:spPr>
          <a:xfrm flipV="1">
            <a:off x="4568841" y="3151382"/>
            <a:ext cx="435763" cy="9080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feld 113">
                <a:extLst>
                  <a:ext uri="{FF2B5EF4-FFF2-40B4-BE49-F238E27FC236}">
                    <a16:creationId xmlns:a16="http://schemas.microsoft.com/office/drawing/2014/main" id="{3032D750-3AFF-49C0-BCAC-23928276967F}"/>
                  </a:ext>
                </a:extLst>
              </p:cNvPr>
              <p:cNvSpPr txBox="1"/>
              <p:nvPr/>
            </p:nvSpPr>
            <p:spPr>
              <a:xfrm>
                <a:off x="4297437" y="3045238"/>
                <a:ext cx="2735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14" name="Textfeld 113">
                <a:extLst>
                  <a:ext uri="{FF2B5EF4-FFF2-40B4-BE49-F238E27FC236}">
                    <a16:creationId xmlns:a16="http://schemas.microsoft.com/office/drawing/2014/main" id="{3032D750-3AFF-49C0-BCAC-2392827696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7437" y="3045238"/>
                <a:ext cx="273536" cy="369332"/>
              </a:xfrm>
              <a:prstGeom prst="rect">
                <a:avLst/>
              </a:prstGeom>
              <a:blipFill>
                <a:blip r:embed="rId10"/>
                <a:stretch>
                  <a:fillRect l="-26667" r="-22222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5" name="Gerader Verbinder 114">
            <a:extLst>
              <a:ext uri="{FF2B5EF4-FFF2-40B4-BE49-F238E27FC236}">
                <a16:creationId xmlns:a16="http://schemas.microsoft.com/office/drawing/2014/main" id="{44130552-55D9-413F-9354-8998E9A18668}"/>
              </a:ext>
            </a:extLst>
          </p:cNvPr>
          <p:cNvCxnSpPr/>
          <p:nvPr/>
        </p:nvCxnSpPr>
        <p:spPr>
          <a:xfrm>
            <a:off x="5033585" y="3065078"/>
            <a:ext cx="473737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hteck 115">
            <a:extLst>
              <a:ext uri="{FF2B5EF4-FFF2-40B4-BE49-F238E27FC236}">
                <a16:creationId xmlns:a16="http://schemas.microsoft.com/office/drawing/2014/main" id="{2546926D-15D8-4980-AD64-89FF2808D59F}"/>
              </a:ext>
            </a:extLst>
          </p:cNvPr>
          <p:cNvSpPr/>
          <p:nvPr/>
        </p:nvSpPr>
        <p:spPr>
          <a:xfrm>
            <a:off x="5033586" y="2786362"/>
            <a:ext cx="473736" cy="186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cxnSp>
        <p:nvCxnSpPr>
          <p:cNvPr id="117" name="Gerade Verbindung mit Pfeil 116">
            <a:extLst>
              <a:ext uri="{FF2B5EF4-FFF2-40B4-BE49-F238E27FC236}">
                <a16:creationId xmlns:a16="http://schemas.microsoft.com/office/drawing/2014/main" id="{536D3B9A-F3E0-41CD-80E6-225D9840E7CF}"/>
              </a:ext>
            </a:extLst>
          </p:cNvPr>
          <p:cNvCxnSpPr>
            <a:cxnSpLocks/>
            <a:endCxn id="116" idx="3"/>
          </p:cNvCxnSpPr>
          <p:nvPr/>
        </p:nvCxnSpPr>
        <p:spPr>
          <a:xfrm flipH="1">
            <a:off x="5507322" y="2704047"/>
            <a:ext cx="265747" cy="17544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feld 117">
            <a:extLst>
              <a:ext uri="{FF2B5EF4-FFF2-40B4-BE49-F238E27FC236}">
                <a16:creationId xmlns:a16="http://schemas.microsoft.com/office/drawing/2014/main" id="{F126E614-C36B-4F4E-BD0C-0FE3D45BEC38}"/>
              </a:ext>
            </a:extLst>
          </p:cNvPr>
          <p:cNvSpPr txBox="1"/>
          <p:nvPr/>
        </p:nvSpPr>
        <p:spPr>
          <a:xfrm>
            <a:off x="5695963" y="2414996"/>
            <a:ext cx="1793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length</a:t>
            </a:r>
            <a:r>
              <a:rPr lang="de-DE" dirty="0"/>
              <a:t> </a:t>
            </a:r>
            <a:r>
              <a:rPr lang="de-DE" dirty="0" err="1"/>
              <a:t>correction</a:t>
            </a:r>
            <a:endParaRPr lang="de-DE" dirty="0"/>
          </a:p>
        </p:txBody>
      </p:sp>
      <p:cxnSp>
        <p:nvCxnSpPr>
          <p:cNvPr id="102" name="Gerader Verbinder 101">
            <a:extLst>
              <a:ext uri="{FF2B5EF4-FFF2-40B4-BE49-F238E27FC236}">
                <a16:creationId xmlns:a16="http://schemas.microsoft.com/office/drawing/2014/main" id="{12DB9525-FF5B-488D-9A97-8AB68FBF4FAC}"/>
              </a:ext>
            </a:extLst>
          </p:cNvPr>
          <p:cNvCxnSpPr>
            <a:cxnSpLocks/>
          </p:cNvCxnSpPr>
          <p:nvPr/>
        </p:nvCxnSpPr>
        <p:spPr>
          <a:xfrm>
            <a:off x="4780524" y="5730200"/>
            <a:ext cx="1217747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62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983DF173-423F-44B4-BBCA-D2BAB852B598}"/>
              </a:ext>
            </a:extLst>
          </p:cNvPr>
          <p:cNvCxnSpPr>
            <a:cxnSpLocks/>
          </p:cNvCxnSpPr>
          <p:nvPr/>
        </p:nvCxnSpPr>
        <p:spPr>
          <a:xfrm>
            <a:off x="5205053" y="4501499"/>
            <a:ext cx="0" cy="372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9328BE7D-022C-4E4B-A712-D6A4AD8EAF06}"/>
              </a:ext>
            </a:extLst>
          </p:cNvPr>
          <p:cNvCxnSpPr>
            <a:cxnSpLocks/>
          </p:cNvCxnSpPr>
          <p:nvPr/>
        </p:nvCxnSpPr>
        <p:spPr>
          <a:xfrm>
            <a:off x="6100290" y="2562225"/>
            <a:ext cx="0" cy="23588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A5436335-30AE-4AE8-94FF-7E95EFC0C002}"/>
              </a:ext>
            </a:extLst>
          </p:cNvPr>
          <p:cNvSpPr/>
          <p:nvPr/>
        </p:nvSpPr>
        <p:spPr>
          <a:xfrm>
            <a:off x="1937326" y="3609717"/>
            <a:ext cx="990600" cy="373856"/>
          </a:xfrm>
          <a:custGeom>
            <a:avLst/>
            <a:gdLst>
              <a:gd name="connsiteX0" fmla="*/ 990600 w 990600"/>
              <a:gd name="connsiteY0" fmla="*/ 0 h 373856"/>
              <a:gd name="connsiteX1" fmla="*/ 57150 w 990600"/>
              <a:gd name="connsiteY1" fmla="*/ 2381 h 373856"/>
              <a:gd name="connsiteX2" fmla="*/ 19050 w 990600"/>
              <a:gd name="connsiteY2" fmla="*/ 57150 h 373856"/>
              <a:gd name="connsiteX3" fmla="*/ 33338 w 990600"/>
              <a:gd name="connsiteY3" fmla="*/ 71438 h 373856"/>
              <a:gd name="connsiteX4" fmla="*/ 14288 w 990600"/>
              <a:gd name="connsiteY4" fmla="*/ 130969 h 373856"/>
              <a:gd name="connsiteX5" fmla="*/ 11907 w 990600"/>
              <a:gd name="connsiteY5" fmla="*/ 159544 h 373856"/>
              <a:gd name="connsiteX6" fmla="*/ 54769 w 990600"/>
              <a:gd name="connsiteY6" fmla="*/ 185738 h 373856"/>
              <a:gd name="connsiteX7" fmla="*/ 54769 w 990600"/>
              <a:gd name="connsiteY7" fmla="*/ 219075 h 373856"/>
              <a:gd name="connsiteX8" fmla="*/ 47625 w 990600"/>
              <a:gd name="connsiteY8" fmla="*/ 230981 h 373856"/>
              <a:gd name="connsiteX9" fmla="*/ 4763 w 990600"/>
              <a:gd name="connsiteY9" fmla="*/ 247650 h 373856"/>
              <a:gd name="connsiteX10" fmla="*/ 4763 w 990600"/>
              <a:gd name="connsiteY10" fmla="*/ 247650 h 373856"/>
              <a:gd name="connsiteX11" fmla="*/ 0 w 990600"/>
              <a:gd name="connsiteY11" fmla="*/ 288131 h 373856"/>
              <a:gd name="connsiteX12" fmla="*/ 7144 w 990600"/>
              <a:gd name="connsiteY12" fmla="*/ 304800 h 373856"/>
              <a:gd name="connsiteX13" fmla="*/ 9525 w 990600"/>
              <a:gd name="connsiteY13" fmla="*/ 321469 h 373856"/>
              <a:gd name="connsiteX14" fmla="*/ 19050 w 990600"/>
              <a:gd name="connsiteY14" fmla="*/ 345281 h 373856"/>
              <a:gd name="connsiteX15" fmla="*/ 78582 w 990600"/>
              <a:gd name="connsiteY15" fmla="*/ 373856 h 373856"/>
              <a:gd name="connsiteX16" fmla="*/ 976313 w 990600"/>
              <a:gd name="connsiteY16" fmla="*/ 373856 h 37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0600" h="373856">
                <a:moveTo>
                  <a:pt x="990600" y="0"/>
                </a:moveTo>
                <a:lnTo>
                  <a:pt x="57150" y="2381"/>
                </a:lnTo>
                <a:lnTo>
                  <a:pt x="19050" y="57150"/>
                </a:lnTo>
                <a:lnTo>
                  <a:pt x="33338" y="71438"/>
                </a:lnTo>
                <a:lnTo>
                  <a:pt x="14288" y="130969"/>
                </a:lnTo>
                <a:lnTo>
                  <a:pt x="11907" y="159544"/>
                </a:lnTo>
                <a:lnTo>
                  <a:pt x="54769" y="185738"/>
                </a:lnTo>
                <a:lnTo>
                  <a:pt x="54769" y="219075"/>
                </a:lnTo>
                <a:lnTo>
                  <a:pt x="47625" y="230981"/>
                </a:lnTo>
                <a:lnTo>
                  <a:pt x="4763" y="247650"/>
                </a:lnTo>
                <a:lnTo>
                  <a:pt x="4763" y="247650"/>
                </a:lnTo>
                <a:lnTo>
                  <a:pt x="0" y="288131"/>
                </a:lnTo>
                <a:lnTo>
                  <a:pt x="7144" y="304800"/>
                </a:lnTo>
                <a:lnTo>
                  <a:pt x="9525" y="321469"/>
                </a:lnTo>
                <a:lnTo>
                  <a:pt x="19050" y="345281"/>
                </a:lnTo>
                <a:lnTo>
                  <a:pt x="78582" y="373856"/>
                </a:lnTo>
                <a:lnTo>
                  <a:pt x="976313" y="373856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687211A2-DD01-4F87-BB47-AE90A0FD3652}"/>
              </a:ext>
            </a:extLst>
          </p:cNvPr>
          <p:cNvSpPr/>
          <p:nvPr/>
        </p:nvSpPr>
        <p:spPr>
          <a:xfrm>
            <a:off x="2920457" y="3617217"/>
            <a:ext cx="3170889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Pfeil nach unten 65">
            <a:extLst>
              <a:ext uri="{FF2B5EF4-FFF2-40B4-BE49-F238E27FC236}">
                <a16:creationId xmlns:a16="http://schemas.microsoft.com/office/drawing/2014/main" id="{0327194C-0816-4FB5-9667-1F4E0B91B848}"/>
              </a:ext>
            </a:extLst>
          </p:cNvPr>
          <p:cNvSpPr/>
          <p:nvPr/>
        </p:nvSpPr>
        <p:spPr>
          <a:xfrm>
            <a:off x="2802579" y="3061622"/>
            <a:ext cx="276311" cy="428707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FAFC2B28-8216-4097-B5C8-D159942988A4}"/>
              </a:ext>
            </a:extLst>
          </p:cNvPr>
          <p:cNvCxnSpPr>
            <a:cxnSpLocks/>
          </p:cNvCxnSpPr>
          <p:nvPr/>
        </p:nvCxnSpPr>
        <p:spPr>
          <a:xfrm>
            <a:off x="2823926" y="3792847"/>
            <a:ext cx="37084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6C1B9C25-B853-473D-AB43-3D4CECC2CD34}"/>
              </a:ext>
            </a:extLst>
          </p:cNvPr>
          <p:cNvSpPr/>
          <p:nvPr/>
        </p:nvSpPr>
        <p:spPr>
          <a:xfrm>
            <a:off x="2920457" y="3078447"/>
            <a:ext cx="3175541" cy="539496"/>
          </a:xfrm>
          <a:custGeom>
            <a:avLst/>
            <a:gdLst>
              <a:gd name="connsiteX0" fmla="*/ 0 w 3374136"/>
              <a:gd name="connsiteY0" fmla="*/ 713232 h 722376"/>
              <a:gd name="connsiteX1" fmla="*/ 731520 w 3374136"/>
              <a:gd name="connsiteY1" fmla="*/ 713232 h 722376"/>
              <a:gd name="connsiteX2" fmla="*/ 731520 w 3374136"/>
              <a:gd name="connsiteY2" fmla="*/ 182880 h 722376"/>
              <a:gd name="connsiteX3" fmla="*/ 1837944 w 3374136"/>
              <a:gd name="connsiteY3" fmla="*/ 182880 h 722376"/>
              <a:gd name="connsiteX4" fmla="*/ 1837944 w 3374136"/>
              <a:gd name="connsiteY4" fmla="*/ 713232 h 722376"/>
              <a:gd name="connsiteX5" fmla="*/ 2542032 w 3374136"/>
              <a:gd name="connsiteY5" fmla="*/ 713232 h 722376"/>
              <a:gd name="connsiteX6" fmla="*/ 2542032 w 3374136"/>
              <a:gd name="connsiteY6" fmla="*/ 722376 h 722376"/>
              <a:gd name="connsiteX7" fmla="*/ 3099816 w 3374136"/>
              <a:gd name="connsiteY7" fmla="*/ 0 h 722376"/>
              <a:gd name="connsiteX8" fmla="*/ 3374136 w 3374136"/>
              <a:gd name="connsiteY8" fmla="*/ 192024 h 722376"/>
              <a:gd name="connsiteX0" fmla="*/ 0 w 3099816"/>
              <a:gd name="connsiteY0" fmla="*/ 713232 h 722376"/>
              <a:gd name="connsiteX1" fmla="*/ 731520 w 3099816"/>
              <a:gd name="connsiteY1" fmla="*/ 713232 h 722376"/>
              <a:gd name="connsiteX2" fmla="*/ 731520 w 3099816"/>
              <a:gd name="connsiteY2" fmla="*/ 182880 h 722376"/>
              <a:gd name="connsiteX3" fmla="*/ 1837944 w 3099816"/>
              <a:gd name="connsiteY3" fmla="*/ 182880 h 722376"/>
              <a:gd name="connsiteX4" fmla="*/ 1837944 w 3099816"/>
              <a:gd name="connsiteY4" fmla="*/ 713232 h 722376"/>
              <a:gd name="connsiteX5" fmla="*/ 2542032 w 3099816"/>
              <a:gd name="connsiteY5" fmla="*/ 713232 h 722376"/>
              <a:gd name="connsiteX6" fmla="*/ 2542032 w 3099816"/>
              <a:gd name="connsiteY6" fmla="*/ 722376 h 722376"/>
              <a:gd name="connsiteX7" fmla="*/ 3099816 w 3099816"/>
              <a:gd name="connsiteY7" fmla="*/ 0 h 722376"/>
              <a:gd name="connsiteX0" fmla="*/ 0 w 2542032"/>
              <a:gd name="connsiteY0" fmla="*/ 530352 h 539496"/>
              <a:gd name="connsiteX1" fmla="*/ 731520 w 2542032"/>
              <a:gd name="connsiteY1" fmla="*/ 530352 h 539496"/>
              <a:gd name="connsiteX2" fmla="*/ 731520 w 2542032"/>
              <a:gd name="connsiteY2" fmla="*/ 0 h 539496"/>
              <a:gd name="connsiteX3" fmla="*/ 1837944 w 2542032"/>
              <a:gd name="connsiteY3" fmla="*/ 0 h 539496"/>
              <a:gd name="connsiteX4" fmla="*/ 1837944 w 2542032"/>
              <a:gd name="connsiteY4" fmla="*/ 530352 h 539496"/>
              <a:gd name="connsiteX5" fmla="*/ 2542032 w 2542032"/>
              <a:gd name="connsiteY5" fmla="*/ 530352 h 539496"/>
              <a:gd name="connsiteX6" fmla="*/ 2542032 w 2542032"/>
              <a:gd name="connsiteY6" fmla="*/ 539496 h 53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2032" h="539496">
                <a:moveTo>
                  <a:pt x="0" y="530352"/>
                </a:moveTo>
                <a:lnTo>
                  <a:pt x="731520" y="530352"/>
                </a:lnTo>
                <a:lnTo>
                  <a:pt x="731520" y="0"/>
                </a:lnTo>
                <a:lnTo>
                  <a:pt x="1837944" y="0"/>
                </a:lnTo>
                <a:lnTo>
                  <a:pt x="1837944" y="530352"/>
                </a:lnTo>
                <a:lnTo>
                  <a:pt x="2542032" y="530352"/>
                </a:lnTo>
                <a:lnTo>
                  <a:pt x="2542032" y="539496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1D3D1C53-42FE-48F3-BEFD-B57052196A34}"/>
              </a:ext>
            </a:extLst>
          </p:cNvPr>
          <p:cNvSpPr/>
          <p:nvPr/>
        </p:nvSpPr>
        <p:spPr>
          <a:xfrm flipV="1">
            <a:off x="2922794" y="3972867"/>
            <a:ext cx="3150346" cy="539496"/>
          </a:xfrm>
          <a:custGeom>
            <a:avLst/>
            <a:gdLst>
              <a:gd name="connsiteX0" fmla="*/ 0 w 3374136"/>
              <a:gd name="connsiteY0" fmla="*/ 713232 h 722376"/>
              <a:gd name="connsiteX1" fmla="*/ 731520 w 3374136"/>
              <a:gd name="connsiteY1" fmla="*/ 713232 h 722376"/>
              <a:gd name="connsiteX2" fmla="*/ 731520 w 3374136"/>
              <a:gd name="connsiteY2" fmla="*/ 182880 h 722376"/>
              <a:gd name="connsiteX3" fmla="*/ 1837944 w 3374136"/>
              <a:gd name="connsiteY3" fmla="*/ 182880 h 722376"/>
              <a:gd name="connsiteX4" fmla="*/ 1837944 w 3374136"/>
              <a:gd name="connsiteY4" fmla="*/ 713232 h 722376"/>
              <a:gd name="connsiteX5" fmla="*/ 2542032 w 3374136"/>
              <a:gd name="connsiteY5" fmla="*/ 713232 h 722376"/>
              <a:gd name="connsiteX6" fmla="*/ 2542032 w 3374136"/>
              <a:gd name="connsiteY6" fmla="*/ 722376 h 722376"/>
              <a:gd name="connsiteX7" fmla="*/ 3099816 w 3374136"/>
              <a:gd name="connsiteY7" fmla="*/ 0 h 722376"/>
              <a:gd name="connsiteX8" fmla="*/ 3374136 w 3374136"/>
              <a:gd name="connsiteY8" fmla="*/ 192024 h 722376"/>
              <a:gd name="connsiteX0" fmla="*/ 0 w 3099816"/>
              <a:gd name="connsiteY0" fmla="*/ 713232 h 722376"/>
              <a:gd name="connsiteX1" fmla="*/ 731520 w 3099816"/>
              <a:gd name="connsiteY1" fmla="*/ 713232 h 722376"/>
              <a:gd name="connsiteX2" fmla="*/ 731520 w 3099816"/>
              <a:gd name="connsiteY2" fmla="*/ 182880 h 722376"/>
              <a:gd name="connsiteX3" fmla="*/ 1837944 w 3099816"/>
              <a:gd name="connsiteY3" fmla="*/ 182880 h 722376"/>
              <a:gd name="connsiteX4" fmla="*/ 1837944 w 3099816"/>
              <a:gd name="connsiteY4" fmla="*/ 713232 h 722376"/>
              <a:gd name="connsiteX5" fmla="*/ 2542032 w 3099816"/>
              <a:gd name="connsiteY5" fmla="*/ 713232 h 722376"/>
              <a:gd name="connsiteX6" fmla="*/ 2542032 w 3099816"/>
              <a:gd name="connsiteY6" fmla="*/ 722376 h 722376"/>
              <a:gd name="connsiteX7" fmla="*/ 3099816 w 3099816"/>
              <a:gd name="connsiteY7" fmla="*/ 0 h 722376"/>
              <a:gd name="connsiteX0" fmla="*/ 0 w 2542032"/>
              <a:gd name="connsiteY0" fmla="*/ 530352 h 539496"/>
              <a:gd name="connsiteX1" fmla="*/ 731520 w 2542032"/>
              <a:gd name="connsiteY1" fmla="*/ 530352 h 539496"/>
              <a:gd name="connsiteX2" fmla="*/ 731520 w 2542032"/>
              <a:gd name="connsiteY2" fmla="*/ 0 h 539496"/>
              <a:gd name="connsiteX3" fmla="*/ 1837944 w 2542032"/>
              <a:gd name="connsiteY3" fmla="*/ 0 h 539496"/>
              <a:gd name="connsiteX4" fmla="*/ 1837944 w 2542032"/>
              <a:gd name="connsiteY4" fmla="*/ 530352 h 539496"/>
              <a:gd name="connsiteX5" fmla="*/ 2542032 w 2542032"/>
              <a:gd name="connsiteY5" fmla="*/ 530352 h 539496"/>
              <a:gd name="connsiteX6" fmla="*/ 2542032 w 2542032"/>
              <a:gd name="connsiteY6" fmla="*/ 539496 h 53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2032" h="539496">
                <a:moveTo>
                  <a:pt x="0" y="530352"/>
                </a:moveTo>
                <a:lnTo>
                  <a:pt x="731520" y="530352"/>
                </a:lnTo>
                <a:lnTo>
                  <a:pt x="731520" y="0"/>
                </a:lnTo>
                <a:lnTo>
                  <a:pt x="1837944" y="0"/>
                </a:lnTo>
                <a:lnTo>
                  <a:pt x="1837944" y="530352"/>
                </a:lnTo>
                <a:lnTo>
                  <a:pt x="2542032" y="530352"/>
                </a:lnTo>
                <a:lnTo>
                  <a:pt x="2542032" y="539496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 i="1" dirty="0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61028FF-1CF8-44A7-B6C0-6BC5F1F86AF9}"/>
              </a:ext>
            </a:extLst>
          </p:cNvPr>
          <p:cNvSpPr/>
          <p:nvPr/>
        </p:nvSpPr>
        <p:spPr>
          <a:xfrm>
            <a:off x="6073140" y="3617943"/>
            <a:ext cx="45719" cy="354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EA64A3D-4671-40C3-9869-2670D49BAF4A}"/>
              </a:ext>
            </a:extLst>
          </p:cNvPr>
          <p:cNvSpPr/>
          <p:nvPr/>
        </p:nvSpPr>
        <p:spPr>
          <a:xfrm>
            <a:off x="2907326" y="3612835"/>
            <a:ext cx="45719" cy="354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Bogen 9">
            <a:extLst>
              <a:ext uri="{FF2B5EF4-FFF2-40B4-BE49-F238E27FC236}">
                <a16:creationId xmlns:a16="http://schemas.microsoft.com/office/drawing/2014/main" id="{054D43DE-601A-44F0-8A78-F7ED8C56C3D0}"/>
              </a:ext>
            </a:extLst>
          </p:cNvPr>
          <p:cNvSpPr/>
          <p:nvPr/>
        </p:nvSpPr>
        <p:spPr>
          <a:xfrm>
            <a:off x="6134876" y="3435718"/>
            <a:ext cx="406406" cy="737644"/>
          </a:xfrm>
          <a:prstGeom prst="arc">
            <a:avLst>
              <a:gd name="adj1" fmla="val 17253685"/>
              <a:gd name="adj2" fmla="val 443275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Bogen 10">
            <a:extLst>
              <a:ext uri="{FF2B5EF4-FFF2-40B4-BE49-F238E27FC236}">
                <a16:creationId xmlns:a16="http://schemas.microsoft.com/office/drawing/2014/main" id="{D508EB39-B668-48BE-85D8-D60E2CC1308C}"/>
              </a:ext>
            </a:extLst>
          </p:cNvPr>
          <p:cNvSpPr/>
          <p:nvPr/>
        </p:nvSpPr>
        <p:spPr>
          <a:xfrm>
            <a:off x="6100290" y="3314672"/>
            <a:ext cx="558207" cy="969414"/>
          </a:xfrm>
          <a:prstGeom prst="arc">
            <a:avLst>
              <a:gd name="adj1" fmla="val 17253685"/>
              <a:gd name="adj2" fmla="val 446713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E3591E9-62E1-48AF-A839-AAE4A662687A}"/>
              </a:ext>
            </a:extLst>
          </p:cNvPr>
          <p:cNvSpPr txBox="1"/>
          <p:nvPr/>
        </p:nvSpPr>
        <p:spPr>
          <a:xfrm>
            <a:off x="3816374" y="37980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9CAE55A-ECC5-4477-85BE-010419C20037}"/>
              </a:ext>
            </a:extLst>
          </p:cNvPr>
          <p:cNvSpPr txBox="1"/>
          <p:nvPr/>
        </p:nvSpPr>
        <p:spPr>
          <a:xfrm>
            <a:off x="4917883" y="379664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405C2BD-3CA6-4B62-AE7F-D47B36AC6BD2}"/>
              </a:ext>
            </a:extLst>
          </p:cNvPr>
          <p:cNvSpPr txBox="1"/>
          <p:nvPr/>
        </p:nvSpPr>
        <p:spPr>
          <a:xfrm>
            <a:off x="5519316" y="3929257"/>
            <a:ext cx="645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ID=4</a:t>
            </a: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D05B4D6F-F1B4-4440-9CFA-ED76CD881368}"/>
              </a:ext>
            </a:extLst>
          </p:cNvPr>
          <p:cNvCxnSpPr/>
          <p:nvPr/>
        </p:nvCxnSpPr>
        <p:spPr>
          <a:xfrm>
            <a:off x="6458912" y="488039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232C5587-489F-4DF8-A62D-16E052A8734E}"/>
                  </a:ext>
                </a:extLst>
              </p:cNvPr>
              <p:cNvSpPr/>
              <p:nvPr/>
            </p:nvSpPr>
            <p:spPr>
              <a:xfrm>
                <a:off x="2149263" y="3061621"/>
                <a:ext cx="403776" cy="428707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  <m: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(1)</m:t>
                          </m:r>
                        </m:sup>
                      </m:sSubSup>
                    </m:oMath>
                  </m:oMathPara>
                </a14:m>
                <a:endParaRPr lang="de-DE" i="1" dirty="0"/>
              </a:p>
            </p:txBody>
          </p:sp>
        </mc:Choice>
        <mc:Fallback xmlns=""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232C5587-489F-4DF8-A62D-16E052A873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9263" y="3061621"/>
                <a:ext cx="403776" cy="428707"/>
              </a:xfrm>
              <a:prstGeom prst="rect">
                <a:avLst/>
              </a:prstGeom>
              <a:blipFill>
                <a:blip r:embed="rId2"/>
                <a:stretch>
                  <a:fillRect l="-21212" r="-1515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84522BC5-0CC2-49C8-86BA-13EAD5EFE02C}"/>
                  </a:ext>
                </a:extLst>
              </p:cNvPr>
              <p:cNvSpPr/>
              <p:nvPr/>
            </p:nvSpPr>
            <p:spPr>
              <a:xfrm>
                <a:off x="3993344" y="3102099"/>
                <a:ext cx="629595" cy="4287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  <m: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</m:oMath>
                  </m:oMathPara>
                </a14:m>
                <a:endParaRPr lang="de-DE" i="1" dirty="0"/>
              </a:p>
            </p:txBody>
          </p:sp>
        </mc:Choice>
        <mc:Fallback xmlns=""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84522BC5-0CC2-49C8-86BA-13EAD5EFE0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344" y="3102099"/>
                <a:ext cx="629595" cy="4287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6705EF0F-64EF-49C0-A596-ECCAD9F99C34}"/>
                  </a:ext>
                </a:extLst>
              </p:cNvPr>
              <p:cNvSpPr txBox="1"/>
              <p:nvPr/>
            </p:nvSpPr>
            <p:spPr>
              <a:xfrm>
                <a:off x="6815045" y="3637481"/>
                <a:ext cx="865558" cy="301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𝐚</m:t>
                          </m:r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</a:rPr>
                            <m:t>piston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6705EF0F-64EF-49C0-A596-ECCAD9F99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5045" y="3637481"/>
                <a:ext cx="865558" cy="301878"/>
              </a:xfrm>
              <a:prstGeom prst="rect">
                <a:avLst/>
              </a:prstGeom>
              <a:blipFill>
                <a:blip r:embed="rId4"/>
                <a:stretch>
                  <a:fillRect l="-5634" r="-4225" b="-28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8D32BF54-AB4A-4560-B142-5A9FB5B61533}"/>
              </a:ext>
            </a:extLst>
          </p:cNvPr>
          <p:cNvCxnSpPr>
            <a:cxnSpLocks/>
          </p:cNvCxnSpPr>
          <p:nvPr/>
        </p:nvCxnSpPr>
        <p:spPr>
          <a:xfrm flipH="1">
            <a:off x="3829009" y="4736379"/>
            <a:ext cx="1372365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25EAA540-6D87-46E0-A442-33BD103FBAD2}"/>
              </a:ext>
            </a:extLst>
          </p:cNvPr>
          <p:cNvCxnSpPr>
            <a:cxnSpLocks/>
          </p:cNvCxnSpPr>
          <p:nvPr/>
        </p:nvCxnSpPr>
        <p:spPr>
          <a:xfrm>
            <a:off x="2927926" y="4736379"/>
            <a:ext cx="902046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26F45459-A78B-4E51-9258-7B7C79D96102}"/>
                  </a:ext>
                </a:extLst>
              </p:cNvPr>
              <p:cNvSpPr txBox="1"/>
              <p:nvPr/>
            </p:nvSpPr>
            <p:spPr>
              <a:xfrm>
                <a:off x="3242588" y="4736379"/>
                <a:ext cx="3679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26F45459-A78B-4E51-9258-7B7C79D961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2588" y="4736379"/>
                <a:ext cx="367921" cy="369332"/>
              </a:xfrm>
              <a:prstGeom prst="rect">
                <a:avLst/>
              </a:prstGeom>
              <a:blipFill>
                <a:blip r:embed="rId5"/>
                <a:stretch>
                  <a:fillRect l="-20000" r="-8333" b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2C9AFA08-5C68-4443-A0A0-CC7C81BB84A4}"/>
                  </a:ext>
                </a:extLst>
              </p:cNvPr>
              <p:cNvSpPr txBox="1"/>
              <p:nvPr/>
            </p:nvSpPr>
            <p:spPr>
              <a:xfrm flipH="1">
                <a:off x="5358387" y="4779990"/>
                <a:ext cx="64284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2C9AFA08-5C68-4443-A0A0-CC7C81BB84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358387" y="4779990"/>
                <a:ext cx="642845" cy="369332"/>
              </a:xfrm>
              <a:prstGeom prst="rect">
                <a:avLst/>
              </a:prstGeom>
              <a:blipFill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feld 22">
            <a:extLst>
              <a:ext uri="{FF2B5EF4-FFF2-40B4-BE49-F238E27FC236}">
                <a16:creationId xmlns:a16="http://schemas.microsoft.com/office/drawing/2014/main" id="{822E2B5E-277D-4310-9702-552F64650615}"/>
              </a:ext>
            </a:extLst>
          </p:cNvPr>
          <p:cNvSpPr txBox="1"/>
          <p:nvPr/>
        </p:nvSpPr>
        <p:spPr>
          <a:xfrm>
            <a:off x="2351482" y="3917190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ID=1</a:t>
            </a: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95F6E3A2-C169-4E53-9520-100B32C03566}"/>
              </a:ext>
            </a:extLst>
          </p:cNvPr>
          <p:cNvCxnSpPr>
            <a:cxnSpLocks/>
          </p:cNvCxnSpPr>
          <p:nvPr/>
        </p:nvCxnSpPr>
        <p:spPr>
          <a:xfrm flipH="1">
            <a:off x="5201374" y="4736379"/>
            <a:ext cx="89517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3EC10E22-30D3-4E9F-9D24-29DC9565783F}"/>
                  </a:ext>
                </a:extLst>
              </p:cNvPr>
              <p:cNvSpPr txBox="1"/>
              <p:nvPr/>
            </p:nvSpPr>
            <p:spPr>
              <a:xfrm flipH="1">
                <a:off x="4379101" y="4750007"/>
                <a:ext cx="40616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3EC10E22-30D3-4E9F-9D24-29DC956578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379101" y="4750007"/>
                <a:ext cx="406169" cy="369332"/>
              </a:xfrm>
              <a:prstGeom prst="rect">
                <a:avLst/>
              </a:prstGeom>
              <a:blipFill>
                <a:blip r:embed="rId7"/>
                <a:stretch>
                  <a:fillRect l="-13433" r="-1493" b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Ellipse 25">
            <a:extLst>
              <a:ext uri="{FF2B5EF4-FFF2-40B4-BE49-F238E27FC236}">
                <a16:creationId xmlns:a16="http://schemas.microsoft.com/office/drawing/2014/main" id="{AB1FA38B-AD79-4EBD-85A8-F2E161075580}"/>
              </a:ext>
            </a:extLst>
          </p:cNvPr>
          <p:cNvSpPr/>
          <p:nvPr/>
        </p:nvSpPr>
        <p:spPr>
          <a:xfrm>
            <a:off x="4781513" y="3083246"/>
            <a:ext cx="164496" cy="1420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2B876A90-F623-46C7-9AE3-E5B2080D239E}"/>
                  </a:ext>
                </a:extLst>
              </p:cNvPr>
              <p:cNvSpPr/>
              <p:nvPr/>
            </p:nvSpPr>
            <p:spPr>
              <a:xfrm>
                <a:off x="2543186" y="2593742"/>
                <a:ext cx="62177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i="1" dirty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de-DE" sz="2400" b="1" i="1" dirty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2400" dirty="0"/>
              </a:p>
            </p:txBody>
          </p:sp>
        </mc:Choice>
        <mc:Fallback xmlns=""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2B876A90-F623-46C7-9AE3-E5B2080D23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186" y="2593742"/>
                <a:ext cx="621771" cy="461665"/>
              </a:xfrm>
              <a:prstGeom prst="rect">
                <a:avLst/>
              </a:prstGeom>
              <a:blipFill>
                <a:blip r:embed="rId8"/>
                <a:stretch>
                  <a:fillRect r="-14706" b="-131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92DB113B-DDA7-444F-9FE2-5369CDCA6DF6}"/>
                  </a:ext>
                </a:extLst>
              </p:cNvPr>
              <p:cNvSpPr txBox="1"/>
              <p:nvPr/>
            </p:nvSpPr>
            <p:spPr>
              <a:xfrm>
                <a:off x="620301" y="3499319"/>
                <a:ext cx="1214883" cy="6025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𝒔</m:t>
                          </m:r>
                        </m:sub>
                      </m:sSub>
                      <m:r>
                        <a:rPr lang="de-DE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(1)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92DB113B-DDA7-444F-9FE2-5369CDCA6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301" y="3499319"/>
                <a:ext cx="1214883" cy="60253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Ellipse 44">
            <a:extLst>
              <a:ext uri="{FF2B5EF4-FFF2-40B4-BE49-F238E27FC236}">
                <a16:creationId xmlns:a16="http://schemas.microsoft.com/office/drawing/2014/main" id="{52AFE2E5-4879-454E-BBCB-5CF39C24008F}"/>
              </a:ext>
            </a:extLst>
          </p:cNvPr>
          <p:cNvSpPr/>
          <p:nvPr/>
        </p:nvSpPr>
        <p:spPr>
          <a:xfrm>
            <a:off x="2874716" y="3729134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64B526F8-2ACB-454E-8A8C-0AEBF2A4A7D8}"/>
              </a:ext>
            </a:extLst>
          </p:cNvPr>
          <p:cNvSpPr/>
          <p:nvPr/>
        </p:nvSpPr>
        <p:spPr>
          <a:xfrm>
            <a:off x="3776924" y="3729134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9822E313-B347-4CEE-8186-DD69BDE4E8A1}"/>
              </a:ext>
            </a:extLst>
          </p:cNvPr>
          <p:cNvSpPr/>
          <p:nvPr/>
        </p:nvSpPr>
        <p:spPr>
          <a:xfrm>
            <a:off x="5150810" y="3721514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84FE15B9-6CCB-4E1D-88B5-5166AA4D5A7B}"/>
              </a:ext>
            </a:extLst>
          </p:cNvPr>
          <p:cNvSpPr/>
          <p:nvPr/>
        </p:nvSpPr>
        <p:spPr>
          <a:xfrm>
            <a:off x="6040064" y="3729134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Verbinder: gekrümmt 28">
            <a:extLst>
              <a:ext uri="{FF2B5EF4-FFF2-40B4-BE49-F238E27FC236}">
                <a16:creationId xmlns:a16="http://schemas.microsoft.com/office/drawing/2014/main" id="{D6B35C36-0BBB-4E4E-AEF1-6E6EE23D1E5E}"/>
              </a:ext>
            </a:extLst>
          </p:cNvPr>
          <p:cNvCxnSpPr>
            <a:cxnSpLocks/>
          </p:cNvCxnSpPr>
          <p:nvPr/>
        </p:nvCxnSpPr>
        <p:spPr>
          <a:xfrm>
            <a:off x="2553229" y="3310394"/>
            <a:ext cx="359219" cy="29285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9C7FC35B-056D-4963-8BCE-7BD53A2B2AE5}"/>
              </a:ext>
            </a:extLst>
          </p:cNvPr>
          <p:cNvCxnSpPr>
            <a:cxnSpLocks/>
          </p:cNvCxnSpPr>
          <p:nvPr/>
        </p:nvCxnSpPr>
        <p:spPr>
          <a:xfrm>
            <a:off x="3829008" y="4504674"/>
            <a:ext cx="0" cy="372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B5DC1B2E-8FC8-45E8-B94D-1E5BEDFC9BB3}"/>
              </a:ext>
            </a:extLst>
          </p:cNvPr>
          <p:cNvCxnSpPr>
            <a:cxnSpLocks/>
          </p:cNvCxnSpPr>
          <p:nvPr/>
        </p:nvCxnSpPr>
        <p:spPr>
          <a:xfrm>
            <a:off x="2927112" y="3978624"/>
            <a:ext cx="4803" cy="904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Verbinder: gekrümmt 60">
            <a:extLst>
              <a:ext uri="{FF2B5EF4-FFF2-40B4-BE49-F238E27FC236}">
                <a16:creationId xmlns:a16="http://schemas.microsoft.com/office/drawing/2014/main" id="{A3D919CF-510B-421D-A311-D684D769E583}"/>
              </a:ext>
            </a:extLst>
          </p:cNvPr>
          <p:cNvCxnSpPr>
            <a:cxnSpLocks/>
          </p:cNvCxnSpPr>
          <p:nvPr/>
        </p:nvCxnSpPr>
        <p:spPr>
          <a:xfrm>
            <a:off x="4415728" y="3388801"/>
            <a:ext cx="359219" cy="29285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780912AD-7241-4EB8-9EF9-45F2AD1B06CD}"/>
              </a:ext>
            </a:extLst>
          </p:cNvPr>
          <p:cNvCxnSpPr>
            <a:cxnSpLocks/>
          </p:cNvCxnSpPr>
          <p:nvPr/>
        </p:nvCxnSpPr>
        <p:spPr>
          <a:xfrm>
            <a:off x="11186308" y="13591"/>
            <a:ext cx="0" cy="23588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2996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hteck 39">
            <a:extLst>
              <a:ext uri="{FF2B5EF4-FFF2-40B4-BE49-F238E27FC236}">
                <a16:creationId xmlns:a16="http://schemas.microsoft.com/office/drawing/2014/main" id="{88DAFDDB-642E-4141-B209-615406ACBF4A}"/>
              </a:ext>
            </a:extLst>
          </p:cNvPr>
          <p:cNvSpPr/>
          <p:nvPr/>
        </p:nvSpPr>
        <p:spPr>
          <a:xfrm>
            <a:off x="4519440" y="3590771"/>
            <a:ext cx="286885" cy="71112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30F762F9-6F5D-4A95-8475-6CEEDEF9CA8C}"/>
              </a:ext>
            </a:extLst>
          </p:cNvPr>
          <p:cNvSpPr/>
          <p:nvPr/>
        </p:nvSpPr>
        <p:spPr>
          <a:xfrm>
            <a:off x="4193916" y="4280032"/>
            <a:ext cx="936000" cy="9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Bogen 41">
            <a:extLst>
              <a:ext uri="{FF2B5EF4-FFF2-40B4-BE49-F238E27FC236}">
                <a16:creationId xmlns:a16="http://schemas.microsoft.com/office/drawing/2014/main" id="{22AFA6B5-5322-41AE-9379-CF7B609CE516}"/>
              </a:ext>
            </a:extLst>
          </p:cNvPr>
          <p:cNvSpPr/>
          <p:nvPr/>
        </p:nvSpPr>
        <p:spPr>
          <a:xfrm>
            <a:off x="4194357" y="4280032"/>
            <a:ext cx="936000" cy="936000"/>
          </a:xfrm>
          <a:prstGeom prst="arc">
            <a:avLst>
              <a:gd name="adj1" fmla="val 17278399"/>
              <a:gd name="adj2" fmla="val 15133146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3A42E568-EA81-4A12-812E-4D58300D996C}"/>
              </a:ext>
            </a:extLst>
          </p:cNvPr>
          <p:cNvCxnSpPr>
            <a:cxnSpLocks/>
            <a:stCxn id="42" idx="0"/>
          </p:cNvCxnSpPr>
          <p:nvPr/>
        </p:nvCxnSpPr>
        <p:spPr>
          <a:xfrm flipV="1">
            <a:off x="4806770" y="3560774"/>
            <a:ext cx="0" cy="7420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74475B12-4268-4767-8981-46C235E696F1}"/>
              </a:ext>
            </a:extLst>
          </p:cNvPr>
          <p:cNvCxnSpPr>
            <a:cxnSpLocks/>
            <a:stCxn id="42" idx="2"/>
          </p:cNvCxnSpPr>
          <p:nvPr/>
        </p:nvCxnSpPr>
        <p:spPr>
          <a:xfrm flipV="1">
            <a:off x="4519440" y="3560774"/>
            <a:ext cx="0" cy="7416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FEED378B-2D1F-4E5E-B35C-A64B41CF0562}"/>
                  </a:ext>
                </a:extLst>
              </p:cNvPr>
              <p:cNvSpPr txBox="1"/>
              <p:nvPr/>
            </p:nvSpPr>
            <p:spPr>
              <a:xfrm>
                <a:off x="4360862" y="4528562"/>
                <a:ext cx="56342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dirty="0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de-DE" sz="2400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FEED378B-2D1F-4E5E-B35C-A64B41CF0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862" y="4528562"/>
                <a:ext cx="563423" cy="369332"/>
              </a:xfrm>
              <a:prstGeom prst="rect">
                <a:avLst/>
              </a:prstGeom>
              <a:blipFill>
                <a:blip r:embed="rId2"/>
                <a:stretch>
                  <a:fillRect r="-3226" b="-18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144DAB95-40D6-402D-B81E-20474858195B}"/>
              </a:ext>
            </a:extLst>
          </p:cNvPr>
          <p:cNvCxnSpPr>
            <a:cxnSpLocks/>
          </p:cNvCxnSpPr>
          <p:nvPr/>
        </p:nvCxnSpPr>
        <p:spPr>
          <a:xfrm>
            <a:off x="4193916" y="4302388"/>
            <a:ext cx="1217747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32343F8C-D6D3-4561-B495-E775261C7EA6}"/>
              </a:ext>
            </a:extLst>
          </p:cNvPr>
          <p:cNvCxnSpPr>
            <a:cxnSpLocks/>
          </p:cNvCxnSpPr>
          <p:nvPr/>
        </p:nvCxnSpPr>
        <p:spPr>
          <a:xfrm>
            <a:off x="4193915" y="3591252"/>
            <a:ext cx="1217747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6118CECF-A691-4C2A-88E7-7C372A3175BC}"/>
              </a:ext>
            </a:extLst>
          </p:cNvPr>
          <p:cNvCxnSpPr>
            <a:cxnSpLocks/>
          </p:cNvCxnSpPr>
          <p:nvPr/>
        </p:nvCxnSpPr>
        <p:spPr>
          <a:xfrm flipH="1">
            <a:off x="5129916" y="3591252"/>
            <a:ext cx="1" cy="68878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D5863CC2-4CBB-4277-8558-26BDE8616CBC}"/>
                  </a:ext>
                </a:extLst>
              </p:cNvPr>
              <p:cNvSpPr txBox="1"/>
              <p:nvPr/>
            </p:nvSpPr>
            <p:spPr>
              <a:xfrm>
                <a:off x="5208969" y="3752826"/>
                <a:ext cx="4195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D5863CC2-4CBB-4277-8558-26BDE8616C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969" y="3752826"/>
                <a:ext cx="419537" cy="369332"/>
              </a:xfrm>
              <a:prstGeom prst="rect">
                <a:avLst/>
              </a:prstGeom>
              <a:blipFill>
                <a:blip r:embed="rId3"/>
                <a:stretch>
                  <a:fillRect l="-15942" r="-5797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Rechteck 56">
            <a:extLst>
              <a:ext uri="{FF2B5EF4-FFF2-40B4-BE49-F238E27FC236}">
                <a16:creationId xmlns:a16="http://schemas.microsoft.com/office/drawing/2014/main" id="{BAC616C6-B8FB-4DE7-BEF8-EACC4625B658}"/>
              </a:ext>
            </a:extLst>
          </p:cNvPr>
          <p:cNvSpPr/>
          <p:nvPr/>
        </p:nvSpPr>
        <p:spPr>
          <a:xfrm>
            <a:off x="2522844" y="3271827"/>
            <a:ext cx="4320472" cy="3143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7217F0CB-867E-4144-A477-8787183B7863}"/>
              </a:ext>
            </a:extLst>
          </p:cNvPr>
          <p:cNvCxnSpPr>
            <a:cxnSpLocks/>
          </p:cNvCxnSpPr>
          <p:nvPr/>
        </p:nvCxnSpPr>
        <p:spPr>
          <a:xfrm>
            <a:off x="2522844" y="3595852"/>
            <a:ext cx="199659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2AED34CD-29D0-4A4E-9AFC-C256BD38DE96}"/>
              </a:ext>
            </a:extLst>
          </p:cNvPr>
          <p:cNvCxnSpPr>
            <a:cxnSpLocks/>
          </p:cNvCxnSpPr>
          <p:nvPr/>
        </p:nvCxnSpPr>
        <p:spPr>
          <a:xfrm flipV="1">
            <a:off x="4806325" y="3586173"/>
            <a:ext cx="2036991" cy="967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D32E5FC3-B8F1-49E2-B4A5-7F1AD40D4B4F}"/>
              </a:ext>
            </a:extLst>
          </p:cNvPr>
          <p:cNvCxnSpPr>
            <a:cxnSpLocks/>
          </p:cNvCxnSpPr>
          <p:nvPr/>
        </p:nvCxnSpPr>
        <p:spPr>
          <a:xfrm>
            <a:off x="2522844" y="3271827"/>
            <a:ext cx="4320472" cy="1824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34475BEC-D2D3-456C-B064-2D4418ED3C78}"/>
              </a:ext>
            </a:extLst>
          </p:cNvPr>
          <p:cNvCxnSpPr/>
          <p:nvPr/>
        </p:nvCxnSpPr>
        <p:spPr>
          <a:xfrm>
            <a:off x="4518995" y="3591313"/>
            <a:ext cx="287330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>
            <a:extLst>
              <a:ext uri="{FF2B5EF4-FFF2-40B4-BE49-F238E27FC236}">
                <a16:creationId xmlns:a16="http://schemas.microsoft.com/office/drawing/2014/main" id="{5541B0F0-7C40-4857-8C5B-B3557CD45495}"/>
              </a:ext>
            </a:extLst>
          </p:cNvPr>
          <p:cNvCxnSpPr>
            <a:cxnSpLocks/>
          </p:cNvCxnSpPr>
          <p:nvPr/>
        </p:nvCxnSpPr>
        <p:spPr>
          <a:xfrm flipV="1">
            <a:off x="4033138" y="3608529"/>
            <a:ext cx="418789" cy="28571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feld 63">
            <a:extLst>
              <a:ext uri="{FF2B5EF4-FFF2-40B4-BE49-F238E27FC236}">
                <a16:creationId xmlns:a16="http://schemas.microsoft.com/office/drawing/2014/main" id="{E8C84B9F-A367-4704-A4F3-25A4BEC22FFA}"/>
              </a:ext>
            </a:extLst>
          </p:cNvPr>
          <p:cNvSpPr txBox="1"/>
          <p:nvPr/>
        </p:nvSpPr>
        <p:spPr>
          <a:xfrm>
            <a:off x="2809868" y="3755994"/>
            <a:ext cx="117205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dirty="0"/>
              <a:t>perforate</a:t>
            </a:r>
          </a:p>
        </p:txBody>
      </p:sp>
      <p:cxnSp>
        <p:nvCxnSpPr>
          <p:cNvPr id="65" name="Gerade Verbindung mit Pfeil 64">
            <a:extLst>
              <a:ext uri="{FF2B5EF4-FFF2-40B4-BE49-F238E27FC236}">
                <a16:creationId xmlns:a16="http://schemas.microsoft.com/office/drawing/2014/main" id="{9698627A-C7FF-41F0-8F21-76F812C58335}"/>
              </a:ext>
            </a:extLst>
          </p:cNvPr>
          <p:cNvCxnSpPr>
            <a:cxnSpLocks/>
          </p:cNvCxnSpPr>
          <p:nvPr/>
        </p:nvCxnSpPr>
        <p:spPr>
          <a:xfrm flipH="1" flipV="1">
            <a:off x="4683080" y="3146780"/>
            <a:ext cx="2160236" cy="22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mit Pfeil 65">
            <a:extLst>
              <a:ext uri="{FF2B5EF4-FFF2-40B4-BE49-F238E27FC236}">
                <a16:creationId xmlns:a16="http://schemas.microsoft.com/office/drawing/2014/main" id="{58DCF455-E681-4231-9DA0-15FD54FD9C8F}"/>
              </a:ext>
            </a:extLst>
          </p:cNvPr>
          <p:cNvCxnSpPr>
            <a:cxnSpLocks/>
          </p:cNvCxnSpPr>
          <p:nvPr/>
        </p:nvCxnSpPr>
        <p:spPr>
          <a:xfrm flipV="1">
            <a:off x="2520912" y="3146780"/>
            <a:ext cx="2162168" cy="1361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190B1A13-B5DD-445A-AA2C-A241CF7F072A}"/>
                  </a:ext>
                </a:extLst>
              </p:cNvPr>
              <p:cNvSpPr txBox="1"/>
              <p:nvPr/>
            </p:nvSpPr>
            <p:spPr>
              <a:xfrm>
                <a:off x="3521142" y="2768704"/>
                <a:ext cx="3679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190B1A13-B5DD-445A-AA2C-A241CF7F07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1142" y="2768704"/>
                <a:ext cx="367921" cy="369332"/>
              </a:xfrm>
              <a:prstGeom prst="rect">
                <a:avLst/>
              </a:prstGeom>
              <a:blipFill>
                <a:blip r:embed="rId4"/>
                <a:stretch>
                  <a:fillRect l="-20000" r="-8333" b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feld 67">
                <a:extLst>
                  <a:ext uri="{FF2B5EF4-FFF2-40B4-BE49-F238E27FC236}">
                    <a16:creationId xmlns:a16="http://schemas.microsoft.com/office/drawing/2014/main" id="{9C40D3AC-4A21-464B-B852-C93F627BD86B}"/>
                  </a:ext>
                </a:extLst>
              </p:cNvPr>
              <p:cNvSpPr txBox="1"/>
              <p:nvPr/>
            </p:nvSpPr>
            <p:spPr>
              <a:xfrm>
                <a:off x="5649965" y="2758468"/>
                <a:ext cx="37503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68" name="Textfeld 67">
                <a:extLst>
                  <a:ext uri="{FF2B5EF4-FFF2-40B4-BE49-F238E27FC236}">
                    <a16:creationId xmlns:a16="http://schemas.microsoft.com/office/drawing/2014/main" id="{9C40D3AC-4A21-464B-B852-C93F627BD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965" y="2758468"/>
                <a:ext cx="375038" cy="369332"/>
              </a:xfrm>
              <a:prstGeom prst="rect">
                <a:avLst/>
              </a:prstGeom>
              <a:blipFill>
                <a:blip r:embed="rId5"/>
                <a:stretch>
                  <a:fillRect l="-19672" r="-8197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Ellipse 68">
            <a:extLst>
              <a:ext uri="{FF2B5EF4-FFF2-40B4-BE49-F238E27FC236}">
                <a16:creationId xmlns:a16="http://schemas.microsoft.com/office/drawing/2014/main" id="{2AE305F8-077C-42F1-87CF-DB7E93A357B4}"/>
              </a:ext>
            </a:extLst>
          </p:cNvPr>
          <p:cNvSpPr/>
          <p:nvPr/>
        </p:nvSpPr>
        <p:spPr>
          <a:xfrm>
            <a:off x="2520912" y="3263494"/>
            <a:ext cx="45719" cy="333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Bogen 69">
            <a:extLst>
              <a:ext uri="{FF2B5EF4-FFF2-40B4-BE49-F238E27FC236}">
                <a16:creationId xmlns:a16="http://schemas.microsoft.com/office/drawing/2014/main" id="{ED571EFB-1AE7-4C41-939D-FB4FA761D1C1}"/>
              </a:ext>
            </a:extLst>
          </p:cNvPr>
          <p:cNvSpPr/>
          <p:nvPr/>
        </p:nvSpPr>
        <p:spPr>
          <a:xfrm>
            <a:off x="6796291" y="3036046"/>
            <a:ext cx="406406" cy="737644"/>
          </a:xfrm>
          <a:prstGeom prst="arc">
            <a:avLst>
              <a:gd name="adj1" fmla="val 17253685"/>
              <a:gd name="adj2" fmla="val 443275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feld 71">
                <a:extLst>
                  <a:ext uri="{FF2B5EF4-FFF2-40B4-BE49-F238E27FC236}">
                    <a16:creationId xmlns:a16="http://schemas.microsoft.com/office/drawing/2014/main" id="{3D8B7CF9-519B-4A86-9810-D251C79BB81D}"/>
                  </a:ext>
                </a:extLst>
              </p:cNvPr>
              <p:cNvSpPr txBox="1"/>
              <p:nvPr/>
            </p:nvSpPr>
            <p:spPr>
              <a:xfrm>
                <a:off x="2055180" y="3283632"/>
                <a:ext cx="432747" cy="289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𝒔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72" name="Textfeld 71">
                <a:extLst>
                  <a:ext uri="{FF2B5EF4-FFF2-40B4-BE49-F238E27FC236}">
                    <a16:creationId xmlns:a16="http://schemas.microsoft.com/office/drawing/2014/main" id="{3D8B7CF9-519B-4A86-9810-D251C79BB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5180" y="3283632"/>
                <a:ext cx="432747" cy="289182"/>
              </a:xfrm>
              <a:prstGeom prst="rect">
                <a:avLst/>
              </a:prstGeom>
              <a:blipFill>
                <a:blip r:embed="rId6"/>
                <a:stretch>
                  <a:fillRect l="-11268" r="-4225" b="-1063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Bogen 72">
            <a:extLst>
              <a:ext uri="{FF2B5EF4-FFF2-40B4-BE49-F238E27FC236}">
                <a16:creationId xmlns:a16="http://schemas.microsoft.com/office/drawing/2014/main" id="{8D0BD2DB-4BB6-42A9-B6D8-F09634CCAC61}"/>
              </a:ext>
            </a:extLst>
          </p:cNvPr>
          <p:cNvSpPr/>
          <p:nvPr/>
        </p:nvSpPr>
        <p:spPr>
          <a:xfrm>
            <a:off x="6768081" y="2924833"/>
            <a:ext cx="558207" cy="969414"/>
          </a:xfrm>
          <a:prstGeom prst="arc">
            <a:avLst>
              <a:gd name="adj1" fmla="val 17253685"/>
              <a:gd name="adj2" fmla="val 446713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Pfeil nach unten 65">
            <a:extLst>
              <a:ext uri="{FF2B5EF4-FFF2-40B4-BE49-F238E27FC236}">
                <a16:creationId xmlns:a16="http://schemas.microsoft.com/office/drawing/2014/main" id="{B6F8631E-BC9F-4500-9184-CEDB2E1CF237}"/>
              </a:ext>
            </a:extLst>
          </p:cNvPr>
          <p:cNvSpPr/>
          <p:nvPr/>
        </p:nvSpPr>
        <p:spPr>
          <a:xfrm>
            <a:off x="2424933" y="2674646"/>
            <a:ext cx="276311" cy="428707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DEE90FE3-EC04-47E4-BA99-A50C69D2327C}"/>
              </a:ext>
            </a:extLst>
          </p:cNvPr>
          <p:cNvSpPr/>
          <p:nvPr/>
        </p:nvSpPr>
        <p:spPr>
          <a:xfrm>
            <a:off x="6810905" y="3295699"/>
            <a:ext cx="45719" cy="287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hteck 75">
                <a:extLst>
                  <a:ext uri="{FF2B5EF4-FFF2-40B4-BE49-F238E27FC236}">
                    <a16:creationId xmlns:a16="http://schemas.microsoft.com/office/drawing/2014/main" id="{B9FA1775-C74D-4ABD-B693-BBAE60553E62}"/>
                  </a:ext>
                </a:extLst>
              </p:cNvPr>
              <p:cNvSpPr/>
              <p:nvPr/>
            </p:nvSpPr>
            <p:spPr>
              <a:xfrm>
                <a:off x="1760240" y="2431169"/>
                <a:ext cx="62177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i="1" dirty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de-DE" sz="2400" b="1" i="1" dirty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de-DE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2400" dirty="0"/>
              </a:p>
            </p:txBody>
          </p:sp>
        </mc:Choice>
        <mc:Fallback xmlns="">
          <p:sp>
            <p:nvSpPr>
              <p:cNvPr id="76" name="Rechteck 75">
                <a:extLst>
                  <a:ext uri="{FF2B5EF4-FFF2-40B4-BE49-F238E27FC236}">
                    <a16:creationId xmlns:a16="http://schemas.microsoft.com/office/drawing/2014/main" id="{B9FA1775-C74D-4ABD-B693-BBAE60553E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0240" y="2431169"/>
                <a:ext cx="621771" cy="461665"/>
              </a:xfrm>
              <a:prstGeom prst="rect">
                <a:avLst/>
              </a:prstGeom>
              <a:blipFill>
                <a:blip r:embed="rId7"/>
                <a:stretch>
                  <a:fillRect r="-14706" b="-118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Textfeld 76">
            <a:extLst>
              <a:ext uri="{FF2B5EF4-FFF2-40B4-BE49-F238E27FC236}">
                <a16:creationId xmlns:a16="http://schemas.microsoft.com/office/drawing/2014/main" id="{81F6210F-7DB1-4284-B9DA-3E0C6FEEC7E6}"/>
              </a:ext>
            </a:extLst>
          </p:cNvPr>
          <p:cNvSpPr txBox="1"/>
          <p:nvPr/>
        </p:nvSpPr>
        <p:spPr>
          <a:xfrm>
            <a:off x="4650044" y="34362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F9F41D4B-2A71-4509-96A0-84B3E952FD36}"/>
              </a:ext>
            </a:extLst>
          </p:cNvPr>
          <p:cNvSpPr txBox="1"/>
          <p:nvPr/>
        </p:nvSpPr>
        <p:spPr>
          <a:xfrm>
            <a:off x="6516036" y="35906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CFBAD88D-1286-4507-A549-A5FC3F3B7B3F}"/>
              </a:ext>
            </a:extLst>
          </p:cNvPr>
          <p:cNvSpPr txBox="1"/>
          <p:nvPr/>
        </p:nvSpPr>
        <p:spPr>
          <a:xfrm>
            <a:off x="2205052" y="361003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ID=1</a:t>
            </a:r>
          </a:p>
        </p:txBody>
      </p:sp>
      <p:sp>
        <p:nvSpPr>
          <p:cNvPr id="80" name="Ellipse 79">
            <a:extLst>
              <a:ext uri="{FF2B5EF4-FFF2-40B4-BE49-F238E27FC236}">
                <a16:creationId xmlns:a16="http://schemas.microsoft.com/office/drawing/2014/main" id="{C8BBDEB4-8DF0-4309-9BAE-675AF4BA26AB}"/>
              </a:ext>
            </a:extLst>
          </p:cNvPr>
          <p:cNvSpPr/>
          <p:nvPr/>
        </p:nvSpPr>
        <p:spPr>
          <a:xfrm>
            <a:off x="2488986" y="3357788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E122AC7F-BB57-417A-842C-37AFC6E57D37}"/>
              </a:ext>
            </a:extLst>
          </p:cNvPr>
          <p:cNvSpPr/>
          <p:nvPr/>
        </p:nvSpPr>
        <p:spPr>
          <a:xfrm>
            <a:off x="4610594" y="3367305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Ellipse 81">
            <a:extLst>
              <a:ext uri="{FF2B5EF4-FFF2-40B4-BE49-F238E27FC236}">
                <a16:creationId xmlns:a16="http://schemas.microsoft.com/office/drawing/2014/main" id="{07C5D79D-FF1E-4830-8F62-EF4BB04B9755}"/>
              </a:ext>
            </a:extLst>
          </p:cNvPr>
          <p:cNvSpPr/>
          <p:nvPr/>
        </p:nvSpPr>
        <p:spPr>
          <a:xfrm>
            <a:off x="6758836" y="3361084"/>
            <a:ext cx="125251" cy="1371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780912AD-7241-4EB8-9EF9-45F2AD1B06CD}"/>
              </a:ext>
            </a:extLst>
          </p:cNvPr>
          <p:cNvCxnSpPr>
            <a:cxnSpLocks/>
          </p:cNvCxnSpPr>
          <p:nvPr/>
        </p:nvCxnSpPr>
        <p:spPr>
          <a:xfrm>
            <a:off x="6833764" y="2325055"/>
            <a:ext cx="0" cy="23588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feld 83">
                <a:extLst>
                  <a:ext uri="{FF2B5EF4-FFF2-40B4-BE49-F238E27FC236}">
                    <a16:creationId xmlns:a16="http://schemas.microsoft.com/office/drawing/2014/main" id="{BDCE84A5-7336-4E0E-AF57-FC8167DD1F95}"/>
                  </a:ext>
                </a:extLst>
              </p:cNvPr>
              <p:cNvSpPr txBox="1"/>
              <p:nvPr/>
            </p:nvSpPr>
            <p:spPr>
              <a:xfrm>
                <a:off x="7440630" y="3280949"/>
                <a:ext cx="865558" cy="301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𝐚</m:t>
                          </m:r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</a:rPr>
                            <m:t>piston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84" name="Textfeld 83">
                <a:extLst>
                  <a:ext uri="{FF2B5EF4-FFF2-40B4-BE49-F238E27FC236}">
                    <a16:creationId xmlns:a16="http://schemas.microsoft.com/office/drawing/2014/main" id="{BDCE84A5-7336-4E0E-AF57-FC8167DD1F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0630" y="3280949"/>
                <a:ext cx="865558" cy="301878"/>
              </a:xfrm>
              <a:prstGeom prst="rect">
                <a:avLst/>
              </a:prstGeom>
              <a:blipFill>
                <a:blip r:embed="rId8"/>
                <a:stretch>
                  <a:fillRect l="-5634" r="-4225" b="-28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1027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ussdiagramm: Daten 1">
            <a:extLst>
              <a:ext uri="{FF2B5EF4-FFF2-40B4-BE49-F238E27FC236}">
                <a16:creationId xmlns:a16="http://schemas.microsoft.com/office/drawing/2014/main" id="{24A4B67B-23BA-481F-855D-CACC5082C1DE}"/>
              </a:ext>
            </a:extLst>
          </p:cNvPr>
          <p:cNvSpPr/>
          <p:nvPr/>
        </p:nvSpPr>
        <p:spPr>
          <a:xfrm>
            <a:off x="1507750" y="4335370"/>
            <a:ext cx="1875934" cy="527901"/>
          </a:xfrm>
          <a:prstGeom prst="flowChartInputOutp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105266C-2CD3-4900-861C-6EB6108A74F6}"/>
              </a:ext>
            </a:extLst>
          </p:cNvPr>
          <p:cNvSpPr txBox="1"/>
          <p:nvPr/>
        </p:nvSpPr>
        <p:spPr>
          <a:xfrm>
            <a:off x="5332190" y="769705"/>
            <a:ext cx="2646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Acoustic systems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DDB704C-6283-4587-9605-71F8CBDCDA46}"/>
              </a:ext>
            </a:extLst>
          </p:cNvPr>
          <p:cNvSpPr txBox="1"/>
          <p:nvPr/>
        </p:nvSpPr>
        <p:spPr>
          <a:xfrm>
            <a:off x="1367824" y="730579"/>
            <a:ext cx="277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Structure systems</a:t>
            </a: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A433B4B-C170-48D8-9ABD-38DFD76FB956}"/>
              </a:ext>
            </a:extLst>
          </p:cNvPr>
          <p:cNvSpPr/>
          <p:nvPr/>
        </p:nvSpPr>
        <p:spPr>
          <a:xfrm>
            <a:off x="1534297" y="2441917"/>
            <a:ext cx="1809946" cy="772998"/>
          </a:xfrm>
          <a:custGeom>
            <a:avLst/>
            <a:gdLst>
              <a:gd name="connsiteX0" fmla="*/ 47134 w 1809946"/>
              <a:gd name="connsiteY0" fmla="*/ 443060 h 772998"/>
              <a:gd name="connsiteX1" fmla="*/ 188536 w 1809946"/>
              <a:gd name="connsiteY1" fmla="*/ 273378 h 772998"/>
              <a:gd name="connsiteX2" fmla="*/ 593888 w 1809946"/>
              <a:gd name="connsiteY2" fmla="*/ 207390 h 772998"/>
              <a:gd name="connsiteX3" fmla="*/ 867266 w 1809946"/>
              <a:gd name="connsiteY3" fmla="*/ 169683 h 772998"/>
              <a:gd name="connsiteX4" fmla="*/ 1055802 w 1809946"/>
              <a:gd name="connsiteY4" fmla="*/ 56561 h 772998"/>
              <a:gd name="connsiteX5" fmla="*/ 1291472 w 1809946"/>
              <a:gd name="connsiteY5" fmla="*/ 0 h 772998"/>
              <a:gd name="connsiteX6" fmla="*/ 1621410 w 1809946"/>
              <a:gd name="connsiteY6" fmla="*/ 141402 h 772998"/>
              <a:gd name="connsiteX7" fmla="*/ 1781666 w 1809946"/>
              <a:gd name="connsiteY7" fmla="*/ 414780 h 772998"/>
              <a:gd name="connsiteX8" fmla="*/ 1809946 w 1809946"/>
              <a:gd name="connsiteY8" fmla="*/ 575035 h 772998"/>
              <a:gd name="connsiteX9" fmla="*/ 1366886 w 1809946"/>
              <a:gd name="connsiteY9" fmla="*/ 659876 h 772998"/>
              <a:gd name="connsiteX10" fmla="*/ 970960 w 1809946"/>
              <a:gd name="connsiteY10" fmla="*/ 744718 h 772998"/>
              <a:gd name="connsiteX11" fmla="*/ 876692 w 1809946"/>
              <a:gd name="connsiteY11" fmla="*/ 763571 h 772998"/>
              <a:gd name="connsiteX12" fmla="*/ 716437 w 1809946"/>
              <a:gd name="connsiteY12" fmla="*/ 772998 h 772998"/>
              <a:gd name="connsiteX13" fmla="*/ 433633 w 1809946"/>
              <a:gd name="connsiteY13" fmla="*/ 631596 h 772998"/>
              <a:gd name="connsiteX14" fmla="*/ 273377 w 1809946"/>
              <a:gd name="connsiteY14" fmla="*/ 725864 h 772998"/>
              <a:gd name="connsiteX15" fmla="*/ 207389 w 1809946"/>
              <a:gd name="connsiteY15" fmla="*/ 735291 h 772998"/>
              <a:gd name="connsiteX16" fmla="*/ 113121 w 1809946"/>
              <a:gd name="connsiteY16" fmla="*/ 650450 h 772998"/>
              <a:gd name="connsiteX17" fmla="*/ 0 w 1809946"/>
              <a:gd name="connsiteY17" fmla="*/ 697584 h 772998"/>
              <a:gd name="connsiteX18" fmla="*/ 47134 w 1809946"/>
              <a:gd name="connsiteY18" fmla="*/ 443060 h 77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09946" h="772998">
                <a:moveTo>
                  <a:pt x="47134" y="443060"/>
                </a:moveTo>
                <a:lnTo>
                  <a:pt x="188536" y="273378"/>
                </a:lnTo>
                <a:lnTo>
                  <a:pt x="593888" y="207390"/>
                </a:lnTo>
                <a:lnTo>
                  <a:pt x="867266" y="169683"/>
                </a:lnTo>
                <a:lnTo>
                  <a:pt x="1055802" y="56561"/>
                </a:lnTo>
                <a:lnTo>
                  <a:pt x="1291472" y="0"/>
                </a:lnTo>
                <a:lnTo>
                  <a:pt x="1621410" y="141402"/>
                </a:lnTo>
                <a:lnTo>
                  <a:pt x="1781666" y="414780"/>
                </a:lnTo>
                <a:lnTo>
                  <a:pt x="1809946" y="575035"/>
                </a:lnTo>
                <a:lnTo>
                  <a:pt x="1366886" y="659876"/>
                </a:lnTo>
                <a:lnTo>
                  <a:pt x="970960" y="744718"/>
                </a:lnTo>
                <a:lnTo>
                  <a:pt x="876692" y="763571"/>
                </a:lnTo>
                <a:lnTo>
                  <a:pt x="716437" y="772998"/>
                </a:lnTo>
                <a:lnTo>
                  <a:pt x="433633" y="631596"/>
                </a:lnTo>
                <a:lnTo>
                  <a:pt x="273377" y="725864"/>
                </a:lnTo>
                <a:lnTo>
                  <a:pt x="207389" y="735291"/>
                </a:lnTo>
                <a:lnTo>
                  <a:pt x="113121" y="650450"/>
                </a:lnTo>
                <a:lnTo>
                  <a:pt x="0" y="697584"/>
                </a:lnTo>
                <a:lnTo>
                  <a:pt x="47134" y="4430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C73CD6D-6389-4751-A8D0-162C14B270AA}"/>
              </a:ext>
            </a:extLst>
          </p:cNvPr>
          <p:cNvSpPr/>
          <p:nvPr/>
        </p:nvSpPr>
        <p:spPr>
          <a:xfrm>
            <a:off x="1538523" y="1764737"/>
            <a:ext cx="1679551" cy="56098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Zylinder 14">
            <a:extLst>
              <a:ext uri="{FF2B5EF4-FFF2-40B4-BE49-F238E27FC236}">
                <a16:creationId xmlns:a16="http://schemas.microsoft.com/office/drawing/2014/main" id="{24A3B66E-E7C4-47B9-B9FD-D03276A5F916}"/>
              </a:ext>
            </a:extLst>
          </p:cNvPr>
          <p:cNvSpPr/>
          <p:nvPr/>
        </p:nvSpPr>
        <p:spPr>
          <a:xfrm rot="16200000">
            <a:off x="6383638" y="889156"/>
            <a:ext cx="185124" cy="1811971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B09D0E05-CEB4-48FD-8970-8FEF077D9A89}"/>
              </a:ext>
            </a:extLst>
          </p:cNvPr>
          <p:cNvSpPr/>
          <p:nvPr/>
        </p:nvSpPr>
        <p:spPr>
          <a:xfrm>
            <a:off x="5602997" y="4123143"/>
            <a:ext cx="1763816" cy="831573"/>
          </a:xfrm>
          <a:prstGeom prst="cub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C9CE8F97-01E4-4561-AE4E-3BBD9761D1D6}"/>
              </a:ext>
            </a:extLst>
          </p:cNvPr>
          <p:cNvSpPr/>
          <p:nvPr/>
        </p:nvSpPr>
        <p:spPr>
          <a:xfrm>
            <a:off x="5820361" y="2500653"/>
            <a:ext cx="1169870" cy="910110"/>
          </a:xfrm>
          <a:custGeom>
            <a:avLst/>
            <a:gdLst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555923 w 1763816"/>
              <a:gd name="connsiteY3" fmla="*/ 207893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555923 w 1763816"/>
              <a:gd name="connsiteY8" fmla="*/ 207893 h 831573"/>
              <a:gd name="connsiteX9" fmla="*/ 1763816 w 1763816"/>
              <a:gd name="connsiteY9" fmla="*/ 0 h 831573"/>
              <a:gd name="connsiteX10" fmla="*/ 1555923 w 1763816"/>
              <a:gd name="connsiteY10" fmla="*/ 207893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555923 w 1763816"/>
              <a:gd name="connsiteY3" fmla="*/ 207893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555923 w 1763816"/>
              <a:gd name="connsiteY8" fmla="*/ 207893 h 831573"/>
              <a:gd name="connsiteX9" fmla="*/ 1763816 w 1763816"/>
              <a:gd name="connsiteY9" fmla="*/ 0 h 831573"/>
              <a:gd name="connsiteX10" fmla="*/ 1516654 w 1763816"/>
              <a:gd name="connsiteY10" fmla="*/ 297650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555923 w 1763816"/>
              <a:gd name="connsiteY3" fmla="*/ 207893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398848 w 1763816"/>
              <a:gd name="connsiteY8" fmla="*/ 129356 h 831573"/>
              <a:gd name="connsiteX9" fmla="*/ 1763816 w 1763816"/>
              <a:gd name="connsiteY9" fmla="*/ 0 h 831573"/>
              <a:gd name="connsiteX10" fmla="*/ 1516654 w 1763816"/>
              <a:gd name="connsiteY10" fmla="*/ 297650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398848 w 1763816"/>
              <a:gd name="connsiteY8" fmla="*/ 129356 h 831573"/>
              <a:gd name="connsiteX9" fmla="*/ 1763816 w 1763816"/>
              <a:gd name="connsiteY9" fmla="*/ 0 h 831573"/>
              <a:gd name="connsiteX10" fmla="*/ 1516654 w 1763816"/>
              <a:gd name="connsiteY10" fmla="*/ 297650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07893 w 1763816"/>
              <a:gd name="connsiteY1" fmla="*/ 0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398848 w 1763816"/>
              <a:gd name="connsiteY8" fmla="*/ 129356 h 831573"/>
              <a:gd name="connsiteX9" fmla="*/ 1763816 w 1763816"/>
              <a:gd name="connsiteY9" fmla="*/ 0 h 831573"/>
              <a:gd name="connsiteX10" fmla="*/ 1516654 w 1763816"/>
              <a:gd name="connsiteY10" fmla="*/ 297650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398848 w 1763816"/>
              <a:gd name="connsiteY8" fmla="*/ 129356 h 831573"/>
              <a:gd name="connsiteX9" fmla="*/ 1763816 w 1763816"/>
              <a:gd name="connsiteY9" fmla="*/ 0 h 831573"/>
              <a:gd name="connsiteX10" fmla="*/ 1516654 w 1763816"/>
              <a:gd name="connsiteY10" fmla="*/ 297650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555923 w 1763816"/>
              <a:gd name="connsiteY0" fmla="*/ 207893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555923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398848 w 1763816"/>
              <a:gd name="connsiteY8" fmla="*/ 129356 h 831573"/>
              <a:gd name="connsiteX9" fmla="*/ 1763816 w 1763816"/>
              <a:gd name="connsiteY9" fmla="*/ 0 h 831573"/>
              <a:gd name="connsiteX10" fmla="*/ 1443726 w 1763816"/>
              <a:gd name="connsiteY10" fmla="*/ 241552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426897 w 1763816"/>
              <a:gd name="connsiteY0" fmla="*/ 258381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426897 w 1763816"/>
              <a:gd name="connsiteY4" fmla="*/ 258381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398848 w 1763816"/>
              <a:gd name="connsiteY8" fmla="*/ 129356 h 831573"/>
              <a:gd name="connsiteX9" fmla="*/ 1763816 w 1763816"/>
              <a:gd name="connsiteY9" fmla="*/ 0 h 831573"/>
              <a:gd name="connsiteX10" fmla="*/ 1443726 w 1763816"/>
              <a:gd name="connsiteY10" fmla="*/ 241552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426897 w 1763816"/>
              <a:gd name="connsiteY0" fmla="*/ 258381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426897 w 1763816"/>
              <a:gd name="connsiteY4" fmla="*/ 258381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438116 w 1763816"/>
              <a:gd name="connsiteY8" fmla="*/ 241553 h 831573"/>
              <a:gd name="connsiteX9" fmla="*/ 1763816 w 1763816"/>
              <a:gd name="connsiteY9" fmla="*/ 0 h 831573"/>
              <a:gd name="connsiteX10" fmla="*/ 1443726 w 1763816"/>
              <a:gd name="connsiteY10" fmla="*/ 241552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426897 w 1763816"/>
              <a:gd name="connsiteY0" fmla="*/ 258381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426897 w 1763816"/>
              <a:gd name="connsiteY4" fmla="*/ 258381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438116 w 1763816"/>
              <a:gd name="connsiteY8" fmla="*/ 241553 h 831573"/>
              <a:gd name="connsiteX9" fmla="*/ 1657229 w 1763816"/>
              <a:gd name="connsiteY9" fmla="*/ 72927 h 831573"/>
              <a:gd name="connsiteX10" fmla="*/ 1443726 w 1763816"/>
              <a:gd name="connsiteY10" fmla="*/ 241552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426897 w 1763816"/>
              <a:gd name="connsiteY0" fmla="*/ 258381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426897 w 1763816"/>
              <a:gd name="connsiteY4" fmla="*/ 258381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763816 w 1763816"/>
              <a:gd name="connsiteY2" fmla="*/ 0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668449 w 1763816"/>
              <a:gd name="connsiteY2" fmla="*/ 78537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438116 w 1763816"/>
              <a:gd name="connsiteY8" fmla="*/ 241553 h 831573"/>
              <a:gd name="connsiteX9" fmla="*/ 1657229 w 1763816"/>
              <a:gd name="connsiteY9" fmla="*/ 72927 h 831573"/>
              <a:gd name="connsiteX10" fmla="*/ 1443726 w 1763816"/>
              <a:gd name="connsiteY10" fmla="*/ 241552 h 831573"/>
              <a:gd name="connsiteX11" fmla="*/ 1555923 w 1763816"/>
              <a:gd name="connsiteY11" fmla="*/ 831573 h 831573"/>
              <a:gd name="connsiteX0" fmla="*/ 0 w 1763816"/>
              <a:gd name="connsiteY0" fmla="*/ 207893 h 831573"/>
              <a:gd name="connsiteX1" fmla="*/ 1555923 w 1763816"/>
              <a:gd name="connsiteY1" fmla="*/ 207893 h 831573"/>
              <a:gd name="connsiteX2" fmla="*/ 1555923 w 1763816"/>
              <a:gd name="connsiteY2" fmla="*/ 831573 h 831573"/>
              <a:gd name="connsiteX3" fmla="*/ 0 w 1763816"/>
              <a:gd name="connsiteY3" fmla="*/ 831573 h 831573"/>
              <a:gd name="connsiteX4" fmla="*/ 0 w 1763816"/>
              <a:gd name="connsiteY4" fmla="*/ 207893 h 831573"/>
              <a:gd name="connsiteX0" fmla="*/ 1426897 w 1763816"/>
              <a:gd name="connsiteY0" fmla="*/ 258381 h 831573"/>
              <a:gd name="connsiteX1" fmla="*/ 1763816 w 1763816"/>
              <a:gd name="connsiteY1" fmla="*/ 0 h 831573"/>
              <a:gd name="connsiteX2" fmla="*/ 1763816 w 1763816"/>
              <a:gd name="connsiteY2" fmla="*/ 623680 h 831573"/>
              <a:gd name="connsiteX3" fmla="*/ 1555923 w 1763816"/>
              <a:gd name="connsiteY3" fmla="*/ 831573 h 831573"/>
              <a:gd name="connsiteX4" fmla="*/ 1426897 w 1763816"/>
              <a:gd name="connsiteY4" fmla="*/ 258381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662840 w 1763816"/>
              <a:gd name="connsiteY2" fmla="*/ 72927 h 831573"/>
              <a:gd name="connsiteX3" fmla="*/ 1432507 w 1763816"/>
              <a:gd name="connsiteY3" fmla="*/ 247161 h 831573"/>
              <a:gd name="connsiteX4" fmla="*/ 0 w 1763816"/>
              <a:gd name="connsiteY4" fmla="*/ 207893 h 831573"/>
              <a:gd name="connsiteX0" fmla="*/ 0 w 1763816"/>
              <a:gd name="connsiteY0" fmla="*/ 207893 h 831573"/>
              <a:gd name="connsiteX1" fmla="*/ 252771 w 1763816"/>
              <a:gd name="connsiteY1" fmla="*/ 61708 h 831573"/>
              <a:gd name="connsiteX2" fmla="*/ 1668449 w 1763816"/>
              <a:gd name="connsiteY2" fmla="*/ 78537 h 831573"/>
              <a:gd name="connsiteX3" fmla="*/ 1763816 w 1763816"/>
              <a:gd name="connsiteY3" fmla="*/ 623680 h 831573"/>
              <a:gd name="connsiteX4" fmla="*/ 1555923 w 1763816"/>
              <a:gd name="connsiteY4" fmla="*/ 831573 h 831573"/>
              <a:gd name="connsiteX5" fmla="*/ 0 w 1763816"/>
              <a:gd name="connsiteY5" fmla="*/ 831573 h 831573"/>
              <a:gd name="connsiteX6" fmla="*/ 0 w 1763816"/>
              <a:gd name="connsiteY6" fmla="*/ 207893 h 831573"/>
              <a:gd name="connsiteX7" fmla="*/ 0 w 1763816"/>
              <a:gd name="connsiteY7" fmla="*/ 207893 h 831573"/>
              <a:gd name="connsiteX8" fmla="*/ 1438116 w 1763816"/>
              <a:gd name="connsiteY8" fmla="*/ 241553 h 831573"/>
              <a:gd name="connsiteX9" fmla="*/ 1657229 w 1763816"/>
              <a:gd name="connsiteY9" fmla="*/ 72927 h 831573"/>
              <a:gd name="connsiteX10" fmla="*/ 1443726 w 1763816"/>
              <a:gd name="connsiteY10" fmla="*/ 241552 h 831573"/>
              <a:gd name="connsiteX11" fmla="*/ 1555923 w 1763816"/>
              <a:gd name="connsiteY11" fmla="*/ 831573 h 831573"/>
              <a:gd name="connsiteX0" fmla="*/ 0 w 1763816"/>
              <a:gd name="connsiteY0" fmla="*/ 146185 h 769865"/>
              <a:gd name="connsiteX1" fmla="*/ 1555923 w 1763816"/>
              <a:gd name="connsiteY1" fmla="*/ 146185 h 769865"/>
              <a:gd name="connsiteX2" fmla="*/ 1555923 w 1763816"/>
              <a:gd name="connsiteY2" fmla="*/ 769865 h 769865"/>
              <a:gd name="connsiteX3" fmla="*/ 0 w 1763816"/>
              <a:gd name="connsiteY3" fmla="*/ 769865 h 769865"/>
              <a:gd name="connsiteX4" fmla="*/ 0 w 1763816"/>
              <a:gd name="connsiteY4" fmla="*/ 146185 h 769865"/>
              <a:gd name="connsiteX0" fmla="*/ 1426897 w 1763816"/>
              <a:gd name="connsiteY0" fmla="*/ 196673 h 769865"/>
              <a:gd name="connsiteX1" fmla="*/ 1674059 w 1763816"/>
              <a:gd name="connsiteY1" fmla="*/ 11219 h 769865"/>
              <a:gd name="connsiteX2" fmla="*/ 1763816 w 1763816"/>
              <a:gd name="connsiteY2" fmla="*/ 561972 h 769865"/>
              <a:gd name="connsiteX3" fmla="*/ 1555923 w 1763816"/>
              <a:gd name="connsiteY3" fmla="*/ 769865 h 769865"/>
              <a:gd name="connsiteX4" fmla="*/ 1426897 w 1763816"/>
              <a:gd name="connsiteY4" fmla="*/ 196673 h 769865"/>
              <a:gd name="connsiteX0" fmla="*/ 0 w 1763816"/>
              <a:gd name="connsiteY0" fmla="*/ 146185 h 769865"/>
              <a:gd name="connsiteX1" fmla="*/ 252771 w 1763816"/>
              <a:gd name="connsiteY1" fmla="*/ 0 h 769865"/>
              <a:gd name="connsiteX2" fmla="*/ 1662840 w 1763816"/>
              <a:gd name="connsiteY2" fmla="*/ 11219 h 769865"/>
              <a:gd name="connsiteX3" fmla="*/ 1432507 w 1763816"/>
              <a:gd name="connsiteY3" fmla="*/ 185453 h 769865"/>
              <a:gd name="connsiteX4" fmla="*/ 0 w 1763816"/>
              <a:gd name="connsiteY4" fmla="*/ 146185 h 769865"/>
              <a:gd name="connsiteX0" fmla="*/ 0 w 1763816"/>
              <a:gd name="connsiteY0" fmla="*/ 146185 h 769865"/>
              <a:gd name="connsiteX1" fmla="*/ 252771 w 1763816"/>
              <a:gd name="connsiteY1" fmla="*/ 0 h 769865"/>
              <a:gd name="connsiteX2" fmla="*/ 1668449 w 1763816"/>
              <a:gd name="connsiteY2" fmla="*/ 16829 h 769865"/>
              <a:gd name="connsiteX3" fmla="*/ 1763816 w 1763816"/>
              <a:gd name="connsiteY3" fmla="*/ 561972 h 769865"/>
              <a:gd name="connsiteX4" fmla="*/ 1555923 w 1763816"/>
              <a:gd name="connsiteY4" fmla="*/ 769865 h 769865"/>
              <a:gd name="connsiteX5" fmla="*/ 0 w 1763816"/>
              <a:gd name="connsiteY5" fmla="*/ 769865 h 769865"/>
              <a:gd name="connsiteX6" fmla="*/ 0 w 1763816"/>
              <a:gd name="connsiteY6" fmla="*/ 146185 h 769865"/>
              <a:gd name="connsiteX7" fmla="*/ 0 w 1763816"/>
              <a:gd name="connsiteY7" fmla="*/ 146185 h 769865"/>
              <a:gd name="connsiteX8" fmla="*/ 1438116 w 1763816"/>
              <a:gd name="connsiteY8" fmla="*/ 179845 h 769865"/>
              <a:gd name="connsiteX9" fmla="*/ 1657229 w 1763816"/>
              <a:gd name="connsiteY9" fmla="*/ 11219 h 769865"/>
              <a:gd name="connsiteX10" fmla="*/ 1443726 w 1763816"/>
              <a:gd name="connsiteY10" fmla="*/ 179844 h 769865"/>
              <a:gd name="connsiteX11" fmla="*/ 1555923 w 1763816"/>
              <a:gd name="connsiteY11" fmla="*/ 769865 h 769865"/>
              <a:gd name="connsiteX0" fmla="*/ 0 w 1763816"/>
              <a:gd name="connsiteY0" fmla="*/ 280821 h 904501"/>
              <a:gd name="connsiteX1" fmla="*/ 1555923 w 1763816"/>
              <a:gd name="connsiteY1" fmla="*/ 280821 h 904501"/>
              <a:gd name="connsiteX2" fmla="*/ 1555923 w 1763816"/>
              <a:gd name="connsiteY2" fmla="*/ 904501 h 904501"/>
              <a:gd name="connsiteX3" fmla="*/ 0 w 1763816"/>
              <a:gd name="connsiteY3" fmla="*/ 904501 h 904501"/>
              <a:gd name="connsiteX4" fmla="*/ 0 w 1763816"/>
              <a:gd name="connsiteY4" fmla="*/ 280821 h 904501"/>
              <a:gd name="connsiteX0" fmla="*/ 1426897 w 1763816"/>
              <a:gd name="connsiteY0" fmla="*/ 331309 h 904501"/>
              <a:gd name="connsiteX1" fmla="*/ 1674059 w 1763816"/>
              <a:gd name="connsiteY1" fmla="*/ 145855 h 904501"/>
              <a:gd name="connsiteX2" fmla="*/ 1763816 w 1763816"/>
              <a:gd name="connsiteY2" fmla="*/ 696608 h 904501"/>
              <a:gd name="connsiteX3" fmla="*/ 1555923 w 1763816"/>
              <a:gd name="connsiteY3" fmla="*/ 904501 h 904501"/>
              <a:gd name="connsiteX4" fmla="*/ 1426897 w 1763816"/>
              <a:gd name="connsiteY4" fmla="*/ 331309 h 904501"/>
              <a:gd name="connsiteX0" fmla="*/ 0 w 1763816"/>
              <a:gd name="connsiteY0" fmla="*/ 280821 h 904501"/>
              <a:gd name="connsiteX1" fmla="*/ 252771 w 1763816"/>
              <a:gd name="connsiteY1" fmla="*/ 134636 h 904501"/>
              <a:gd name="connsiteX2" fmla="*/ 1662840 w 1763816"/>
              <a:gd name="connsiteY2" fmla="*/ 145855 h 904501"/>
              <a:gd name="connsiteX3" fmla="*/ 1432507 w 1763816"/>
              <a:gd name="connsiteY3" fmla="*/ 320089 h 904501"/>
              <a:gd name="connsiteX4" fmla="*/ 0 w 1763816"/>
              <a:gd name="connsiteY4" fmla="*/ 280821 h 904501"/>
              <a:gd name="connsiteX0" fmla="*/ 0 w 1763816"/>
              <a:gd name="connsiteY0" fmla="*/ 280821 h 904501"/>
              <a:gd name="connsiteX1" fmla="*/ 387407 w 1763816"/>
              <a:gd name="connsiteY1" fmla="*/ 0 h 904501"/>
              <a:gd name="connsiteX2" fmla="*/ 1668449 w 1763816"/>
              <a:gd name="connsiteY2" fmla="*/ 151465 h 904501"/>
              <a:gd name="connsiteX3" fmla="*/ 1763816 w 1763816"/>
              <a:gd name="connsiteY3" fmla="*/ 696608 h 904501"/>
              <a:gd name="connsiteX4" fmla="*/ 1555923 w 1763816"/>
              <a:gd name="connsiteY4" fmla="*/ 904501 h 904501"/>
              <a:gd name="connsiteX5" fmla="*/ 0 w 1763816"/>
              <a:gd name="connsiteY5" fmla="*/ 904501 h 904501"/>
              <a:gd name="connsiteX6" fmla="*/ 0 w 1763816"/>
              <a:gd name="connsiteY6" fmla="*/ 280821 h 904501"/>
              <a:gd name="connsiteX7" fmla="*/ 0 w 1763816"/>
              <a:gd name="connsiteY7" fmla="*/ 280821 h 904501"/>
              <a:gd name="connsiteX8" fmla="*/ 1438116 w 1763816"/>
              <a:gd name="connsiteY8" fmla="*/ 314481 h 904501"/>
              <a:gd name="connsiteX9" fmla="*/ 1657229 w 1763816"/>
              <a:gd name="connsiteY9" fmla="*/ 145855 h 904501"/>
              <a:gd name="connsiteX10" fmla="*/ 1443726 w 1763816"/>
              <a:gd name="connsiteY10" fmla="*/ 314480 h 904501"/>
              <a:gd name="connsiteX11" fmla="*/ 1555923 w 1763816"/>
              <a:gd name="connsiteY11" fmla="*/ 904501 h 904501"/>
              <a:gd name="connsiteX0" fmla="*/ 0 w 1763816"/>
              <a:gd name="connsiteY0" fmla="*/ 286430 h 910110"/>
              <a:gd name="connsiteX1" fmla="*/ 1555923 w 1763816"/>
              <a:gd name="connsiteY1" fmla="*/ 286430 h 910110"/>
              <a:gd name="connsiteX2" fmla="*/ 1555923 w 1763816"/>
              <a:gd name="connsiteY2" fmla="*/ 910110 h 910110"/>
              <a:gd name="connsiteX3" fmla="*/ 0 w 1763816"/>
              <a:gd name="connsiteY3" fmla="*/ 910110 h 910110"/>
              <a:gd name="connsiteX4" fmla="*/ 0 w 1763816"/>
              <a:gd name="connsiteY4" fmla="*/ 286430 h 910110"/>
              <a:gd name="connsiteX0" fmla="*/ 1426897 w 1763816"/>
              <a:gd name="connsiteY0" fmla="*/ 336918 h 910110"/>
              <a:gd name="connsiteX1" fmla="*/ 1674059 w 1763816"/>
              <a:gd name="connsiteY1" fmla="*/ 151464 h 910110"/>
              <a:gd name="connsiteX2" fmla="*/ 1763816 w 1763816"/>
              <a:gd name="connsiteY2" fmla="*/ 702217 h 910110"/>
              <a:gd name="connsiteX3" fmla="*/ 1555923 w 1763816"/>
              <a:gd name="connsiteY3" fmla="*/ 910110 h 910110"/>
              <a:gd name="connsiteX4" fmla="*/ 1426897 w 1763816"/>
              <a:gd name="connsiteY4" fmla="*/ 336918 h 910110"/>
              <a:gd name="connsiteX0" fmla="*/ 0 w 1763816"/>
              <a:gd name="connsiteY0" fmla="*/ 286430 h 910110"/>
              <a:gd name="connsiteX1" fmla="*/ 393017 w 1763816"/>
              <a:gd name="connsiteY1" fmla="*/ 0 h 910110"/>
              <a:gd name="connsiteX2" fmla="*/ 1662840 w 1763816"/>
              <a:gd name="connsiteY2" fmla="*/ 151464 h 910110"/>
              <a:gd name="connsiteX3" fmla="*/ 1432507 w 1763816"/>
              <a:gd name="connsiteY3" fmla="*/ 325698 h 910110"/>
              <a:gd name="connsiteX4" fmla="*/ 0 w 1763816"/>
              <a:gd name="connsiteY4" fmla="*/ 286430 h 910110"/>
              <a:gd name="connsiteX0" fmla="*/ 0 w 1763816"/>
              <a:gd name="connsiteY0" fmla="*/ 286430 h 910110"/>
              <a:gd name="connsiteX1" fmla="*/ 387407 w 1763816"/>
              <a:gd name="connsiteY1" fmla="*/ 5609 h 910110"/>
              <a:gd name="connsiteX2" fmla="*/ 1668449 w 1763816"/>
              <a:gd name="connsiteY2" fmla="*/ 157074 h 910110"/>
              <a:gd name="connsiteX3" fmla="*/ 1763816 w 1763816"/>
              <a:gd name="connsiteY3" fmla="*/ 702217 h 910110"/>
              <a:gd name="connsiteX4" fmla="*/ 1555923 w 1763816"/>
              <a:gd name="connsiteY4" fmla="*/ 910110 h 910110"/>
              <a:gd name="connsiteX5" fmla="*/ 0 w 1763816"/>
              <a:gd name="connsiteY5" fmla="*/ 910110 h 910110"/>
              <a:gd name="connsiteX6" fmla="*/ 0 w 1763816"/>
              <a:gd name="connsiteY6" fmla="*/ 286430 h 910110"/>
              <a:gd name="connsiteX7" fmla="*/ 0 w 1763816"/>
              <a:gd name="connsiteY7" fmla="*/ 286430 h 910110"/>
              <a:gd name="connsiteX8" fmla="*/ 1438116 w 1763816"/>
              <a:gd name="connsiteY8" fmla="*/ 320090 h 910110"/>
              <a:gd name="connsiteX9" fmla="*/ 1657229 w 1763816"/>
              <a:gd name="connsiteY9" fmla="*/ 151464 h 910110"/>
              <a:gd name="connsiteX10" fmla="*/ 1443726 w 1763816"/>
              <a:gd name="connsiteY10" fmla="*/ 320089 h 910110"/>
              <a:gd name="connsiteX11" fmla="*/ 1555923 w 1763816"/>
              <a:gd name="connsiteY11" fmla="*/ 910110 h 910110"/>
              <a:gd name="connsiteX0" fmla="*/ 0 w 1763816"/>
              <a:gd name="connsiteY0" fmla="*/ 286430 h 910110"/>
              <a:gd name="connsiteX1" fmla="*/ 1555923 w 1763816"/>
              <a:gd name="connsiteY1" fmla="*/ 286430 h 910110"/>
              <a:gd name="connsiteX2" fmla="*/ 1555923 w 1763816"/>
              <a:gd name="connsiteY2" fmla="*/ 910110 h 910110"/>
              <a:gd name="connsiteX3" fmla="*/ 0 w 1763816"/>
              <a:gd name="connsiteY3" fmla="*/ 910110 h 910110"/>
              <a:gd name="connsiteX4" fmla="*/ 0 w 1763816"/>
              <a:gd name="connsiteY4" fmla="*/ 286430 h 910110"/>
              <a:gd name="connsiteX0" fmla="*/ 1426897 w 1763816"/>
              <a:gd name="connsiteY0" fmla="*/ 336918 h 910110"/>
              <a:gd name="connsiteX1" fmla="*/ 1674059 w 1763816"/>
              <a:gd name="connsiteY1" fmla="*/ 151464 h 910110"/>
              <a:gd name="connsiteX2" fmla="*/ 1763816 w 1763816"/>
              <a:gd name="connsiteY2" fmla="*/ 702217 h 910110"/>
              <a:gd name="connsiteX3" fmla="*/ 1555923 w 1763816"/>
              <a:gd name="connsiteY3" fmla="*/ 910110 h 910110"/>
              <a:gd name="connsiteX4" fmla="*/ 1426897 w 1763816"/>
              <a:gd name="connsiteY4" fmla="*/ 336918 h 910110"/>
              <a:gd name="connsiteX0" fmla="*/ 0 w 1763816"/>
              <a:gd name="connsiteY0" fmla="*/ 286430 h 910110"/>
              <a:gd name="connsiteX1" fmla="*/ 393017 w 1763816"/>
              <a:gd name="connsiteY1" fmla="*/ 0 h 910110"/>
              <a:gd name="connsiteX2" fmla="*/ 1662840 w 1763816"/>
              <a:gd name="connsiteY2" fmla="*/ 151464 h 910110"/>
              <a:gd name="connsiteX3" fmla="*/ 1432507 w 1763816"/>
              <a:gd name="connsiteY3" fmla="*/ 325698 h 910110"/>
              <a:gd name="connsiteX4" fmla="*/ 0 w 1763816"/>
              <a:gd name="connsiteY4" fmla="*/ 286430 h 910110"/>
              <a:gd name="connsiteX0" fmla="*/ 0 w 1763816"/>
              <a:gd name="connsiteY0" fmla="*/ 286430 h 910110"/>
              <a:gd name="connsiteX1" fmla="*/ 387407 w 1763816"/>
              <a:gd name="connsiteY1" fmla="*/ 5609 h 910110"/>
              <a:gd name="connsiteX2" fmla="*/ 1668449 w 1763816"/>
              <a:gd name="connsiteY2" fmla="*/ 157074 h 910110"/>
              <a:gd name="connsiteX3" fmla="*/ 1763816 w 1763816"/>
              <a:gd name="connsiteY3" fmla="*/ 702217 h 910110"/>
              <a:gd name="connsiteX4" fmla="*/ 1555923 w 1763816"/>
              <a:gd name="connsiteY4" fmla="*/ 910110 h 910110"/>
              <a:gd name="connsiteX5" fmla="*/ 152242 w 1763816"/>
              <a:gd name="connsiteY5" fmla="*/ 825963 h 910110"/>
              <a:gd name="connsiteX6" fmla="*/ 0 w 1763816"/>
              <a:gd name="connsiteY6" fmla="*/ 286430 h 910110"/>
              <a:gd name="connsiteX7" fmla="*/ 0 w 1763816"/>
              <a:gd name="connsiteY7" fmla="*/ 286430 h 910110"/>
              <a:gd name="connsiteX8" fmla="*/ 1438116 w 1763816"/>
              <a:gd name="connsiteY8" fmla="*/ 320090 h 910110"/>
              <a:gd name="connsiteX9" fmla="*/ 1657229 w 1763816"/>
              <a:gd name="connsiteY9" fmla="*/ 151464 h 910110"/>
              <a:gd name="connsiteX10" fmla="*/ 1443726 w 1763816"/>
              <a:gd name="connsiteY10" fmla="*/ 320089 h 910110"/>
              <a:gd name="connsiteX11" fmla="*/ 1555923 w 1763816"/>
              <a:gd name="connsiteY11" fmla="*/ 910110 h 910110"/>
              <a:gd name="connsiteX0" fmla="*/ 0 w 1763816"/>
              <a:gd name="connsiteY0" fmla="*/ 286430 h 910110"/>
              <a:gd name="connsiteX1" fmla="*/ 1555923 w 1763816"/>
              <a:gd name="connsiteY1" fmla="*/ 286430 h 910110"/>
              <a:gd name="connsiteX2" fmla="*/ 1555923 w 1763816"/>
              <a:gd name="connsiteY2" fmla="*/ 910110 h 910110"/>
              <a:gd name="connsiteX3" fmla="*/ 143785 w 1763816"/>
              <a:gd name="connsiteY3" fmla="*/ 825963 h 910110"/>
              <a:gd name="connsiteX4" fmla="*/ 0 w 1763816"/>
              <a:gd name="connsiteY4" fmla="*/ 286430 h 910110"/>
              <a:gd name="connsiteX0" fmla="*/ 1426897 w 1763816"/>
              <a:gd name="connsiteY0" fmla="*/ 336918 h 910110"/>
              <a:gd name="connsiteX1" fmla="*/ 1674059 w 1763816"/>
              <a:gd name="connsiteY1" fmla="*/ 151464 h 910110"/>
              <a:gd name="connsiteX2" fmla="*/ 1763816 w 1763816"/>
              <a:gd name="connsiteY2" fmla="*/ 702217 h 910110"/>
              <a:gd name="connsiteX3" fmla="*/ 1555923 w 1763816"/>
              <a:gd name="connsiteY3" fmla="*/ 910110 h 910110"/>
              <a:gd name="connsiteX4" fmla="*/ 1426897 w 1763816"/>
              <a:gd name="connsiteY4" fmla="*/ 336918 h 910110"/>
              <a:gd name="connsiteX0" fmla="*/ 0 w 1763816"/>
              <a:gd name="connsiteY0" fmla="*/ 286430 h 910110"/>
              <a:gd name="connsiteX1" fmla="*/ 393017 w 1763816"/>
              <a:gd name="connsiteY1" fmla="*/ 0 h 910110"/>
              <a:gd name="connsiteX2" fmla="*/ 1662840 w 1763816"/>
              <a:gd name="connsiteY2" fmla="*/ 151464 h 910110"/>
              <a:gd name="connsiteX3" fmla="*/ 1432507 w 1763816"/>
              <a:gd name="connsiteY3" fmla="*/ 325698 h 910110"/>
              <a:gd name="connsiteX4" fmla="*/ 0 w 1763816"/>
              <a:gd name="connsiteY4" fmla="*/ 286430 h 910110"/>
              <a:gd name="connsiteX0" fmla="*/ 0 w 1763816"/>
              <a:gd name="connsiteY0" fmla="*/ 286430 h 910110"/>
              <a:gd name="connsiteX1" fmla="*/ 387407 w 1763816"/>
              <a:gd name="connsiteY1" fmla="*/ 5609 h 910110"/>
              <a:gd name="connsiteX2" fmla="*/ 1668449 w 1763816"/>
              <a:gd name="connsiteY2" fmla="*/ 157074 h 910110"/>
              <a:gd name="connsiteX3" fmla="*/ 1763816 w 1763816"/>
              <a:gd name="connsiteY3" fmla="*/ 702217 h 910110"/>
              <a:gd name="connsiteX4" fmla="*/ 1555923 w 1763816"/>
              <a:gd name="connsiteY4" fmla="*/ 910110 h 910110"/>
              <a:gd name="connsiteX5" fmla="*/ 152242 w 1763816"/>
              <a:gd name="connsiteY5" fmla="*/ 825963 h 910110"/>
              <a:gd name="connsiteX6" fmla="*/ 0 w 1763816"/>
              <a:gd name="connsiteY6" fmla="*/ 286430 h 910110"/>
              <a:gd name="connsiteX7" fmla="*/ 0 w 1763816"/>
              <a:gd name="connsiteY7" fmla="*/ 286430 h 910110"/>
              <a:gd name="connsiteX8" fmla="*/ 1438116 w 1763816"/>
              <a:gd name="connsiteY8" fmla="*/ 320090 h 910110"/>
              <a:gd name="connsiteX9" fmla="*/ 1657229 w 1763816"/>
              <a:gd name="connsiteY9" fmla="*/ 151464 h 910110"/>
              <a:gd name="connsiteX10" fmla="*/ 1443726 w 1763816"/>
              <a:gd name="connsiteY10" fmla="*/ 320089 h 910110"/>
              <a:gd name="connsiteX11" fmla="*/ 1555923 w 1763816"/>
              <a:gd name="connsiteY11" fmla="*/ 910110 h 91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3816" h="910110" stroke="0" extrusionOk="0">
                <a:moveTo>
                  <a:pt x="0" y="286430"/>
                </a:moveTo>
                <a:lnTo>
                  <a:pt x="1555923" y="286430"/>
                </a:lnTo>
                <a:lnTo>
                  <a:pt x="1555923" y="910110"/>
                </a:lnTo>
                <a:lnTo>
                  <a:pt x="143785" y="825963"/>
                </a:lnTo>
                <a:lnTo>
                  <a:pt x="0" y="286430"/>
                </a:lnTo>
                <a:close/>
              </a:path>
              <a:path w="1763816" h="910110" fill="darkenLess" stroke="0" extrusionOk="0">
                <a:moveTo>
                  <a:pt x="1426897" y="336918"/>
                </a:moveTo>
                <a:lnTo>
                  <a:pt x="1674059" y="151464"/>
                </a:lnTo>
                <a:lnTo>
                  <a:pt x="1763816" y="702217"/>
                </a:lnTo>
                <a:lnTo>
                  <a:pt x="1555923" y="910110"/>
                </a:lnTo>
                <a:lnTo>
                  <a:pt x="1426897" y="336918"/>
                </a:lnTo>
                <a:close/>
              </a:path>
              <a:path w="1763816" h="910110" fill="lightenLess" stroke="0" extrusionOk="0">
                <a:moveTo>
                  <a:pt x="0" y="286430"/>
                </a:moveTo>
                <a:lnTo>
                  <a:pt x="393017" y="0"/>
                </a:lnTo>
                <a:lnTo>
                  <a:pt x="1662840" y="151464"/>
                </a:lnTo>
                <a:lnTo>
                  <a:pt x="1432507" y="325698"/>
                </a:lnTo>
                <a:lnTo>
                  <a:pt x="0" y="286430"/>
                </a:lnTo>
                <a:close/>
              </a:path>
              <a:path w="1763816" h="910110" fill="none" extrusionOk="0">
                <a:moveTo>
                  <a:pt x="0" y="286430"/>
                </a:moveTo>
                <a:lnTo>
                  <a:pt x="387407" y="5609"/>
                </a:lnTo>
                <a:lnTo>
                  <a:pt x="1668449" y="157074"/>
                </a:lnTo>
                <a:lnTo>
                  <a:pt x="1763816" y="702217"/>
                </a:lnTo>
                <a:lnTo>
                  <a:pt x="1555923" y="910110"/>
                </a:lnTo>
                <a:lnTo>
                  <a:pt x="152242" y="825963"/>
                </a:lnTo>
                <a:lnTo>
                  <a:pt x="0" y="286430"/>
                </a:lnTo>
                <a:close/>
                <a:moveTo>
                  <a:pt x="0" y="286430"/>
                </a:moveTo>
                <a:lnTo>
                  <a:pt x="1438116" y="320090"/>
                </a:lnTo>
                <a:lnTo>
                  <a:pt x="1657229" y="151464"/>
                </a:lnTo>
                <a:moveTo>
                  <a:pt x="1443726" y="320089"/>
                </a:moveTo>
                <a:cubicBezTo>
                  <a:pt x="1443726" y="527982"/>
                  <a:pt x="1555923" y="702217"/>
                  <a:pt x="1555923" y="91011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986EA73-9B05-4F7B-9A43-1D37506DC969}"/>
              </a:ext>
            </a:extLst>
          </p:cNvPr>
          <p:cNvSpPr txBox="1"/>
          <p:nvPr/>
        </p:nvSpPr>
        <p:spPr>
          <a:xfrm>
            <a:off x="4978113" y="2018637"/>
            <a:ext cx="3227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acoustic1Dsystems.acousticTube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4198EBE-12D7-47D7-AB3B-F3E4F68E8AEB}"/>
              </a:ext>
            </a:extLst>
          </p:cNvPr>
          <p:cNvSpPr txBox="1"/>
          <p:nvPr/>
        </p:nvSpPr>
        <p:spPr>
          <a:xfrm>
            <a:off x="4731635" y="3447238"/>
            <a:ext cx="372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acoustic3Dsystems.Acoustic3DSystem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18A5EE4-17F2-431C-B1E1-FFED2B1B3618}"/>
              </a:ext>
            </a:extLst>
          </p:cNvPr>
          <p:cNvSpPr txBox="1"/>
          <p:nvPr/>
        </p:nvSpPr>
        <p:spPr>
          <a:xfrm>
            <a:off x="4782995" y="4970755"/>
            <a:ext cx="3669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acoustic3Dsystems.RectangularRoom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BEF6E62-947F-4292-A2A7-6424017C62BB}"/>
              </a:ext>
            </a:extLst>
          </p:cNvPr>
          <p:cNvSpPr txBox="1"/>
          <p:nvPr/>
        </p:nvSpPr>
        <p:spPr>
          <a:xfrm>
            <a:off x="1131543" y="1900527"/>
            <a:ext cx="2628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structure1Dsystems.beam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99E832A-FDAE-43BA-9974-09F812360219}"/>
              </a:ext>
            </a:extLst>
          </p:cNvPr>
          <p:cNvSpPr txBox="1"/>
          <p:nvPr/>
        </p:nvSpPr>
        <p:spPr>
          <a:xfrm>
            <a:off x="760727" y="3357397"/>
            <a:ext cx="2965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structure2Dsystems…</a:t>
            </a:r>
          </a:p>
          <a:p>
            <a:pPr algn="ctr"/>
            <a:r>
              <a:rPr lang="de-DE" dirty="0"/>
              <a:t>	.Structure2DSystem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F4C8915-6E85-4F65-9B2C-C7025B8D7A14}"/>
              </a:ext>
            </a:extLst>
          </p:cNvPr>
          <p:cNvSpPr txBox="1"/>
          <p:nvPr/>
        </p:nvSpPr>
        <p:spPr>
          <a:xfrm>
            <a:off x="760727" y="4863271"/>
            <a:ext cx="3637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structure2Dsystems.rectangularPlate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A1C837A-C09D-445E-9691-F48D539C7C2B}"/>
              </a:ext>
            </a:extLst>
          </p:cNvPr>
          <p:cNvSpPr/>
          <p:nvPr/>
        </p:nvSpPr>
        <p:spPr>
          <a:xfrm>
            <a:off x="678730" y="1253799"/>
            <a:ext cx="3855563" cy="416661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8E65E37-CD78-4E4B-B9CC-725C76EA296E}"/>
              </a:ext>
            </a:extLst>
          </p:cNvPr>
          <p:cNvSpPr/>
          <p:nvPr/>
        </p:nvSpPr>
        <p:spPr>
          <a:xfrm>
            <a:off x="4673812" y="1253799"/>
            <a:ext cx="3855563" cy="416661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874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EDDB704C-6283-4587-9605-71F8CBDCDA46}"/>
              </a:ext>
            </a:extLst>
          </p:cNvPr>
          <p:cNvSpPr txBox="1"/>
          <p:nvPr/>
        </p:nvSpPr>
        <p:spPr>
          <a:xfrm>
            <a:off x="2330369" y="-44487"/>
            <a:ext cx="2438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Special systems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BEF6E62-947F-4292-A2A7-6424017C62BB}"/>
              </a:ext>
            </a:extLst>
          </p:cNvPr>
          <p:cNvSpPr txBox="1"/>
          <p:nvPr/>
        </p:nvSpPr>
        <p:spPr>
          <a:xfrm>
            <a:off x="1732767" y="2534089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HalfSpace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99E832A-FDAE-43BA-9974-09F812360219}"/>
              </a:ext>
            </a:extLst>
          </p:cNvPr>
          <p:cNvSpPr txBox="1"/>
          <p:nvPr/>
        </p:nvSpPr>
        <p:spPr>
          <a:xfrm>
            <a:off x="1253511" y="819518"/>
            <a:ext cx="1830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acousticRadiators</a:t>
            </a: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A1C837A-C09D-445E-9691-F48D539C7C2B}"/>
              </a:ext>
            </a:extLst>
          </p:cNvPr>
          <p:cNvSpPr/>
          <p:nvPr/>
        </p:nvSpPr>
        <p:spPr>
          <a:xfrm>
            <a:off x="963602" y="1253799"/>
            <a:ext cx="2565033" cy="498240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Sehne 12">
            <a:extLst>
              <a:ext uri="{FF2B5EF4-FFF2-40B4-BE49-F238E27FC236}">
                <a16:creationId xmlns:a16="http://schemas.microsoft.com/office/drawing/2014/main" id="{97AA2BAF-DBD9-47C0-9EF9-4CD4848A145C}"/>
              </a:ext>
            </a:extLst>
          </p:cNvPr>
          <p:cNvSpPr/>
          <p:nvPr/>
        </p:nvSpPr>
        <p:spPr>
          <a:xfrm>
            <a:off x="1367824" y="1566931"/>
            <a:ext cx="1844295" cy="1829509"/>
          </a:xfrm>
          <a:prstGeom prst="chord">
            <a:avLst>
              <a:gd name="adj1" fmla="val 10813789"/>
              <a:gd name="adj2" fmla="val 21577701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19" name="Flussdiagramm: Daten 18">
            <a:extLst>
              <a:ext uri="{FF2B5EF4-FFF2-40B4-BE49-F238E27FC236}">
                <a16:creationId xmlns:a16="http://schemas.microsoft.com/office/drawing/2014/main" id="{A91F1DE5-DC0B-472A-8F7B-01EFE112545C}"/>
              </a:ext>
            </a:extLst>
          </p:cNvPr>
          <p:cNvSpPr/>
          <p:nvPr/>
        </p:nvSpPr>
        <p:spPr>
          <a:xfrm>
            <a:off x="1367824" y="3601954"/>
            <a:ext cx="1875934" cy="527901"/>
          </a:xfrm>
          <a:prstGeom prst="flowChartInputOutp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BE23B2C3-18B1-4DCB-BED9-4D83E13D4FE6}"/>
              </a:ext>
            </a:extLst>
          </p:cNvPr>
          <p:cNvSpPr/>
          <p:nvPr/>
        </p:nvSpPr>
        <p:spPr>
          <a:xfrm rot="20873944">
            <a:off x="2010175" y="3760748"/>
            <a:ext cx="594360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7918CD89-6DED-47F0-BE28-397FF366F8F4}"/>
              </a:ext>
            </a:extLst>
          </p:cNvPr>
          <p:cNvCxnSpPr>
            <a:cxnSpLocks/>
          </p:cNvCxnSpPr>
          <p:nvPr/>
        </p:nvCxnSpPr>
        <p:spPr>
          <a:xfrm flipH="1" flipV="1">
            <a:off x="2289971" y="3429000"/>
            <a:ext cx="11996" cy="42999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27C42311-C642-489E-BD34-CCDD4F673FCA}"/>
                  </a:ext>
                </a:extLst>
              </p:cNvPr>
              <p:cNvSpPr txBox="1"/>
              <p:nvPr/>
            </p:nvSpPr>
            <p:spPr>
              <a:xfrm>
                <a:off x="2301967" y="3205455"/>
                <a:ext cx="2937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27C42311-C642-489E-BD34-CCDD4F673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1967" y="3205455"/>
                <a:ext cx="293798" cy="276999"/>
              </a:xfrm>
              <a:prstGeom prst="rect">
                <a:avLst/>
              </a:prstGeom>
              <a:blipFill>
                <a:blip r:embed="rId2"/>
                <a:stretch>
                  <a:fillRect l="-10417" r="-4167" b="-1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hteck 26">
            <a:extLst>
              <a:ext uri="{FF2B5EF4-FFF2-40B4-BE49-F238E27FC236}">
                <a16:creationId xmlns:a16="http://schemas.microsoft.com/office/drawing/2014/main" id="{A90C30CF-0C0F-4DA3-A9C8-2D01FC521D7E}"/>
              </a:ext>
            </a:extLst>
          </p:cNvPr>
          <p:cNvSpPr/>
          <p:nvPr/>
        </p:nvSpPr>
        <p:spPr>
          <a:xfrm>
            <a:off x="1429936" y="4150703"/>
            <a:ext cx="1478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err="1"/>
              <a:t>CircularPiston</a:t>
            </a:r>
            <a:endParaRPr lang="de-DE" dirty="0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C7DFE7F-2409-4E3D-93D6-208DDB9D4CEC}"/>
              </a:ext>
            </a:extLst>
          </p:cNvPr>
          <p:cNvSpPr/>
          <p:nvPr/>
        </p:nvSpPr>
        <p:spPr>
          <a:xfrm>
            <a:off x="2093486" y="5145862"/>
            <a:ext cx="128016" cy="1554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F6926328-F17F-4717-AEBE-C1A773BF5249}"/>
                  </a:ext>
                </a:extLst>
              </p:cNvPr>
              <p:cNvSpPr txBox="1"/>
              <p:nvPr/>
            </p:nvSpPr>
            <p:spPr>
              <a:xfrm>
                <a:off x="2568574" y="5067815"/>
                <a:ext cx="5853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1" smtClean="0">
                          <a:latin typeface="Cambria Math" panose="02040503050406030204" pitchFamily="18" charset="0"/>
                        </a:rPr>
                        <m:t>𝑸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F6926328-F17F-4717-AEBE-C1A773BF5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574" y="5067815"/>
                <a:ext cx="585353" cy="276999"/>
              </a:xfrm>
              <a:prstGeom prst="rect">
                <a:avLst/>
              </a:prstGeom>
              <a:blipFill>
                <a:blip r:embed="rId3"/>
                <a:stretch>
                  <a:fillRect l="-12500" t="-2174" r="-14583" b="-3260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Ellipse 29">
            <a:extLst>
              <a:ext uri="{FF2B5EF4-FFF2-40B4-BE49-F238E27FC236}">
                <a16:creationId xmlns:a16="http://schemas.microsoft.com/office/drawing/2014/main" id="{B893F83A-6AEA-49B3-8E8C-CCB85F374603}"/>
              </a:ext>
            </a:extLst>
          </p:cNvPr>
          <p:cNvSpPr/>
          <p:nvPr/>
        </p:nvSpPr>
        <p:spPr>
          <a:xfrm>
            <a:off x="2003878" y="5080677"/>
            <a:ext cx="307233" cy="2858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A86B395E-68C1-4B41-8EE1-B4BC251271CA}"/>
              </a:ext>
            </a:extLst>
          </p:cNvPr>
          <p:cNvSpPr/>
          <p:nvPr/>
        </p:nvSpPr>
        <p:spPr>
          <a:xfrm>
            <a:off x="1904022" y="4988206"/>
            <a:ext cx="519138" cy="4829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A4FAFA7C-640F-4A3A-A2A8-FABCC858AF9C}"/>
              </a:ext>
            </a:extLst>
          </p:cNvPr>
          <p:cNvSpPr/>
          <p:nvPr/>
        </p:nvSpPr>
        <p:spPr>
          <a:xfrm>
            <a:off x="1589337" y="5518256"/>
            <a:ext cx="1159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/>
              <a:t>Monopole</a:t>
            </a:r>
          </a:p>
        </p:txBody>
      </p:sp>
      <p:grpSp>
        <p:nvGrpSpPr>
          <p:cNvPr id="249" name="Gruppieren 248">
            <a:extLst>
              <a:ext uri="{FF2B5EF4-FFF2-40B4-BE49-F238E27FC236}">
                <a16:creationId xmlns:a16="http://schemas.microsoft.com/office/drawing/2014/main" id="{373EA359-B53B-4672-90D2-82B14A9746DF}"/>
              </a:ext>
            </a:extLst>
          </p:cNvPr>
          <p:cNvGrpSpPr/>
          <p:nvPr/>
        </p:nvGrpSpPr>
        <p:grpSpPr>
          <a:xfrm>
            <a:off x="4136542" y="3547872"/>
            <a:ext cx="1762706" cy="543590"/>
            <a:chOff x="6186558" y="3988821"/>
            <a:chExt cx="3509842" cy="1172228"/>
          </a:xfrm>
        </p:grpSpPr>
        <p:grpSp>
          <p:nvGrpSpPr>
            <p:cNvPr id="54" name="Gruppieren 53">
              <a:extLst>
                <a:ext uri="{FF2B5EF4-FFF2-40B4-BE49-F238E27FC236}">
                  <a16:creationId xmlns:a16="http://schemas.microsoft.com/office/drawing/2014/main" id="{C5DB1E31-B790-4742-991E-EC4118FE960D}"/>
                </a:ext>
              </a:extLst>
            </p:cNvPr>
            <p:cNvGrpSpPr/>
            <p:nvPr/>
          </p:nvGrpSpPr>
          <p:grpSpPr>
            <a:xfrm>
              <a:off x="6187505" y="4376638"/>
              <a:ext cx="1115964" cy="768273"/>
              <a:chOff x="1542137" y="4292711"/>
              <a:chExt cx="1115964" cy="768273"/>
            </a:xfrm>
          </p:grpSpPr>
          <p:sp>
            <p:nvSpPr>
              <p:cNvPr id="55" name="Rechteck 54">
                <a:extLst>
                  <a:ext uri="{FF2B5EF4-FFF2-40B4-BE49-F238E27FC236}">
                    <a16:creationId xmlns:a16="http://schemas.microsoft.com/office/drawing/2014/main" id="{D4F84564-2AA0-48B9-8D23-C2A5096A387B}"/>
                  </a:ext>
                </a:extLst>
              </p:cNvPr>
              <p:cNvSpPr/>
              <p:nvPr/>
            </p:nvSpPr>
            <p:spPr>
              <a:xfrm>
                <a:off x="1542137" y="4299702"/>
                <a:ext cx="402504" cy="569458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6B6FC5C8-A32A-4BB2-9ACD-B12AC579376F}"/>
                  </a:ext>
                </a:extLst>
              </p:cNvPr>
              <p:cNvSpPr/>
              <p:nvPr/>
            </p:nvSpPr>
            <p:spPr>
              <a:xfrm>
                <a:off x="2037145" y="4491526"/>
                <a:ext cx="373538" cy="569458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7" name="Parallelogramm 56">
                <a:extLst>
                  <a:ext uri="{FF2B5EF4-FFF2-40B4-BE49-F238E27FC236}">
                    <a16:creationId xmlns:a16="http://schemas.microsoft.com/office/drawing/2014/main" id="{3A141246-6672-4FDD-96CB-00E4ED1F31A8}"/>
                  </a:ext>
                </a:extLst>
              </p:cNvPr>
              <p:cNvSpPr/>
              <p:nvPr/>
            </p:nvSpPr>
            <p:spPr>
              <a:xfrm rot="16200000">
                <a:off x="1609139" y="4628215"/>
                <a:ext cx="763510" cy="92501"/>
              </a:xfrm>
              <a:prstGeom prst="parallelogram">
                <a:avLst>
                  <a:gd name="adj" fmla="val 204881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8" name="Parallelogramm 57">
                <a:extLst>
                  <a:ext uri="{FF2B5EF4-FFF2-40B4-BE49-F238E27FC236}">
                    <a16:creationId xmlns:a16="http://schemas.microsoft.com/office/drawing/2014/main" id="{0BBE6178-C631-4625-AC80-0F5262A0F57A}"/>
                  </a:ext>
                </a:extLst>
              </p:cNvPr>
              <p:cNvSpPr/>
              <p:nvPr/>
            </p:nvSpPr>
            <p:spPr>
              <a:xfrm rot="16200000" flipV="1">
                <a:off x="2152637" y="4553263"/>
                <a:ext cx="763510" cy="247418"/>
              </a:xfrm>
              <a:prstGeom prst="parallelogram">
                <a:avLst>
                  <a:gd name="adj" fmla="val 78801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59" name="Freihandform: Form 58">
              <a:extLst>
                <a:ext uri="{FF2B5EF4-FFF2-40B4-BE49-F238E27FC236}">
                  <a16:creationId xmlns:a16="http://schemas.microsoft.com/office/drawing/2014/main" id="{72265763-4161-4BA5-B637-65D4D51B3202}"/>
                </a:ext>
              </a:extLst>
            </p:cNvPr>
            <p:cNvSpPr/>
            <p:nvPr/>
          </p:nvSpPr>
          <p:spPr>
            <a:xfrm>
              <a:off x="7196929" y="4181855"/>
              <a:ext cx="97721" cy="195058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469861"/>
                <a:gd name="connsiteY0" fmla="*/ 0 h 195058"/>
                <a:gd name="connsiteX1" fmla="*/ 97721 w 469861"/>
                <a:gd name="connsiteY1" fmla="*/ 195058 h 195058"/>
                <a:gd name="connsiteX2" fmla="*/ 469861 w 469861"/>
                <a:gd name="connsiteY2" fmla="*/ 195058 h 195058"/>
                <a:gd name="connsiteX0" fmla="*/ 0 w 97721"/>
                <a:gd name="connsiteY0" fmla="*/ 0 h 195058"/>
                <a:gd name="connsiteX1" fmla="*/ 97721 w 97721"/>
                <a:gd name="connsiteY1" fmla="*/ 195058 h 19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721" h="195058">
                  <a:moveTo>
                    <a:pt x="0" y="0"/>
                  </a:moveTo>
                  <a:lnTo>
                    <a:pt x="97721" y="19505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: Form 59">
              <a:extLst>
                <a:ext uri="{FF2B5EF4-FFF2-40B4-BE49-F238E27FC236}">
                  <a16:creationId xmlns:a16="http://schemas.microsoft.com/office/drawing/2014/main" id="{61F2FC28-71B9-41AE-86D8-807057AA9FE2}"/>
                </a:ext>
              </a:extLst>
            </p:cNvPr>
            <p:cNvSpPr/>
            <p:nvPr/>
          </p:nvSpPr>
          <p:spPr>
            <a:xfrm>
              <a:off x="6584475" y="4197799"/>
              <a:ext cx="246327" cy="175442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627321"/>
                <a:gd name="connsiteY0" fmla="*/ 202018 h 202018"/>
                <a:gd name="connsiteX1" fmla="*/ 372140 w 627321"/>
                <a:gd name="connsiteY1" fmla="*/ 202018 h 202018"/>
                <a:gd name="connsiteX2" fmla="*/ 627321 w 627321"/>
                <a:gd name="connsiteY2" fmla="*/ 0 h 202018"/>
                <a:gd name="connsiteX0" fmla="*/ 0 w 255181"/>
                <a:gd name="connsiteY0" fmla="*/ 202018 h 202018"/>
                <a:gd name="connsiteX1" fmla="*/ 255181 w 255181"/>
                <a:gd name="connsiteY1" fmla="*/ 0 h 202018"/>
                <a:gd name="connsiteX0" fmla="*/ 0 w 271654"/>
                <a:gd name="connsiteY0" fmla="*/ 215754 h 215754"/>
                <a:gd name="connsiteX1" fmla="*/ 255181 w 271654"/>
                <a:gd name="connsiteY1" fmla="*/ 13736 h 215754"/>
                <a:gd name="connsiteX2" fmla="*/ 246050 w 271654"/>
                <a:gd name="connsiteY2" fmla="*/ 18221 h 2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654" h="215754">
                  <a:moveTo>
                    <a:pt x="0" y="215754"/>
                  </a:moveTo>
                  <a:lnTo>
                    <a:pt x="255181" y="13736"/>
                  </a:lnTo>
                  <a:cubicBezTo>
                    <a:pt x="296189" y="-19186"/>
                    <a:pt x="247952" y="17287"/>
                    <a:pt x="246050" y="1822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A3256CAB-AD32-4B22-8942-B05EA82AC57B}"/>
                </a:ext>
              </a:extLst>
            </p:cNvPr>
            <p:cNvGrpSpPr/>
            <p:nvPr/>
          </p:nvGrpSpPr>
          <p:grpSpPr>
            <a:xfrm>
              <a:off x="6343931" y="3988821"/>
              <a:ext cx="1116418" cy="592750"/>
              <a:chOff x="2796363" y="4141382"/>
              <a:chExt cx="1116418" cy="592750"/>
            </a:xfrm>
            <a:solidFill>
              <a:schemeClr val="bg1"/>
            </a:solidFill>
          </p:grpSpPr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AB1EB0A6-B833-4A36-B4C6-8AE7E42503E9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3" name="Gerader Verbinder 62">
                <a:extLst>
                  <a:ext uri="{FF2B5EF4-FFF2-40B4-BE49-F238E27FC236}">
                    <a16:creationId xmlns:a16="http://schemas.microsoft.com/office/drawing/2014/main" id="{101181E8-6D2A-4ABF-AD5A-129D6A7A196C}"/>
                  </a:ext>
                </a:extLst>
              </p:cNvPr>
              <p:cNvCxnSpPr>
                <a:cxnSpLocks/>
                <a:stCxn id="62" idx="1"/>
              </p:cNvCxnSpPr>
              <p:nvPr/>
            </p:nvCxnSpPr>
            <p:spPr>
              <a:xfrm>
                <a:off x="3187739" y="4148342"/>
                <a:ext cx="0" cy="276792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>
                <a:extLst>
                  <a:ext uri="{FF2B5EF4-FFF2-40B4-BE49-F238E27FC236}">
                    <a16:creationId xmlns:a16="http://schemas.microsoft.com/office/drawing/2014/main" id="{A7FD488E-D60F-4D20-85CC-38B2C14E3FA9}"/>
                  </a:ext>
                </a:extLst>
              </p:cNvPr>
              <p:cNvCxnSpPr>
                <a:cxnSpLocks/>
                <a:stCxn id="62" idx="2"/>
              </p:cNvCxnSpPr>
              <p:nvPr/>
            </p:nvCxnSpPr>
            <p:spPr>
              <a:xfrm>
                <a:off x="3285460" y="4343400"/>
                <a:ext cx="0" cy="390732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>
                <a:extLst>
                  <a:ext uri="{FF2B5EF4-FFF2-40B4-BE49-F238E27FC236}">
                    <a16:creationId xmlns:a16="http://schemas.microsoft.com/office/drawing/2014/main" id="{F59C518F-C20B-4E1D-8FFF-750CB1474F0C}"/>
                  </a:ext>
                </a:extLst>
              </p:cNvPr>
              <p:cNvCxnSpPr>
                <a:cxnSpLocks/>
                <a:stCxn id="62" idx="3"/>
              </p:cNvCxnSpPr>
              <p:nvPr/>
            </p:nvCxnSpPr>
            <p:spPr>
              <a:xfrm>
                <a:off x="3657600" y="4343400"/>
                <a:ext cx="0" cy="261754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>
                <a:extLst>
                  <a:ext uri="{FF2B5EF4-FFF2-40B4-BE49-F238E27FC236}">
                    <a16:creationId xmlns:a16="http://schemas.microsoft.com/office/drawing/2014/main" id="{A7E60035-5A91-4577-B526-1AA06270430D}"/>
                  </a:ext>
                </a:extLst>
              </p:cNvPr>
              <p:cNvCxnSpPr>
                <a:cxnSpLocks/>
                <a:stCxn id="62" idx="4"/>
              </p:cNvCxnSpPr>
              <p:nvPr/>
            </p:nvCxnSpPr>
            <p:spPr>
              <a:xfrm>
                <a:off x="3912781" y="4141382"/>
                <a:ext cx="0" cy="39138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uppieren 66">
              <a:extLst>
                <a:ext uri="{FF2B5EF4-FFF2-40B4-BE49-F238E27FC236}">
                  <a16:creationId xmlns:a16="http://schemas.microsoft.com/office/drawing/2014/main" id="{A05C93FB-0411-4D8B-9000-4EC4D725BED1}"/>
                </a:ext>
              </a:extLst>
            </p:cNvPr>
            <p:cNvGrpSpPr/>
            <p:nvPr/>
          </p:nvGrpSpPr>
          <p:grpSpPr>
            <a:xfrm>
              <a:off x="7460186" y="3992493"/>
              <a:ext cx="1116418" cy="578446"/>
              <a:chOff x="2796363" y="4141382"/>
              <a:chExt cx="1116418" cy="578446"/>
            </a:xfrm>
            <a:solidFill>
              <a:schemeClr val="bg1"/>
            </a:solidFill>
          </p:grpSpPr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1D0E3D6A-7FC4-4AD8-B2A1-2DC2594C9876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9" name="Gerader Verbinder 68">
                <a:extLst>
                  <a:ext uri="{FF2B5EF4-FFF2-40B4-BE49-F238E27FC236}">
                    <a16:creationId xmlns:a16="http://schemas.microsoft.com/office/drawing/2014/main" id="{750C9260-F80A-4244-B51F-A7DDD49647EA}"/>
                  </a:ext>
                </a:extLst>
              </p:cNvPr>
              <p:cNvCxnSpPr>
                <a:cxnSpLocks/>
                <a:stCxn id="68" idx="1"/>
              </p:cNvCxnSpPr>
              <p:nvPr/>
            </p:nvCxnSpPr>
            <p:spPr>
              <a:xfrm>
                <a:off x="3187739" y="4148342"/>
                <a:ext cx="0" cy="27312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Gerader Verbinder 69">
                <a:extLst>
                  <a:ext uri="{FF2B5EF4-FFF2-40B4-BE49-F238E27FC236}">
                    <a16:creationId xmlns:a16="http://schemas.microsoft.com/office/drawing/2014/main" id="{5E8F880A-D92C-431F-8A2B-B0AB591282D8}"/>
                  </a:ext>
                </a:extLst>
              </p:cNvPr>
              <p:cNvCxnSpPr>
                <a:cxnSpLocks/>
                <a:stCxn id="68" idx="2"/>
              </p:cNvCxnSpPr>
              <p:nvPr/>
            </p:nvCxnSpPr>
            <p:spPr>
              <a:xfrm>
                <a:off x="3285460" y="4343400"/>
                <a:ext cx="0" cy="376428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>
                <a:extLst>
                  <a:ext uri="{FF2B5EF4-FFF2-40B4-BE49-F238E27FC236}">
                    <a16:creationId xmlns:a16="http://schemas.microsoft.com/office/drawing/2014/main" id="{958541DB-D541-4EAD-AC9C-8ECEA4232A4B}"/>
                  </a:ext>
                </a:extLst>
              </p:cNvPr>
              <p:cNvCxnSpPr>
                <a:cxnSpLocks/>
                <a:stCxn id="68" idx="3"/>
              </p:cNvCxnSpPr>
              <p:nvPr/>
            </p:nvCxnSpPr>
            <p:spPr>
              <a:xfrm>
                <a:off x="3657600" y="4343400"/>
                <a:ext cx="0" cy="258082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Gerader Verbinder 71">
                <a:extLst>
                  <a:ext uri="{FF2B5EF4-FFF2-40B4-BE49-F238E27FC236}">
                    <a16:creationId xmlns:a16="http://schemas.microsoft.com/office/drawing/2014/main" id="{095612F6-9950-4CEF-8D62-1B2D356ABD00}"/>
                  </a:ext>
                </a:extLst>
              </p:cNvPr>
              <p:cNvCxnSpPr>
                <a:cxnSpLocks/>
                <a:stCxn id="68" idx="4"/>
              </p:cNvCxnSpPr>
              <p:nvPr/>
            </p:nvCxnSpPr>
            <p:spPr>
              <a:xfrm>
                <a:off x="3912781" y="4141382"/>
                <a:ext cx="0" cy="39138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A50C0907-C3B2-4B8B-8164-F961EB61ABB1}"/>
                </a:ext>
              </a:extLst>
            </p:cNvPr>
            <p:cNvGrpSpPr/>
            <p:nvPr/>
          </p:nvGrpSpPr>
          <p:grpSpPr>
            <a:xfrm>
              <a:off x="8579982" y="3996165"/>
              <a:ext cx="1116418" cy="587053"/>
              <a:chOff x="2796363" y="4141382"/>
              <a:chExt cx="1116418" cy="587053"/>
            </a:xfrm>
            <a:solidFill>
              <a:schemeClr val="bg1"/>
            </a:solidFill>
          </p:grpSpPr>
          <p:sp>
            <p:nvSpPr>
              <p:cNvPr id="74" name="Freihandform: Form 73">
                <a:extLst>
                  <a:ext uri="{FF2B5EF4-FFF2-40B4-BE49-F238E27FC236}">
                    <a16:creationId xmlns:a16="http://schemas.microsoft.com/office/drawing/2014/main" id="{A453DDA0-F31E-436A-A6E4-5AE8E31AEB86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75" name="Gerader Verbinder 74">
                <a:extLst>
                  <a:ext uri="{FF2B5EF4-FFF2-40B4-BE49-F238E27FC236}">
                    <a16:creationId xmlns:a16="http://schemas.microsoft.com/office/drawing/2014/main" id="{37A42173-EED1-46E0-A136-637666C6EECA}"/>
                  </a:ext>
                </a:extLst>
              </p:cNvPr>
              <p:cNvCxnSpPr>
                <a:cxnSpLocks/>
                <a:stCxn id="74" idx="1"/>
              </p:cNvCxnSpPr>
              <p:nvPr/>
            </p:nvCxnSpPr>
            <p:spPr>
              <a:xfrm>
                <a:off x="3187739" y="4148342"/>
                <a:ext cx="0" cy="269448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>
                <a:extLst>
                  <a:ext uri="{FF2B5EF4-FFF2-40B4-BE49-F238E27FC236}">
                    <a16:creationId xmlns:a16="http://schemas.microsoft.com/office/drawing/2014/main" id="{2FFBC8F8-3C70-4930-AD9B-446116310C4C}"/>
                  </a:ext>
                </a:extLst>
              </p:cNvPr>
              <p:cNvCxnSpPr>
                <a:cxnSpLocks/>
                <a:stCxn id="74" idx="2"/>
              </p:cNvCxnSpPr>
              <p:nvPr/>
            </p:nvCxnSpPr>
            <p:spPr>
              <a:xfrm>
                <a:off x="3285460" y="4343400"/>
                <a:ext cx="0" cy="380748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Gerader Verbinder 76">
                <a:extLst>
                  <a:ext uri="{FF2B5EF4-FFF2-40B4-BE49-F238E27FC236}">
                    <a16:creationId xmlns:a16="http://schemas.microsoft.com/office/drawing/2014/main" id="{41B19EAF-39AD-464B-8864-A09CE1B56BFE}"/>
                  </a:ext>
                </a:extLst>
              </p:cNvPr>
              <p:cNvCxnSpPr>
                <a:cxnSpLocks/>
                <a:stCxn id="74" idx="3"/>
              </p:cNvCxnSpPr>
              <p:nvPr/>
            </p:nvCxnSpPr>
            <p:spPr>
              <a:xfrm>
                <a:off x="3657600" y="4343400"/>
                <a:ext cx="0" cy="25441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Gerader Verbinder 77">
                <a:extLst>
                  <a:ext uri="{FF2B5EF4-FFF2-40B4-BE49-F238E27FC236}">
                    <a16:creationId xmlns:a16="http://schemas.microsoft.com/office/drawing/2014/main" id="{E617DC24-622B-4D74-A64C-AABA0764DA0B}"/>
                  </a:ext>
                </a:extLst>
              </p:cNvPr>
              <p:cNvCxnSpPr>
                <a:cxnSpLocks/>
                <a:stCxn id="74" idx="4"/>
              </p:cNvCxnSpPr>
              <p:nvPr/>
            </p:nvCxnSpPr>
            <p:spPr>
              <a:xfrm flipH="1">
                <a:off x="3910057" y="4141382"/>
                <a:ext cx="2724" cy="587053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Freihandform: Form 78">
              <a:extLst>
                <a:ext uri="{FF2B5EF4-FFF2-40B4-BE49-F238E27FC236}">
                  <a16:creationId xmlns:a16="http://schemas.microsoft.com/office/drawing/2014/main" id="{B1997EDC-2F11-4E72-8BCF-E9D08DC0CFC5}"/>
                </a:ext>
              </a:extLst>
            </p:cNvPr>
            <p:cNvSpPr/>
            <p:nvPr/>
          </p:nvSpPr>
          <p:spPr>
            <a:xfrm>
              <a:off x="8323318" y="4190843"/>
              <a:ext cx="97721" cy="195058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469861"/>
                <a:gd name="connsiteY0" fmla="*/ 0 h 195058"/>
                <a:gd name="connsiteX1" fmla="*/ 97721 w 469861"/>
                <a:gd name="connsiteY1" fmla="*/ 195058 h 195058"/>
                <a:gd name="connsiteX2" fmla="*/ 469861 w 469861"/>
                <a:gd name="connsiteY2" fmla="*/ 195058 h 195058"/>
                <a:gd name="connsiteX0" fmla="*/ 0 w 97721"/>
                <a:gd name="connsiteY0" fmla="*/ 0 h 195058"/>
                <a:gd name="connsiteX1" fmla="*/ 97721 w 97721"/>
                <a:gd name="connsiteY1" fmla="*/ 195058 h 19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721" h="195058">
                  <a:moveTo>
                    <a:pt x="0" y="0"/>
                  </a:moveTo>
                  <a:lnTo>
                    <a:pt x="97721" y="19505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Freihandform: Form 79">
              <a:extLst>
                <a:ext uri="{FF2B5EF4-FFF2-40B4-BE49-F238E27FC236}">
                  <a16:creationId xmlns:a16="http://schemas.microsoft.com/office/drawing/2014/main" id="{AD66F35F-531F-4681-A0F3-A52289892811}"/>
                </a:ext>
              </a:extLst>
            </p:cNvPr>
            <p:cNvSpPr/>
            <p:nvPr/>
          </p:nvSpPr>
          <p:spPr>
            <a:xfrm>
              <a:off x="7710864" y="4206787"/>
              <a:ext cx="246327" cy="175442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627321"/>
                <a:gd name="connsiteY0" fmla="*/ 202018 h 202018"/>
                <a:gd name="connsiteX1" fmla="*/ 372140 w 627321"/>
                <a:gd name="connsiteY1" fmla="*/ 202018 h 202018"/>
                <a:gd name="connsiteX2" fmla="*/ 627321 w 627321"/>
                <a:gd name="connsiteY2" fmla="*/ 0 h 202018"/>
                <a:gd name="connsiteX0" fmla="*/ 0 w 255181"/>
                <a:gd name="connsiteY0" fmla="*/ 202018 h 202018"/>
                <a:gd name="connsiteX1" fmla="*/ 255181 w 255181"/>
                <a:gd name="connsiteY1" fmla="*/ 0 h 202018"/>
                <a:gd name="connsiteX0" fmla="*/ 0 w 271654"/>
                <a:gd name="connsiteY0" fmla="*/ 215754 h 215754"/>
                <a:gd name="connsiteX1" fmla="*/ 255181 w 271654"/>
                <a:gd name="connsiteY1" fmla="*/ 13736 h 215754"/>
                <a:gd name="connsiteX2" fmla="*/ 246050 w 271654"/>
                <a:gd name="connsiteY2" fmla="*/ 18221 h 2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654" h="215754">
                  <a:moveTo>
                    <a:pt x="0" y="215754"/>
                  </a:moveTo>
                  <a:lnTo>
                    <a:pt x="255181" y="13736"/>
                  </a:lnTo>
                  <a:cubicBezTo>
                    <a:pt x="296189" y="-19186"/>
                    <a:pt x="247952" y="17287"/>
                    <a:pt x="246050" y="1822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1" name="Freihandform: Form 80">
              <a:extLst>
                <a:ext uri="{FF2B5EF4-FFF2-40B4-BE49-F238E27FC236}">
                  <a16:creationId xmlns:a16="http://schemas.microsoft.com/office/drawing/2014/main" id="{55FF4F2A-1A54-46CD-A3FD-DB12DD24B5D4}"/>
                </a:ext>
              </a:extLst>
            </p:cNvPr>
            <p:cNvSpPr/>
            <p:nvPr/>
          </p:nvSpPr>
          <p:spPr>
            <a:xfrm>
              <a:off x="9434607" y="4189933"/>
              <a:ext cx="97721" cy="195058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469861"/>
                <a:gd name="connsiteY0" fmla="*/ 0 h 195058"/>
                <a:gd name="connsiteX1" fmla="*/ 97721 w 469861"/>
                <a:gd name="connsiteY1" fmla="*/ 195058 h 195058"/>
                <a:gd name="connsiteX2" fmla="*/ 469861 w 469861"/>
                <a:gd name="connsiteY2" fmla="*/ 195058 h 195058"/>
                <a:gd name="connsiteX0" fmla="*/ 0 w 97721"/>
                <a:gd name="connsiteY0" fmla="*/ 0 h 195058"/>
                <a:gd name="connsiteX1" fmla="*/ 97721 w 97721"/>
                <a:gd name="connsiteY1" fmla="*/ 195058 h 19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721" h="195058">
                  <a:moveTo>
                    <a:pt x="0" y="0"/>
                  </a:moveTo>
                  <a:lnTo>
                    <a:pt x="97721" y="19505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: Form 81">
              <a:extLst>
                <a:ext uri="{FF2B5EF4-FFF2-40B4-BE49-F238E27FC236}">
                  <a16:creationId xmlns:a16="http://schemas.microsoft.com/office/drawing/2014/main" id="{2ADA0B8B-EE8C-4067-8722-BFC1BF12EEA3}"/>
                </a:ext>
              </a:extLst>
            </p:cNvPr>
            <p:cNvSpPr/>
            <p:nvPr/>
          </p:nvSpPr>
          <p:spPr>
            <a:xfrm>
              <a:off x="8822153" y="4205877"/>
              <a:ext cx="246327" cy="175442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627321"/>
                <a:gd name="connsiteY0" fmla="*/ 202018 h 202018"/>
                <a:gd name="connsiteX1" fmla="*/ 372140 w 627321"/>
                <a:gd name="connsiteY1" fmla="*/ 202018 h 202018"/>
                <a:gd name="connsiteX2" fmla="*/ 627321 w 627321"/>
                <a:gd name="connsiteY2" fmla="*/ 0 h 202018"/>
                <a:gd name="connsiteX0" fmla="*/ 0 w 255181"/>
                <a:gd name="connsiteY0" fmla="*/ 202018 h 202018"/>
                <a:gd name="connsiteX1" fmla="*/ 255181 w 255181"/>
                <a:gd name="connsiteY1" fmla="*/ 0 h 202018"/>
                <a:gd name="connsiteX0" fmla="*/ 0 w 271654"/>
                <a:gd name="connsiteY0" fmla="*/ 215754 h 215754"/>
                <a:gd name="connsiteX1" fmla="*/ 255181 w 271654"/>
                <a:gd name="connsiteY1" fmla="*/ 13736 h 215754"/>
                <a:gd name="connsiteX2" fmla="*/ 246050 w 271654"/>
                <a:gd name="connsiteY2" fmla="*/ 18221 h 2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654" h="215754">
                  <a:moveTo>
                    <a:pt x="0" y="215754"/>
                  </a:moveTo>
                  <a:lnTo>
                    <a:pt x="255181" y="13736"/>
                  </a:lnTo>
                  <a:cubicBezTo>
                    <a:pt x="296189" y="-19186"/>
                    <a:pt x="247952" y="17287"/>
                    <a:pt x="246050" y="1822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Freihandform: Form 82">
              <a:extLst>
                <a:ext uri="{FF2B5EF4-FFF2-40B4-BE49-F238E27FC236}">
                  <a16:creationId xmlns:a16="http://schemas.microsoft.com/office/drawing/2014/main" id="{A56A4E2E-C2B2-4EBE-8A39-ECFD62ADC70B}"/>
                </a:ext>
              </a:extLst>
            </p:cNvPr>
            <p:cNvSpPr/>
            <p:nvPr/>
          </p:nvSpPr>
          <p:spPr>
            <a:xfrm>
              <a:off x="9539027" y="4565921"/>
              <a:ext cx="157373" cy="112086"/>
            </a:xfrm>
            <a:custGeom>
              <a:avLst/>
              <a:gdLst>
                <a:gd name="connsiteX0" fmla="*/ 0 w 1169581"/>
                <a:gd name="connsiteY0" fmla="*/ 0 h 196702"/>
                <a:gd name="connsiteX1" fmla="*/ 398721 w 1169581"/>
                <a:gd name="connsiteY1" fmla="*/ 5316 h 196702"/>
                <a:gd name="connsiteX2" fmla="*/ 489097 w 1169581"/>
                <a:gd name="connsiteY2" fmla="*/ 196702 h 196702"/>
                <a:gd name="connsiteX3" fmla="*/ 861237 w 1169581"/>
                <a:gd name="connsiteY3" fmla="*/ 196702 h 196702"/>
                <a:gd name="connsiteX4" fmla="*/ 1169581 w 1169581"/>
                <a:gd name="connsiteY4" fmla="*/ 5316 h 196702"/>
                <a:gd name="connsiteX0" fmla="*/ 0 w 1116418"/>
                <a:gd name="connsiteY0" fmla="*/ 5316 h 202018"/>
                <a:gd name="connsiteX1" fmla="*/ 398721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409738 w 1116418"/>
                <a:gd name="connsiteY1" fmla="*/ 10632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1116418"/>
                <a:gd name="connsiteY0" fmla="*/ 5316 h 202018"/>
                <a:gd name="connsiteX1" fmla="*/ 391376 w 1116418"/>
                <a:gd name="connsiteY1" fmla="*/ 6960 h 202018"/>
                <a:gd name="connsiteX2" fmla="*/ 489097 w 1116418"/>
                <a:gd name="connsiteY2" fmla="*/ 202018 h 202018"/>
                <a:gd name="connsiteX3" fmla="*/ 861237 w 1116418"/>
                <a:gd name="connsiteY3" fmla="*/ 202018 h 202018"/>
                <a:gd name="connsiteX4" fmla="*/ 1116418 w 1116418"/>
                <a:gd name="connsiteY4" fmla="*/ 0 h 202018"/>
                <a:gd name="connsiteX0" fmla="*/ 0 w 725042"/>
                <a:gd name="connsiteY0" fmla="*/ 6960 h 202018"/>
                <a:gd name="connsiteX1" fmla="*/ 97721 w 725042"/>
                <a:gd name="connsiteY1" fmla="*/ 202018 h 202018"/>
                <a:gd name="connsiteX2" fmla="*/ 469861 w 725042"/>
                <a:gd name="connsiteY2" fmla="*/ 202018 h 202018"/>
                <a:gd name="connsiteX3" fmla="*/ 725042 w 725042"/>
                <a:gd name="connsiteY3" fmla="*/ 0 h 202018"/>
                <a:gd name="connsiteX0" fmla="*/ 0 w 627321"/>
                <a:gd name="connsiteY0" fmla="*/ 202018 h 202018"/>
                <a:gd name="connsiteX1" fmla="*/ 372140 w 627321"/>
                <a:gd name="connsiteY1" fmla="*/ 202018 h 202018"/>
                <a:gd name="connsiteX2" fmla="*/ 627321 w 627321"/>
                <a:gd name="connsiteY2" fmla="*/ 0 h 202018"/>
                <a:gd name="connsiteX0" fmla="*/ 0 w 255181"/>
                <a:gd name="connsiteY0" fmla="*/ 202018 h 202018"/>
                <a:gd name="connsiteX1" fmla="*/ 255181 w 255181"/>
                <a:gd name="connsiteY1" fmla="*/ 0 h 202018"/>
                <a:gd name="connsiteX0" fmla="*/ 0 w 271654"/>
                <a:gd name="connsiteY0" fmla="*/ 215754 h 215754"/>
                <a:gd name="connsiteX1" fmla="*/ 255181 w 271654"/>
                <a:gd name="connsiteY1" fmla="*/ 13736 h 215754"/>
                <a:gd name="connsiteX2" fmla="*/ 246050 w 271654"/>
                <a:gd name="connsiteY2" fmla="*/ 18221 h 2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654" h="215754">
                  <a:moveTo>
                    <a:pt x="0" y="215754"/>
                  </a:moveTo>
                  <a:lnTo>
                    <a:pt x="255181" y="13736"/>
                  </a:lnTo>
                  <a:cubicBezTo>
                    <a:pt x="296189" y="-19186"/>
                    <a:pt x="247952" y="17287"/>
                    <a:pt x="246050" y="1822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03" name="Gruppieren 102">
              <a:extLst>
                <a:ext uri="{FF2B5EF4-FFF2-40B4-BE49-F238E27FC236}">
                  <a16:creationId xmlns:a16="http://schemas.microsoft.com/office/drawing/2014/main" id="{54BFE224-3032-417B-B2DF-020A39E7C79D}"/>
                </a:ext>
              </a:extLst>
            </p:cNvPr>
            <p:cNvGrpSpPr/>
            <p:nvPr/>
          </p:nvGrpSpPr>
          <p:grpSpPr>
            <a:xfrm>
              <a:off x="7306010" y="4387733"/>
              <a:ext cx="1115964" cy="768273"/>
              <a:chOff x="1542137" y="4292711"/>
              <a:chExt cx="1115964" cy="768273"/>
            </a:xfrm>
          </p:grpSpPr>
          <p:sp>
            <p:nvSpPr>
              <p:cNvPr id="104" name="Rechteck 103">
                <a:extLst>
                  <a:ext uri="{FF2B5EF4-FFF2-40B4-BE49-F238E27FC236}">
                    <a16:creationId xmlns:a16="http://schemas.microsoft.com/office/drawing/2014/main" id="{2E588EB1-797F-4B5F-9523-6F97B885615E}"/>
                  </a:ext>
                </a:extLst>
              </p:cNvPr>
              <p:cNvSpPr/>
              <p:nvPr/>
            </p:nvSpPr>
            <p:spPr>
              <a:xfrm>
                <a:off x="1542137" y="4299702"/>
                <a:ext cx="402504" cy="569458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>
                <a:extLst>
                  <a:ext uri="{FF2B5EF4-FFF2-40B4-BE49-F238E27FC236}">
                    <a16:creationId xmlns:a16="http://schemas.microsoft.com/office/drawing/2014/main" id="{C65B916D-2FBB-4321-B7F9-FC79D16C9C61}"/>
                  </a:ext>
                </a:extLst>
              </p:cNvPr>
              <p:cNvSpPr/>
              <p:nvPr/>
            </p:nvSpPr>
            <p:spPr>
              <a:xfrm>
                <a:off x="2037145" y="4491526"/>
                <a:ext cx="373538" cy="569458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Parallelogramm 105">
                <a:extLst>
                  <a:ext uri="{FF2B5EF4-FFF2-40B4-BE49-F238E27FC236}">
                    <a16:creationId xmlns:a16="http://schemas.microsoft.com/office/drawing/2014/main" id="{6B407B8A-3D3D-4339-B2D9-CDD9A9E0A280}"/>
                  </a:ext>
                </a:extLst>
              </p:cNvPr>
              <p:cNvSpPr/>
              <p:nvPr/>
            </p:nvSpPr>
            <p:spPr>
              <a:xfrm rot="16200000">
                <a:off x="1609139" y="4628215"/>
                <a:ext cx="763510" cy="92501"/>
              </a:xfrm>
              <a:prstGeom prst="parallelogram">
                <a:avLst>
                  <a:gd name="adj" fmla="val 204881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Parallelogramm 106">
                <a:extLst>
                  <a:ext uri="{FF2B5EF4-FFF2-40B4-BE49-F238E27FC236}">
                    <a16:creationId xmlns:a16="http://schemas.microsoft.com/office/drawing/2014/main" id="{DD35FBD8-4D75-4859-A878-801B11885252}"/>
                  </a:ext>
                </a:extLst>
              </p:cNvPr>
              <p:cNvSpPr/>
              <p:nvPr/>
            </p:nvSpPr>
            <p:spPr>
              <a:xfrm rot="16200000" flipV="1">
                <a:off x="2152637" y="4553263"/>
                <a:ext cx="763510" cy="247418"/>
              </a:xfrm>
              <a:prstGeom prst="parallelogram">
                <a:avLst>
                  <a:gd name="adj" fmla="val 78801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108" name="Gerader Verbinder 107">
              <a:extLst>
                <a:ext uri="{FF2B5EF4-FFF2-40B4-BE49-F238E27FC236}">
                  <a16:creationId xmlns:a16="http://schemas.microsoft.com/office/drawing/2014/main" id="{C81A436C-92A9-415D-AF65-ECB328EAF716}"/>
                </a:ext>
              </a:extLst>
            </p:cNvPr>
            <p:cNvCxnSpPr>
              <a:cxnSpLocks/>
              <a:stCxn id="111" idx="0"/>
              <a:endCxn id="112" idx="0"/>
            </p:cNvCxnSpPr>
            <p:nvPr/>
          </p:nvCxnSpPr>
          <p:spPr>
            <a:xfrm flipH="1">
              <a:off x="6186558" y="4378557"/>
              <a:ext cx="6013" cy="578446"/>
            </a:xfrm>
            <a:prstGeom prst="line">
              <a:avLst/>
            </a:prstGeom>
            <a:solidFill>
              <a:schemeClr val="bg1"/>
            </a:solidFill>
            <a:ln>
              <a:solidFill>
                <a:srgbClr val="385D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r Verbinder 108">
              <a:extLst>
                <a:ext uri="{FF2B5EF4-FFF2-40B4-BE49-F238E27FC236}">
                  <a16:creationId xmlns:a16="http://schemas.microsoft.com/office/drawing/2014/main" id="{CD9267FC-19B6-4EE2-88FC-22E968751373}"/>
                </a:ext>
              </a:extLst>
            </p:cNvPr>
            <p:cNvCxnSpPr>
              <a:cxnSpLocks/>
            </p:cNvCxnSpPr>
            <p:nvPr/>
          </p:nvCxnSpPr>
          <p:spPr>
            <a:xfrm>
              <a:off x="6343931" y="4010511"/>
              <a:ext cx="0" cy="362730"/>
            </a:xfrm>
            <a:prstGeom prst="line">
              <a:avLst/>
            </a:prstGeom>
            <a:solidFill>
              <a:schemeClr val="bg1"/>
            </a:solidFill>
            <a:ln>
              <a:solidFill>
                <a:srgbClr val="385D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Gruppieren 109">
              <a:extLst>
                <a:ext uri="{FF2B5EF4-FFF2-40B4-BE49-F238E27FC236}">
                  <a16:creationId xmlns:a16="http://schemas.microsoft.com/office/drawing/2014/main" id="{1C62E1F6-B34B-483B-81D3-6BA57A023DBB}"/>
                </a:ext>
              </a:extLst>
            </p:cNvPr>
            <p:cNvGrpSpPr/>
            <p:nvPr/>
          </p:nvGrpSpPr>
          <p:grpSpPr>
            <a:xfrm>
              <a:off x="6186558" y="4373241"/>
              <a:ext cx="1122431" cy="780464"/>
              <a:chOff x="2790350" y="4141382"/>
              <a:chExt cx="1122431" cy="780464"/>
            </a:xfrm>
            <a:solidFill>
              <a:schemeClr val="bg1"/>
            </a:solidFill>
          </p:grpSpPr>
          <p:sp>
            <p:nvSpPr>
              <p:cNvPr id="111" name="Freihandform: Form 110">
                <a:extLst>
                  <a:ext uri="{FF2B5EF4-FFF2-40B4-BE49-F238E27FC236}">
                    <a16:creationId xmlns:a16="http://schemas.microsoft.com/office/drawing/2014/main" id="{6EB88810-5A1A-4C41-BB0A-9ED031E91D10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Freihandform: Form 111">
                <a:extLst>
                  <a:ext uri="{FF2B5EF4-FFF2-40B4-BE49-F238E27FC236}">
                    <a16:creationId xmlns:a16="http://schemas.microsoft.com/office/drawing/2014/main" id="{846445D4-1100-4968-9418-4798B27726BD}"/>
                  </a:ext>
                </a:extLst>
              </p:cNvPr>
              <p:cNvSpPr/>
              <p:nvPr/>
            </p:nvSpPr>
            <p:spPr>
              <a:xfrm>
                <a:off x="2790350" y="4725144"/>
                <a:ext cx="1119707" cy="196702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1102"/>
                  <a:gd name="connsiteY0" fmla="*/ 0 h 196702"/>
                  <a:gd name="connsiteX1" fmla="*/ 398721 w 1111102"/>
                  <a:gd name="connsiteY1" fmla="*/ 5316 h 196702"/>
                  <a:gd name="connsiteX2" fmla="*/ 489097 w 1111102"/>
                  <a:gd name="connsiteY2" fmla="*/ 196702 h 196702"/>
                  <a:gd name="connsiteX3" fmla="*/ 861237 w 1111102"/>
                  <a:gd name="connsiteY3" fmla="*/ 196702 h 196702"/>
                  <a:gd name="connsiteX4" fmla="*/ 1111102 w 1111102"/>
                  <a:gd name="connsiteY4" fmla="*/ 10633 h 196702"/>
                  <a:gd name="connsiteX0" fmla="*/ 0 w 1137684"/>
                  <a:gd name="connsiteY0" fmla="*/ 0 h 196702"/>
                  <a:gd name="connsiteX1" fmla="*/ 398721 w 1137684"/>
                  <a:gd name="connsiteY1" fmla="*/ 5316 h 196702"/>
                  <a:gd name="connsiteX2" fmla="*/ 489097 w 1137684"/>
                  <a:gd name="connsiteY2" fmla="*/ 196702 h 196702"/>
                  <a:gd name="connsiteX3" fmla="*/ 861237 w 1137684"/>
                  <a:gd name="connsiteY3" fmla="*/ 196702 h 196702"/>
                  <a:gd name="connsiteX4" fmla="*/ 1137684 w 1137684"/>
                  <a:gd name="connsiteY4" fmla="*/ 10633 h 196702"/>
                  <a:gd name="connsiteX0" fmla="*/ 0 w 1127051"/>
                  <a:gd name="connsiteY0" fmla="*/ 0 h 196702"/>
                  <a:gd name="connsiteX1" fmla="*/ 398721 w 1127051"/>
                  <a:gd name="connsiteY1" fmla="*/ 5316 h 196702"/>
                  <a:gd name="connsiteX2" fmla="*/ 489097 w 1127051"/>
                  <a:gd name="connsiteY2" fmla="*/ 196702 h 196702"/>
                  <a:gd name="connsiteX3" fmla="*/ 861237 w 1127051"/>
                  <a:gd name="connsiteY3" fmla="*/ 196702 h 196702"/>
                  <a:gd name="connsiteX4" fmla="*/ 1127051 w 1127051"/>
                  <a:gd name="connsiteY4" fmla="*/ 10633 h 196702"/>
                  <a:gd name="connsiteX0" fmla="*/ 0 w 1123379"/>
                  <a:gd name="connsiteY0" fmla="*/ 0 h 196702"/>
                  <a:gd name="connsiteX1" fmla="*/ 398721 w 1123379"/>
                  <a:gd name="connsiteY1" fmla="*/ 5316 h 196702"/>
                  <a:gd name="connsiteX2" fmla="*/ 489097 w 1123379"/>
                  <a:gd name="connsiteY2" fmla="*/ 196702 h 196702"/>
                  <a:gd name="connsiteX3" fmla="*/ 861237 w 1123379"/>
                  <a:gd name="connsiteY3" fmla="*/ 196702 h 196702"/>
                  <a:gd name="connsiteX4" fmla="*/ 1123379 w 1123379"/>
                  <a:gd name="connsiteY4" fmla="*/ 14306 h 196702"/>
                  <a:gd name="connsiteX0" fmla="*/ 0 w 1123379"/>
                  <a:gd name="connsiteY0" fmla="*/ 0 h 196702"/>
                  <a:gd name="connsiteX1" fmla="*/ 398721 w 1123379"/>
                  <a:gd name="connsiteY1" fmla="*/ 1644 h 196702"/>
                  <a:gd name="connsiteX2" fmla="*/ 489097 w 1123379"/>
                  <a:gd name="connsiteY2" fmla="*/ 196702 h 196702"/>
                  <a:gd name="connsiteX3" fmla="*/ 861237 w 1123379"/>
                  <a:gd name="connsiteY3" fmla="*/ 196702 h 196702"/>
                  <a:gd name="connsiteX4" fmla="*/ 1123379 w 1123379"/>
                  <a:gd name="connsiteY4" fmla="*/ 14306 h 196702"/>
                  <a:gd name="connsiteX0" fmla="*/ 0 w 1116034"/>
                  <a:gd name="connsiteY0" fmla="*/ 0 h 196702"/>
                  <a:gd name="connsiteX1" fmla="*/ 398721 w 1116034"/>
                  <a:gd name="connsiteY1" fmla="*/ 1644 h 196702"/>
                  <a:gd name="connsiteX2" fmla="*/ 489097 w 1116034"/>
                  <a:gd name="connsiteY2" fmla="*/ 196702 h 196702"/>
                  <a:gd name="connsiteX3" fmla="*/ 861237 w 1116034"/>
                  <a:gd name="connsiteY3" fmla="*/ 196702 h 196702"/>
                  <a:gd name="connsiteX4" fmla="*/ 1116034 w 1116034"/>
                  <a:gd name="connsiteY4" fmla="*/ 6962 h 196702"/>
                  <a:gd name="connsiteX0" fmla="*/ 0 w 1130724"/>
                  <a:gd name="connsiteY0" fmla="*/ 0 h 196702"/>
                  <a:gd name="connsiteX1" fmla="*/ 398721 w 1130724"/>
                  <a:gd name="connsiteY1" fmla="*/ 1644 h 196702"/>
                  <a:gd name="connsiteX2" fmla="*/ 489097 w 1130724"/>
                  <a:gd name="connsiteY2" fmla="*/ 196702 h 196702"/>
                  <a:gd name="connsiteX3" fmla="*/ 861237 w 1130724"/>
                  <a:gd name="connsiteY3" fmla="*/ 196702 h 196702"/>
                  <a:gd name="connsiteX4" fmla="*/ 1130724 w 1130724"/>
                  <a:gd name="connsiteY4" fmla="*/ 3290 h 196702"/>
                  <a:gd name="connsiteX0" fmla="*/ 0 w 1108690"/>
                  <a:gd name="connsiteY0" fmla="*/ 0 h 196702"/>
                  <a:gd name="connsiteX1" fmla="*/ 398721 w 1108690"/>
                  <a:gd name="connsiteY1" fmla="*/ 1644 h 196702"/>
                  <a:gd name="connsiteX2" fmla="*/ 489097 w 1108690"/>
                  <a:gd name="connsiteY2" fmla="*/ 196702 h 196702"/>
                  <a:gd name="connsiteX3" fmla="*/ 861237 w 1108690"/>
                  <a:gd name="connsiteY3" fmla="*/ 196702 h 196702"/>
                  <a:gd name="connsiteX4" fmla="*/ 1108690 w 1108690"/>
                  <a:gd name="connsiteY4" fmla="*/ 17980 h 196702"/>
                  <a:gd name="connsiteX0" fmla="*/ 0 w 1119707"/>
                  <a:gd name="connsiteY0" fmla="*/ 0 h 196702"/>
                  <a:gd name="connsiteX1" fmla="*/ 398721 w 1119707"/>
                  <a:gd name="connsiteY1" fmla="*/ 1644 h 196702"/>
                  <a:gd name="connsiteX2" fmla="*/ 489097 w 1119707"/>
                  <a:gd name="connsiteY2" fmla="*/ 196702 h 196702"/>
                  <a:gd name="connsiteX3" fmla="*/ 861237 w 1119707"/>
                  <a:gd name="connsiteY3" fmla="*/ 196702 h 196702"/>
                  <a:gd name="connsiteX4" fmla="*/ 1119707 w 1119707"/>
                  <a:gd name="connsiteY4" fmla="*/ 3291 h 19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707" h="196702">
                    <a:moveTo>
                      <a:pt x="0" y="0"/>
                    </a:moveTo>
                    <a:lnTo>
                      <a:pt x="398721" y="1644"/>
                    </a:lnTo>
                    <a:lnTo>
                      <a:pt x="489097" y="196702"/>
                    </a:lnTo>
                    <a:lnTo>
                      <a:pt x="861237" y="196702"/>
                    </a:lnTo>
                    <a:lnTo>
                      <a:pt x="1119707" y="3291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113" name="Gerader Verbinder 112">
                <a:extLst>
                  <a:ext uri="{FF2B5EF4-FFF2-40B4-BE49-F238E27FC236}">
                    <a16:creationId xmlns:a16="http://schemas.microsoft.com/office/drawing/2014/main" id="{60F7E6D2-CA31-4C05-84D8-173CB07D5C2C}"/>
                  </a:ext>
                </a:extLst>
              </p:cNvPr>
              <p:cNvCxnSpPr>
                <a:cxnSpLocks/>
                <a:stCxn id="111" idx="1"/>
                <a:endCxn id="112" idx="1"/>
              </p:cNvCxnSpPr>
              <p:nvPr/>
            </p:nvCxnSpPr>
            <p:spPr>
              <a:xfrm>
                <a:off x="3187739" y="4148342"/>
                <a:ext cx="1332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Gerader Verbinder 113">
                <a:extLst>
                  <a:ext uri="{FF2B5EF4-FFF2-40B4-BE49-F238E27FC236}">
                    <a16:creationId xmlns:a16="http://schemas.microsoft.com/office/drawing/2014/main" id="{711BEA4A-AF6D-4D47-A86A-4A041FD8A0F9}"/>
                  </a:ext>
                </a:extLst>
              </p:cNvPr>
              <p:cNvCxnSpPr>
                <a:cxnSpLocks/>
                <a:stCxn id="111" idx="2"/>
                <a:endCxn id="112" idx="2"/>
              </p:cNvCxnSpPr>
              <p:nvPr/>
            </p:nvCxnSpPr>
            <p:spPr>
              <a:xfrm flipH="1">
                <a:off x="3279447" y="4343400"/>
                <a:ext cx="6013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Gerader Verbinder 114">
                <a:extLst>
                  <a:ext uri="{FF2B5EF4-FFF2-40B4-BE49-F238E27FC236}">
                    <a16:creationId xmlns:a16="http://schemas.microsoft.com/office/drawing/2014/main" id="{CC958C6E-EE5D-4264-BB16-3BA860E4A030}"/>
                  </a:ext>
                </a:extLst>
              </p:cNvPr>
              <p:cNvCxnSpPr>
                <a:cxnSpLocks/>
                <a:stCxn id="111" idx="3"/>
                <a:endCxn id="112" idx="3"/>
              </p:cNvCxnSpPr>
              <p:nvPr/>
            </p:nvCxnSpPr>
            <p:spPr>
              <a:xfrm flipH="1">
                <a:off x="3651587" y="4343400"/>
                <a:ext cx="6013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Gerader Verbinder 115">
                <a:extLst>
                  <a:ext uri="{FF2B5EF4-FFF2-40B4-BE49-F238E27FC236}">
                    <a16:creationId xmlns:a16="http://schemas.microsoft.com/office/drawing/2014/main" id="{9E0C9D5F-CC78-4FBC-8C39-DF5ACE9F60B7}"/>
                  </a:ext>
                </a:extLst>
              </p:cNvPr>
              <p:cNvCxnSpPr>
                <a:cxnSpLocks/>
                <a:stCxn id="111" idx="4"/>
                <a:endCxn id="112" idx="4"/>
              </p:cNvCxnSpPr>
              <p:nvPr/>
            </p:nvCxnSpPr>
            <p:spPr>
              <a:xfrm flipH="1">
                <a:off x="3910057" y="4141382"/>
                <a:ext cx="2724" cy="587053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uppieren 116">
              <a:extLst>
                <a:ext uri="{FF2B5EF4-FFF2-40B4-BE49-F238E27FC236}">
                  <a16:creationId xmlns:a16="http://schemas.microsoft.com/office/drawing/2014/main" id="{0270DC7C-642E-4985-961D-3948BCDC64A7}"/>
                </a:ext>
              </a:extLst>
            </p:cNvPr>
            <p:cNvGrpSpPr/>
            <p:nvPr/>
          </p:nvGrpSpPr>
          <p:grpSpPr>
            <a:xfrm>
              <a:off x="7302813" y="4376913"/>
              <a:ext cx="1122431" cy="780464"/>
              <a:chOff x="2790350" y="4141382"/>
              <a:chExt cx="1122431" cy="780464"/>
            </a:xfrm>
            <a:solidFill>
              <a:schemeClr val="bg1"/>
            </a:solidFill>
          </p:grpSpPr>
          <p:sp>
            <p:nvSpPr>
              <p:cNvPr id="118" name="Freihandform: Form 117">
                <a:extLst>
                  <a:ext uri="{FF2B5EF4-FFF2-40B4-BE49-F238E27FC236}">
                    <a16:creationId xmlns:a16="http://schemas.microsoft.com/office/drawing/2014/main" id="{E6831D4D-66CE-4BDF-97E6-D4E5D8A12559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19" name="Freihandform: Form 118">
                <a:extLst>
                  <a:ext uri="{FF2B5EF4-FFF2-40B4-BE49-F238E27FC236}">
                    <a16:creationId xmlns:a16="http://schemas.microsoft.com/office/drawing/2014/main" id="{C3970BCB-8FA1-44E3-896F-57EADF3C07E3}"/>
                  </a:ext>
                </a:extLst>
              </p:cNvPr>
              <p:cNvSpPr/>
              <p:nvPr/>
            </p:nvSpPr>
            <p:spPr>
              <a:xfrm>
                <a:off x="2790350" y="4725144"/>
                <a:ext cx="1119707" cy="196702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1102"/>
                  <a:gd name="connsiteY0" fmla="*/ 0 h 196702"/>
                  <a:gd name="connsiteX1" fmla="*/ 398721 w 1111102"/>
                  <a:gd name="connsiteY1" fmla="*/ 5316 h 196702"/>
                  <a:gd name="connsiteX2" fmla="*/ 489097 w 1111102"/>
                  <a:gd name="connsiteY2" fmla="*/ 196702 h 196702"/>
                  <a:gd name="connsiteX3" fmla="*/ 861237 w 1111102"/>
                  <a:gd name="connsiteY3" fmla="*/ 196702 h 196702"/>
                  <a:gd name="connsiteX4" fmla="*/ 1111102 w 1111102"/>
                  <a:gd name="connsiteY4" fmla="*/ 10633 h 196702"/>
                  <a:gd name="connsiteX0" fmla="*/ 0 w 1137684"/>
                  <a:gd name="connsiteY0" fmla="*/ 0 h 196702"/>
                  <a:gd name="connsiteX1" fmla="*/ 398721 w 1137684"/>
                  <a:gd name="connsiteY1" fmla="*/ 5316 h 196702"/>
                  <a:gd name="connsiteX2" fmla="*/ 489097 w 1137684"/>
                  <a:gd name="connsiteY2" fmla="*/ 196702 h 196702"/>
                  <a:gd name="connsiteX3" fmla="*/ 861237 w 1137684"/>
                  <a:gd name="connsiteY3" fmla="*/ 196702 h 196702"/>
                  <a:gd name="connsiteX4" fmla="*/ 1137684 w 1137684"/>
                  <a:gd name="connsiteY4" fmla="*/ 10633 h 196702"/>
                  <a:gd name="connsiteX0" fmla="*/ 0 w 1127051"/>
                  <a:gd name="connsiteY0" fmla="*/ 0 h 196702"/>
                  <a:gd name="connsiteX1" fmla="*/ 398721 w 1127051"/>
                  <a:gd name="connsiteY1" fmla="*/ 5316 h 196702"/>
                  <a:gd name="connsiteX2" fmla="*/ 489097 w 1127051"/>
                  <a:gd name="connsiteY2" fmla="*/ 196702 h 196702"/>
                  <a:gd name="connsiteX3" fmla="*/ 861237 w 1127051"/>
                  <a:gd name="connsiteY3" fmla="*/ 196702 h 196702"/>
                  <a:gd name="connsiteX4" fmla="*/ 1127051 w 1127051"/>
                  <a:gd name="connsiteY4" fmla="*/ 10633 h 196702"/>
                  <a:gd name="connsiteX0" fmla="*/ 0 w 1123379"/>
                  <a:gd name="connsiteY0" fmla="*/ 0 h 196702"/>
                  <a:gd name="connsiteX1" fmla="*/ 398721 w 1123379"/>
                  <a:gd name="connsiteY1" fmla="*/ 5316 h 196702"/>
                  <a:gd name="connsiteX2" fmla="*/ 489097 w 1123379"/>
                  <a:gd name="connsiteY2" fmla="*/ 196702 h 196702"/>
                  <a:gd name="connsiteX3" fmla="*/ 861237 w 1123379"/>
                  <a:gd name="connsiteY3" fmla="*/ 196702 h 196702"/>
                  <a:gd name="connsiteX4" fmla="*/ 1123379 w 1123379"/>
                  <a:gd name="connsiteY4" fmla="*/ 14306 h 196702"/>
                  <a:gd name="connsiteX0" fmla="*/ 0 w 1123379"/>
                  <a:gd name="connsiteY0" fmla="*/ 0 h 196702"/>
                  <a:gd name="connsiteX1" fmla="*/ 398721 w 1123379"/>
                  <a:gd name="connsiteY1" fmla="*/ 1644 h 196702"/>
                  <a:gd name="connsiteX2" fmla="*/ 489097 w 1123379"/>
                  <a:gd name="connsiteY2" fmla="*/ 196702 h 196702"/>
                  <a:gd name="connsiteX3" fmla="*/ 861237 w 1123379"/>
                  <a:gd name="connsiteY3" fmla="*/ 196702 h 196702"/>
                  <a:gd name="connsiteX4" fmla="*/ 1123379 w 1123379"/>
                  <a:gd name="connsiteY4" fmla="*/ 14306 h 196702"/>
                  <a:gd name="connsiteX0" fmla="*/ 0 w 1116034"/>
                  <a:gd name="connsiteY0" fmla="*/ 0 h 196702"/>
                  <a:gd name="connsiteX1" fmla="*/ 398721 w 1116034"/>
                  <a:gd name="connsiteY1" fmla="*/ 1644 h 196702"/>
                  <a:gd name="connsiteX2" fmla="*/ 489097 w 1116034"/>
                  <a:gd name="connsiteY2" fmla="*/ 196702 h 196702"/>
                  <a:gd name="connsiteX3" fmla="*/ 861237 w 1116034"/>
                  <a:gd name="connsiteY3" fmla="*/ 196702 h 196702"/>
                  <a:gd name="connsiteX4" fmla="*/ 1116034 w 1116034"/>
                  <a:gd name="connsiteY4" fmla="*/ 6962 h 196702"/>
                  <a:gd name="connsiteX0" fmla="*/ 0 w 1130724"/>
                  <a:gd name="connsiteY0" fmla="*/ 0 h 196702"/>
                  <a:gd name="connsiteX1" fmla="*/ 398721 w 1130724"/>
                  <a:gd name="connsiteY1" fmla="*/ 1644 h 196702"/>
                  <a:gd name="connsiteX2" fmla="*/ 489097 w 1130724"/>
                  <a:gd name="connsiteY2" fmla="*/ 196702 h 196702"/>
                  <a:gd name="connsiteX3" fmla="*/ 861237 w 1130724"/>
                  <a:gd name="connsiteY3" fmla="*/ 196702 h 196702"/>
                  <a:gd name="connsiteX4" fmla="*/ 1130724 w 1130724"/>
                  <a:gd name="connsiteY4" fmla="*/ 3290 h 196702"/>
                  <a:gd name="connsiteX0" fmla="*/ 0 w 1108690"/>
                  <a:gd name="connsiteY0" fmla="*/ 0 h 196702"/>
                  <a:gd name="connsiteX1" fmla="*/ 398721 w 1108690"/>
                  <a:gd name="connsiteY1" fmla="*/ 1644 h 196702"/>
                  <a:gd name="connsiteX2" fmla="*/ 489097 w 1108690"/>
                  <a:gd name="connsiteY2" fmla="*/ 196702 h 196702"/>
                  <a:gd name="connsiteX3" fmla="*/ 861237 w 1108690"/>
                  <a:gd name="connsiteY3" fmla="*/ 196702 h 196702"/>
                  <a:gd name="connsiteX4" fmla="*/ 1108690 w 1108690"/>
                  <a:gd name="connsiteY4" fmla="*/ 17980 h 196702"/>
                  <a:gd name="connsiteX0" fmla="*/ 0 w 1119707"/>
                  <a:gd name="connsiteY0" fmla="*/ 0 h 196702"/>
                  <a:gd name="connsiteX1" fmla="*/ 398721 w 1119707"/>
                  <a:gd name="connsiteY1" fmla="*/ 1644 h 196702"/>
                  <a:gd name="connsiteX2" fmla="*/ 489097 w 1119707"/>
                  <a:gd name="connsiteY2" fmla="*/ 196702 h 196702"/>
                  <a:gd name="connsiteX3" fmla="*/ 861237 w 1119707"/>
                  <a:gd name="connsiteY3" fmla="*/ 196702 h 196702"/>
                  <a:gd name="connsiteX4" fmla="*/ 1119707 w 1119707"/>
                  <a:gd name="connsiteY4" fmla="*/ 3291 h 19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707" h="196702">
                    <a:moveTo>
                      <a:pt x="0" y="0"/>
                    </a:moveTo>
                    <a:lnTo>
                      <a:pt x="398721" y="1644"/>
                    </a:lnTo>
                    <a:lnTo>
                      <a:pt x="489097" y="196702"/>
                    </a:lnTo>
                    <a:lnTo>
                      <a:pt x="861237" y="196702"/>
                    </a:lnTo>
                    <a:lnTo>
                      <a:pt x="1119707" y="3291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0" name="Gerader Verbinder 119">
                <a:extLst>
                  <a:ext uri="{FF2B5EF4-FFF2-40B4-BE49-F238E27FC236}">
                    <a16:creationId xmlns:a16="http://schemas.microsoft.com/office/drawing/2014/main" id="{0487FCEF-8E2F-46C6-8472-16AEB980C34B}"/>
                  </a:ext>
                </a:extLst>
              </p:cNvPr>
              <p:cNvCxnSpPr>
                <a:cxnSpLocks/>
                <a:stCxn id="118" idx="1"/>
                <a:endCxn id="119" idx="1"/>
              </p:cNvCxnSpPr>
              <p:nvPr/>
            </p:nvCxnSpPr>
            <p:spPr>
              <a:xfrm>
                <a:off x="3187739" y="4148342"/>
                <a:ext cx="1332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Gerader Verbinder 120">
                <a:extLst>
                  <a:ext uri="{FF2B5EF4-FFF2-40B4-BE49-F238E27FC236}">
                    <a16:creationId xmlns:a16="http://schemas.microsoft.com/office/drawing/2014/main" id="{E7DB9CFC-7C59-4C80-80F6-FD1646096BDB}"/>
                  </a:ext>
                </a:extLst>
              </p:cNvPr>
              <p:cNvCxnSpPr>
                <a:cxnSpLocks/>
                <a:stCxn id="118" idx="2"/>
                <a:endCxn id="119" idx="2"/>
              </p:cNvCxnSpPr>
              <p:nvPr/>
            </p:nvCxnSpPr>
            <p:spPr>
              <a:xfrm flipH="1">
                <a:off x="3279447" y="4343400"/>
                <a:ext cx="6013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Gerader Verbinder 121">
                <a:extLst>
                  <a:ext uri="{FF2B5EF4-FFF2-40B4-BE49-F238E27FC236}">
                    <a16:creationId xmlns:a16="http://schemas.microsoft.com/office/drawing/2014/main" id="{0CAD52FD-C75B-44C3-AA14-5A601C70F801}"/>
                  </a:ext>
                </a:extLst>
              </p:cNvPr>
              <p:cNvCxnSpPr>
                <a:cxnSpLocks/>
                <a:stCxn id="118" idx="3"/>
                <a:endCxn id="119" idx="3"/>
              </p:cNvCxnSpPr>
              <p:nvPr/>
            </p:nvCxnSpPr>
            <p:spPr>
              <a:xfrm flipH="1">
                <a:off x="3651587" y="4343400"/>
                <a:ext cx="6013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Gerader Verbinder 122">
                <a:extLst>
                  <a:ext uri="{FF2B5EF4-FFF2-40B4-BE49-F238E27FC236}">
                    <a16:creationId xmlns:a16="http://schemas.microsoft.com/office/drawing/2014/main" id="{A8088D0E-7E9B-4FDC-9A1F-BD1C1DA1010A}"/>
                  </a:ext>
                </a:extLst>
              </p:cNvPr>
              <p:cNvCxnSpPr>
                <a:cxnSpLocks/>
                <a:stCxn id="118" idx="4"/>
                <a:endCxn id="119" idx="4"/>
              </p:cNvCxnSpPr>
              <p:nvPr/>
            </p:nvCxnSpPr>
            <p:spPr>
              <a:xfrm flipH="1">
                <a:off x="3910057" y="4141382"/>
                <a:ext cx="2724" cy="587053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uppieren 123">
              <a:extLst>
                <a:ext uri="{FF2B5EF4-FFF2-40B4-BE49-F238E27FC236}">
                  <a16:creationId xmlns:a16="http://schemas.microsoft.com/office/drawing/2014/main" id="{5BA0EE5E-6C5E-4F85-A321-264938F2420C}"/>
                </a:ext>
              </a:extLst>
            </p:cNvPr>
            <p:cNvGrpSpPr/>
            <p:nvPr/>
          </p:nvGrpSpPr>
          <p:grpSpPr>
            <a:xfrm>
              <a:off x="8422134" y="4387728"/>
              <a:ext cx="1115964" cy="768273"/>
              <a:chOff x="1542137" y="4292711"/>
              <a:chExt cx="1115964" cy="768273"/>
            </a:xfrm>
          </p:grpSpPr>
          <p:sp>
            <p:nvSpPr>
              <p:cNvPr id="125" name="Rechteck 124">
                <a:extLst>
                  <a:ext uri="{FF2B5EF4-FFF2-40B4-BE49-F238E27FC236}">
                    <a16:creationId xmlns:a16="http://schemas.microsoft.com/office/drawing/2014/main" id="{4811E549-92D5-4A4F-8794-F3AA49901771}"/>
                  </a:ext>
                </a:extLst>
              </p:cNvPr>
              <p:cNvSpPr/>
              <p:nvPr/>
            </p:nvSpPr>
            <p:spPr>
              <a:xfrm>
                <a:off x="1542137" y="4299702"/>
                <a:ext cx="402504" cy="569458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>
                <a:extLst>
                  <a:ext uri="{FF2B5EF4-FFF2-40B4-BE49-F238E27FC236}">
                    <a16:creationId xmlns:a16="http://schemas.microsoft.com/office/drawing/2014/main" id="{D42B9B1D-7520-47B8-BB9A-A3A75AA85B04}"/>
                  </a:ext>
                </a:extLst>
              </p:cNvPr>
              <p:cNvSpPr/>
              <p:nvPr/>
            </p:nvSpPr>
            <p:spPr>
              <a:xfrm>
                <a:off x="2037145" y="4491526"/>
                <a:ext cx="373538" cy="569458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Parallelogramm 126">
                <a:extLst>
                  <a:ext uri="{FF2B5EF4-FFF2-40B4-BE49-F238E27FC236}">
                    <a16:creationId xmlns:a16="http://schemas.microsoft.com/office/drawing/2014/main" id="{B1E851D4-319F-4FA4-9912-1514269D3296}"/>
                  </a:ext>
                </a:extLst>
              </p:cNvPr>
              <p:cNvSpPr/>
              <p:nvPr/>
            </p:nvSpPr>
            <p:spPr>
              <a:xfrm rot="16200000">
                <a:off x="1609139" y="4628215"/>
                <a:ext cx="763510" cy="92501"/>
              </a:xfrm>
              <a:prstGeom prst="parallelogram">
                <a:avLst>
                  <a:gd name="adj" fmla="val 204881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Parallelogramm 127">
                <a:extLst>
                  <a:ext uri="{FF2B5EF4-FFF2-40B4-BE49-F238E27FC236}">
                    <a16:creationId xmlns:a16="http://schemas.microsoft.com/office/drawing/2014/main" id="{8A39676B-271C-42F5-BE96-78AD959D7854}"/>
                  </a:ext>
                </a:extLst>
              </p:cNvPr>
              <p:cNvSpPr/>
              <p:nvPr/>
            </p:nvSpPr>
            <p:spPr>
              <a:xfrm rot="16200000" flipV="1">
                <a:off x="2152637" y="4553263"/>
                <a:ext cx="763510" cy="247418"/>
              </a:xfrm>
              <a:prstGeom prst="parallelogram">
                <a:avLst>
                  <a:gd name="adj" fmla="val 78801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29" name="Gruppieren 128">
              <a:extLst>
                <a:ext uri="{FF2B5EF4-FFF2-40B4-BE49-F238E27FC236}">
                  <a16:creationId xmlns:a16="http://schemas.microsoft.com/office/drawing/2014/main" id="{B15321B0-58DF-4D2B-B7CC-3C627A6B4224}"/>
                </a:ext>
              </a:extLst>
            </p:cNvPr>
            <p:cNvGrpSpPr/>
            <p:nvPr/>
          </p:nvGrpSpPr>
          <p:grpSpPr>
            <a:xfrm>
              <a:off x="8422609" y="4380585"/>
              <a:ext cx="1122431" cy="780464"/>
              <a:chOff x="2790350" y="4141382"/>
              <a:chExt cx="1122431" cy="780464"/>
            </a:xfrm>
            <a:solidFill>
              <a:schemeClr val="bg1"/>
            </a:solidFill>
          </p:grpSpPr>
          <p:sp>
            <p:nvSpPr>
              <p:cNvPr id="130" name="Freihandform: Form 129">
                <a:extLst>
                  <a:ext uri="{FF2B5EF4-FFF2-40B4-BE49-F238E27FC236}">
                    <a16:creationId xmlns:a16="http://schemas.microsoft.com/office/drawing/2014/main" id="{CA193093-C2F9-499C-BD23-7461BE680D35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Freihandform: Form 130">
                <a:extLst>
                  <a:ext uri="{FF2B5EF4-FFF2-40B4-BE49-F238E27FC236}">
                    <a16:creationId xmlns:a16="http://schemas.microsoft.com/office/drawing/2014/main" id="{B3DF05CF-4846-4279-8696-0DFF63203137}"/>
                  </a:ext>
                </a:extLst>
              </p:cNvPr>
              <p:cNvSpPr/>
              <p:nvPr/>
            </p:nvSpPr>
            <p:spPr>
              <a:xfrm>
                <a:off x="2790350" y="4725144"/>
                <a:ext cx="1119707" cy="196702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1102"/>
                  <a:gd name="connsiteY0" fmla="*/ 0 h 196702"/>
                  <a:gd name="connsiteX1" fmla="*/ 398721 w 1111102"/>
                  <a:gd name="connsiteY1" fmla="*/ 5316 h 196702"/>
                  <a:gd name="connsiteX2" fmla="*/ 489097 w 1111102"/>
                  <a:gd name="connsiteY2" fmla="*/ 196702 h 196702"/>
                  <a:gd name="connsiteX3" fmla="*/ 861237 w 1111102"/>
                  <a:gd name="connsiteY3" fmla="*/ 196702 h 196702"/>
                  <a:gd name="connsiteX4" fmla="*/ 1111102 w 1111102"/>
                  <a:gd name="connsiteY4" fmla="*/ 10633 h 196702"/>
                  <a:gd name="connsiteX0" fmla="*/ 0 w 1137684"/>
                  <a:gd name="connsiteY0" fmla="*/ 0 h 196702"/>
                  <a:gd name="connsiteX1" fmla="*/ 398721 w 1137684"/>
                  <a:gd name="connsiteY1" fmla="*/ 5316 h 196702"/>
                  <a:gd name="connsiteX2" fmla="*/ 489097 w 1137684"/>
                  <a:gd name="connsiteY2" fmla="*/ 196702 h 196702"/>
                  <a:gd name="connsiteX3" fmla="*/ 861237 w 1137684"/>
                  <a:gd name="connsiteY3" fmla="*/ 196702 h 196702"/>
                  <a:gd name="connsiteX4" fmla="*/ 1137684 w 1137684"/>
                  <a:gd name="connsiteY4" fmla="*/ 10633 h 196702"/>
                  <a:gd name="connsiteX0" fmla="*/ 0 w 1127051"/>
                  <a:gd name="connsiteY0" fmla="*/ 0 h 196702"/>
                  <a:gd name="connsiteX1" fmla="*/ 398721 w 1127051"/>
                  <a:gd name="connsiteY1" fmla="*/ 5316 h 196702"/>
                  <a:gd name="connsiteX2" fmla="*/ 489097 w 1127051"/>
                  <a:gd name="connsiteY2" fmla="*/ 196702 h 196702"/>
                  <a:gd name="connsiteX3" fmla="*/ 861237 w 1127051"/>
                  <a:gd name="connsiteY3" fmla="*/ 196702 h 196702"/>
                  <a:gd name="connsiteX4" fmla="*/ 1127051 w 1127051"/>
                  <a:gd name="connsiteY4" fmla="*/ 10633 h 196702"/>
                  <a:gd name="connsiteX0" fmla="*/ 0 w 1123379"/>
                  <a:gd name="connsiteY0" fmla="*/ 0 h 196702"/>
                  <a:gd name="connsiteX1" fmla="*/ 398721 w 1123379"/>
                  <a:gd name="connsiteY1" fmla="*/ 5316 h 196702"/>
                  <a:gd name="connsiteX2" fmla="*/ 489097 w 1123379"/>
                  <a:gd name="connsiteY2" fmla="*/ 196702 h 196702"/>
                  <a:gd name="connsiteX3" fmla="*/ 861237 w 1123379"/>
                  <a:gd name="connsiteY3" fmla="*/ 196702 h 196702"/>
                  <a:gd name="connsiteX4" fmla="*/ 1123379 w 1123379"/>
                  <a:gd name="connsiteY4" fmla="*/ 14306 h 196702"/>
                  <a:gd name="connsiteX0" fmla="*/ 0 w 1123379"/>
                  <a:gd name="connsiteY0" fmla="*/ 0 h 196702"/>
                  <a:gd name="connsiteX1" fmla="*/ 398721 w 1123379"/>
                  <a:gd name="connsiteY1" fmla="*/ 1644 h 196702"/>
                  <a:gd name="connsiteX2" fmla="*/ 489097 w 1123379"/>
                  <a:gd name="connsiteY2" fmla="*/ 196702 h 196702"/>
                  <a:gd name="connsiteX3" fmla="*/ 861237 w 1123379"/>
                  <a:gd name="connsiteY3" fmla="*/ 196702 h 196702"/>
                  <a:gd name="connsiteX4" fmla="*/ 1123379 w 1123379"/>
                  <a:gd name="connsiteY4" fmla="*/ 14306 h 196702"/>
                  <a:gd name="connsiteX0" fmla="*/ 0 w 1116034"/>
                  <a:gd name="connsiteY0" fmla="*/ 0 h 196702"/>
                  <a:gd name="connsiteX1" fmla="*/ 398721 w 1116034"/>
                  <a:gd name="connsiteY1" fmla="*/ 1644 h 196702"/>
                  <a:gd name="connsiteX2" fmla="*/ 489097 w 1116034"/>
                  <a:gd name="connsiteY2" fmla="*/ 196702 h 196702"/>
                  <a:gd name="connsiteX3" fmla="*/ 861237 w 1116034"/>
                  <a:gd name="connsiteY3" fmla="*/ 196702 h 196702"/>
                  <a:gd name="connsiteX4" fmla="*/ 1116034 w 1116034"/>
                  <a:gd name="connsiteY4" fmla="*/ 6962 h 196702"/>
                  <a:gd name="connsiteX0" fmla="*/ 0 w 1130724"/>
                  <a:gd name="connsiteY0" fmla="*/ 0 h 196702"/>
                  <a:gd name="connsiteX1" fmla="*/ 398721 w 1130724"/>
                  <a:gd name="connsiteY1" fmla="*/ 1644 h 196702"/>
                  <a:gd name="connsiteX2" fmla="*/ 489097 w 1130724"/>
                  <a:gd name="connsiteY2" fmla="*/ 196702 h 196702"/>
                  <a:gd name="connsiteX3" fmla="*/ 861237 w 1130724"/>
                  <a:gd name="connsiteY3" fmla="*/ 196702 h 196702"/>
                  <a:gd name="connsiteX4" fmla="*/ 1130724 w 1130724"/>
                  <a:gd name="connsiteY4" fmla="*/ 3290 h 196702"/>
                  <a:gd name="connsiteX0" fmla="*/ 0 w 1108690"/>
                  <a:gd name="connsiteY0" fmla="*/ 0 h 196702"/>
                  <a:gd name="connsiteX1" fmla="*/ 398721 w 1108690"/>
                  <a:gd name="connsiteY1" fmla="*/ 1644 h 196702"/>
                  <a:gd name="connsiteX2" fmla="*/ 489097 w 1108690"/>
                  <a:gd name="connsiteY2" fmla="*/ 196702 h 196702"/>
                  <a:gd name="connsiteX3" fmla="*/ 861237 w 1108690"/>
                  <a:gd name="connsiteY3" fmla="*/ 196702 h 196702"/>
                  <a:gd name="connsiteX4" fmla="*/ 1108690 w 1108690"/>
                  <a:gd name="connsiteY4" fmla="*/ 17980 h 196702"/>
                  <a:gd name="connsiteX0" fmla="*/ 0 w 1119707"/>
                  <a:gd name="connsiteY0" fmla="*/ 0 h 196702"/>
                  <a:gd name="connsiteX1" fmla="*/ 398721 w 1119707"/>
                  <a:gd name="connsiteY1" fmla="*/ 1644 h 196702"/>
                  <a:gd name="connsiteX2" fmla="*/ 489097 w 1119707"/>
                  <a:gd name="connsiteY2" fmla="*/ 196702 h 196702"/>
                  <a:gd name="connsiteX3" fmla="*/ 861237 w 1119707"/>
                  <a:gd name="connsiteY3" fmla="*/ 196702 h 196702"/>
                  <a:gd name="connsiteX4" fmla="*/ 1119707 w 1119707"/>
                  <a:gd name="connsiteY4" fmla="*/ 3291 h 19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707" h="196702">
                    <a:moveTo>
                      <a:pt x="0" y="0"/>
                    </a:moveTo>
                    <a:lnTo>
                      <a:pt x="398721" y="1644"/>
                    </a:lnTo>
                    <a:lnTo>
                      <a:pt x="489097" y="196702"/>
                    </a:lnTo>
                    <a:lnTo>
                      <a:pt x="861237" y="196702"/>
                    </a:lnTo>
                    <a:lnTo>
                      <a:pt x="1119707" y="3291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32" name="Gerader Verbinder 131">
                <a:extLst>
                  <a:ext uri="{FF2B5EF4-FFF2-40B4-BE49-F238E27FC236}">
                    <a16:creationId xmlns:a16="http://schemas.microsoft.com/office/drawing/2014/main" id="{DF45B2D3-CED0-4438-8E0E-30F7CA6F8EB6}"/>
                  </a:ext>
                </a:extLst>
              </p:cNvPr>
              <p:cNvCxnSpPr>
                <a:cxnSpLocks/>
                <a:stCxn id="130" idx="1"/>
                <a:endCxn id="131" idx="1"/>
              </p:cNvCxnSpPr>
              <p:nvPr/>
            </p:nvCxnSpPr>
            <p:spPr>
              <a:xfrm>
                <a:off x="3187739" y="4148342"/>
                <a:ext cx="1332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Gerader Verbinder 132">
                <a:extLst>
                  <a:ext uri="{FF2B5EF4-FFF2-40B4-BE49-F238E27FC236}">
                    <a16:creationId xmlns:a16="http://schemas.microsoft.com/office/drawing/2014/main" id="{7EBD3C9A-BE81-4432-B2A9-02C9F0446EB1}"/>
                  </a:ext>
                </a:extLst>
              </p:cNvPr>
              <p:cNvCxnSpPr>
                <a:cxnSpLocks/>
                <a:stCxn id="130" idx="2"/>
                <a:endCxn id="131" idx="2"/>
              </p:cNvCxnSpPr>
              <p:nvPr/>
            </p:nvCxnSpPr>
            <p:spPr>
              <a:xfrm flipH="1">
                <a:off x="3279447" y="4343400"/>
                <a:ext cx="6013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Gerader Verbinder 133">
                <a:extLst>
                  <a:ext uri="{FF2B5EF4-FFF2-40B4-BE49-F238E27FC236}">
                    <a16:creationId xmlns:a16="http://schemas.microsoft.com/office/drawing/2014/main" id="{F2A37399-0B0F-4217-859B-7248F1E616C5}"/>
                  </a:ext>
                </a:extLst>
              </p:cNvPr>
              <p:cNvCxnSpPr>
                <a:cxnSpLocks/>
                <a:stCxn id="130" idx="3"/>
                <a:endCxn id="131" idx="3"/>
              </p:cNvCxnSpPr>
              <p:nvPr/>
            </p:nvCxnSpPr>
            <p:spPr>
              <a:xfrm flipH="1">
                <a:off x="3651587" y="4343400"/>
                <a:ext cx="6013" cy="578446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Gerader Verbinder 134">
                <a:extLst>
                  <a:ext uri="{FF2B5EF4-FFF2-40B4-BE49-F238E27FC236}">
                    <a16:creationId xmlns:a16="http://schemas.microsoft.com/office/drawing/2014/main" id="{DABF91AD-FBBF-4DC5-920F-56CF2E771351}"/>
                  </a:ext>
                </a:extLst>
              </p:cNvPr>
              <p:cNvCxnSpPr>
                <a:cxnSpLocks/>
                <a:stCxn id="130" idx="4"/>
                <a:endCxn id="131" idx="4"/>
              </p:cNvCxnSpPr>
              <p:nvPr/>
            </p:nvCxnSpPr>
            <p:spPr>
              <a:xfrm flipH="1">
                <a:off x="3910057" y="4141382"/>
                <a:ext cx="2724" cy="587053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8" name="Gruppieren 247">
            <a:extLst>
              <a:ext uri="{FF2B5EF4-FFF2-40B4-BE49-F238E27FC236}">
                <a16:creationId xmlns:a16="http://schemas.microsoft.com/office/drawing/2014/main" id="{4F80242F-6559-4469-9708-93B750A85A63}"/>
              </a:ext>
            </a:extLst>
          </p:cNvPr>
          <p:cNvGrpSpPr/>
          <p:nvPr/>
        </p:nvGrpSpPr>
        <p:grpSpPr>
          <a:xfrm>
            <a:off x="4170251" y="1405305"/>
            <a:ext cx="1591837" cy="413669"/>
            <a:chOff x="7053426" y="1693799"/>
            <a:chExt cx="3748647" cy="974157"/>
          </a:xfrm>
        </p:grpSpPr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00ED9578-06A3-4407-AEB7-4FE7C15B48F0}"/>
                </a:ext>
              </a:extLst>
            </p:cNvPr>
            <p:cNvGrpSpPr/>
            <p:nvPr/>
          </p:nvGrpSpPr>
          <p:grpSpPr>
            <a:xfrm>
              <a:off x="7473369" y="2014997"/>
              <a:ext cx="1116418" cy="592750"/>
              <a:chOff x="2796363" y="4141382"/>
              <a:chExt cx="1116418" cy="592750"/>
            </a:xfrm>
            <a:solidFill>
              <a:schemeClr val="bg1"/>
            </a:solidFill>
          </p:grpSpPr>
          <p:sp>
            <p:nvSpPr>
              <p:cNvPr id="85" name="Freihandform: Form 84">
                <a:extLst>
                  <a:ext uri="{FF2B5EF4-FFF2-40B4-BE49-F238E27FC236}">
                    <a16:creationId xmlns:a16="http://schemas.microsoft.com/office/drawing/2014/main" id="{6E618C9E-81CE-40A5-8B89-D15432494E3B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86" name="Gerader Verbinder 85">
                <a:extLst>
                  <a:ext uri="{FF2B5EF4-FFF2-40B4-BE49-F238E27FC236}">
                    <a16:creationId xmlns:a16="http://schemas.microsoft.com/office/drawing/2014/main" id="{1D3DDC1B-C5D1-406C-BD01-18C3A5853B9D}"/>
                  </a:ext>
                </a:extLst>
              </p:cNvPr>
              <p:cNvCxnSpPr>
                <a:cxnSpLocks/>
                <a:stCxn id="85" idx="1"/>
              </p:cNvCxnSpPr>
              <p:nvPr/>
            </p:nvCxnSpPr>
            <p:spPr>
              <a:xfrm>
                <a:off x="3187739" y="4148342"/>
                <a:ext cx="0" cy="276792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Gerader Verbinder 86">
                <a:extLst>
                  <a:ext uri="{FF2B5EF4-FFF2-40B4-BE49-F238E27FC236}">
                    <a16:creationId xmlns:a16="http://schemas.microsoft.com/office/drawing/2014/main" id="{4DA15ED7-3580-4639-8F8A-BE5160A37DE2}"/>
                  </a:ext>
                </a:extLst>
              </p:cNvPr>
              <p:cNvCxnSpPr>
                <a:cxnSpLocks/>
                <a:stCxn id="85" idx="2"/>
              </p:cNvCxnSpPr>
              <p:nvPr/>
            </p:nvCxnSpPr>
            <p:spPr>
              <a:xfrm>
                <a:off x="3285460" y="4343400"/>
                <a:ext cx="0" cy="390732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>
                <a:extLst>
                  <a:ext uri="{FF2B5EF4-FFF2-40B4-BE49-F238E27FC236}">
                    <a16:creationId xmlns:a16="http://schemas.microsoft.com/office/drawing/2014/main" id="{61E003F3-AA43-4B29-8848-F641D0C1CDF1}"/>
                  </a:ext>
                </a:extLst>
              </p:cNvPr>
              <p:cNvCxnSpPr>
                <a:cxnSpLocks/>
                <a:stCxn id="85" idx="3"/>
              </p:cNvCxnSpPr>
              <p:nvPr/>
            </p:nvCxnSpPr>
            <p:spPr>
              <a:xfrm>
                <a:off x="3657600" y="4343400"/>
                <a:ext cx="0" cy="261754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Gerader Verbinder 88">
                <a:extLst>
                  <a:ext uri="{FF2B5EF4-FFF2-40B4-BE49-F238E27FC236}">
                    <a16:creationId xmlns:a16="http://schemas.microsoft.com/office/drawing/2014/main" id="{03DFEA93-AA10-4214-8FFA-AC55EC1B6F23}"/>
                  </a:ext>
                </a:extLst>
              </p:cNvPr>
              <p:cNvCxnSpPr>
                <a:cxnSpLocks/>
                <a:stCxn id="85" idx="4"/>
              </p:cNvCxnSpPr>
              <p:nvPr/>
            </p:nvCxnSpPr>
            <p:spPr>
              <a:xfrm>
                <a:off x="3912781" y="4141382"/>
                <a:ext cx="0" cy="39138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uppieren 89">
              <a:extLst>
                <a:ext uri="{FF2B5EF4-FFF2-40B4-BE49-F238E27FC236}">
                  <a16:creationId xmlns:a16="http://schemas.microsoft.com/office/drawing/2014/main" id="{86535849-2459-47CC-ADD4-7BB2073753F5}"/>
                </a:ext>
              </a:extLst>
            </p:cNvPr>
            <p:cNvGrpSpPr/>
            <p:nvPr/>
          </p:nvGrpSpPr>
          <p:grpSpPr>
            <a:xfrm>
              <a:off x="8589624" y="2018669"/>
              <a:ext cx="1116418" cy="578446"/>
              <a:chOff x="2796363" y="4141382"/>
              <a:chExt cx="1116418" cy="578446"/>
            </a:xfrm>
            <a:solidFill>
              <a:schemeClr val="bg1"/>
            </a:solidFill>
          </p:grpSpPr>
          <p:sp>
            <p:nvSpPr>
              <p:cNvPr id="91" name="Freihandform: Form 90">
                <a:extLst>
                  <a:ext uri="{FF2B5EF4-FFF2-40B4-BE49-F238E27FC236}">
                    <a16:creationId xmlns:a16="http://schemas.microsoft.com/office/drawing/2014/main" id="{1C00C33F-60DB-4E64-BAA9-9D2FC2EF2FE1}"/>
                  </a:ext>
                </a:extLst>
              </p:cNvPr>
              <p:cNvSpPr/>
              <p:nvPr/>
            </p:nvSpPr>
            <p:spPr>
              <a:xfrm>
                <a:off x="2796363" y="4141382"/>
                <a:ext cx="1116418" cy="202018"/>
              </a:xfrm>
              <a:custGeom>
                <a:avLst/>
                <a:gdLst>
                  <a:gd name="connsiteX0" fmla="*/ 0 w 1169581"/>
                  <a:gd name="connsiteY0" fmla="*/ 0 h 196702"/>
                  <a:gd name="connsiteX1" fmla="*/ 398721 w 1169581"/>
                  <a:gd name="connsiteY1" fmla="*/ 5316 h 196702"/>
                  <a:gd name="connsiteX2" fmla="*/ 489097 w 1169581"/>
                  <a:gd name="connsiteY2" fmla="*/ 196702 h 196702"/>
                  <a:gd name="connsiteX3" fmla="*/ 861237 w 1169581"/>
                  <a:gd name="connsiteY3" fmla="*/ 196702 h 196702"/>
                  <a:gd name="connsiteX4" fmla="*/ 1169581 w 1169581"/>
                  <a:gd name="connsiteY4" fmla="*/ 5316 h 196702"/>
                  <a:gd name="connsiteX0" fmla="*/ 0 w 1116418"/>
                  <a:gd name="connsiteY0" fmla="*/ 5316 h 202018"/>
                  <a:gd name="connsiteX1" fmla="*/ 398721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409738 w 1116418"/>
                  <a:gd name="connsiteY1" fmla="*/ 10632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  <a:gd name="connsiteX0" fmla="*/ 0 w 1116418"/>
                  <a:gd name="connsiteY0" fmla="*/ 5316 h 202018"/>
                  <a:gd name="connsiteX1" fmla="*/ 391376 w 1116418"/>
                  <a:gd name="connsiteY1" fmla="*/ 6960 h 202018"/>
                  <a:gd name="connsiteX2" fmla="*/ 489097 w 1116418"/>
                  <a:gd name="connsiteY2" fmla="*/ 202018 h 202018"/>
                  <a:gd name="connsiteX3" fmla="*/ 861237 w 1116418"/>
                  <a:gd name="connsiteY3" fmla="*/ 202018 h 202018"/>
                  <a:gd name="connsiteX4" fmla="*/ 1116418 w 1116418"/>
                  <a:gd name="connsiteY4" fmla="*/ 0 h 20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418" h="202018">
                    <a:moveTo>
                      <a:pt x="0" y="5316"/>
                    </a:moveTo>
                    <a:lnTo>
                      <a:pt x="391376" y="6960"/>
                    </a:lnTo>
                    <a:lnTo>
                      <a:pt x="489097" y="202018"/>
                    </a:lnTo>
                    <a:lnTo>
                      <a:pt x="861237" y="202018"/>
                    </a:lnTo>
                    <a:lnTo>
                      <a:pt x="1116418" y="0"/>
                    </a:lnTo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92" name="Gerader Verbinder 91">
                <a:extLst>
                  <a:ext uri="{FF2B5EF4-FFF2-40B4-BE49-F238E27FC236}">
                    <a16:creationId xmlns:a16="http://schemas.microsoft.com/office/drawing/2014/main" id="{2860717E-2602-4961-BDED-E7E65E41FFA2}"/>
                  </a:ext>
                </a:extLst>
              </p:cNvPr>
              <p:cNvCxnSpPr>
                <a:cxnSpLocks/>
                <a:stCxn id="91" idx="1"/>
              </p:cNvCxnSpPr>
              <p:nvPr/>
            </p:nvCxnSpPr>
            <p:spPr>
              <a:xfrm>
                <a:off x="3187739" y="4148342"/>
                <a:ext cx="0" cy="27312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Gerader Verbinder 92">
                <a:extLst>
                  <a:ext uri="{FF2B5EF4-FFF2-40B4-BE49-F238E27FC236}">
                    <a16:creationId xmlns:a16="http://schemas.microsoft.com/office/drawing/2014/main" id="{4D74CE29-8D7F-4CBF-A213-37D69D3726D3}"/>
                  </a:ext>
                </a:extLst>
              </p:cNvPr>
              <p:cNvCxnSpPr>
                <a:cxnSpLocks/>
                <a:stCxn id="91" idx="2"/>
              </p:cNvCxnSpPr>
              <p:nvPr/>
            </p:nvCxnSpPr>
            <p:spPr>
              <a:xfrm>
                <a:off x="3285460" y="4343400"/>
                <a:ext cx="0" cy="376428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Gerader Verbinder 93">
                <a:extLst>
                  <a:ext uri="{FF2B5EF4-FFF2-40B4-BE49-F238E27FC236}">
                    <a16:creationId xmlns:a16="http://schemas.microsoft.com/office/drawing/2014/main" id="{56D64056-0FF2-4A61-9996-5D3692049A9E}"/>
                  </a:ext>
                </a:extLst>
              </p:cNvPr>
              <p:cNvCxnSpPr>
                <a:cxnSpLocks/>
                <a:stCxn id="91" idx="3"/>
              </p:cNvCxnSpPr>
              <p:nvPr/>
            </p:nvCxnSpPr>
            <p:spPr>
              <a:xfrm>
                <a:off x="3657600" y="4343400"/>
                <a:ext cx="0" cy="258082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Gerader Verbinder 94">
                <a:extLst>
                  <a:ext uri="{FF2B5EF4-FFF2-40B4-BE49-F238E27FC236}">
                    <a16:creationId xmlns:a16="http://schemas.microsoft.com/office/drawing/2014/main" id="{C4BCDD36-A2AA-409B-A181-BC3C8842202B}"/>
                  </a:ext>
                </a:extLst>
              </p:cNvPr>
              <p:cNvCxnSpPr>
                <a:cxnSpLocks/>
                <a:stCxn id="91" idx="4"/>
              </p:cNvCxnSpPr>
              <p:nvPr/>
            </p:nvCxnSpPr>
            <p:spPr>
              <a:xfrm>
                <a:off x="3912781" y="4141382"/>
                <a:ext cx="0" cy="391380"/>
              </a:xfrm>
              <a:prstGeom prst="line">
                <a:avLst/>
              </a:prstGeom>
              <a:grpFill/>
              <a:ln>
                <a:solidFill>
                  <a:srgbClr val="385D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Parallelogramm 135">
              <a:extLst>
                <a:ext uri="{FF2B5EF4-FFF2-40B4-BE49-F238E27FC236}">
                  <a16:creationId xmlns:a16="http://schemas.microsoft.com/office/drawing/2014/main" id="{3209D3D2-EB64-425A-9D29-D78BAAAF4F63}"/>
                </a:ext>
              </a:extLst>
            </p:cNvPr>
            <p:cNvSpPr/>
            <p:nvPr/>
          </p:nvSpPr>
          <p:spPr>
            <a:xfrm>
              <a:off x="7053426" y="1693799"/>
              <a:ext cx="3748647" cy="974157"/>
            </a:xfrm>
            <a:prstGeom prst="parallelogram">
              <a:avLst>
                <a:gd name="adj" fmla="val 4041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37" name="Gruppieren 136">
              <a:extLst>
                <a:ext uri="{FF2B5EF4-FFF2-40B4-BE49-F238E27FC236}">
                  <a16:creationId xmlns:a16="http://schemas.microsoft.com/office/drawing/2014/main" id="{EA9035B6-DDCA-40A0-8874-76F99EC9DFDD}"/>
                </a:ext>
              </a:extLst>
            </p:cNvPr>
            <p:cNvGrpSpPr/>
            <p:nvPr/>
          </p:nvGrpSpPr>
          <p:grpSpPr>
            <a:xfrm>
              <a:off x="7202981" y="2492147"/>
              <a:ext cx="3183854" cy="108012"/>
              <a:chOff x="2828306" y="3992682"/>
              <a:chExt cx="3183854" cy="108012"/>
            </a:xfrm>
          </p:grpSpPr>
          <p:sp>
            <p:nvSpPr>
              <p:cNvPr id="138" name="Ellipse 137">
                <a:extLst>
                  <a:ext uri="{FF2B5EF4-FFF2-40B4-BE49-F238E27FC236}">
                    <a16:creationId xmlns:a16="http://schemas.microsoft.com/office/drawing/2014/main" id="{EDD0B310-1E60-4045-AE9D-0E76DFFDE403}"/>
                  </a:ext>
                </a:extLst>
              </p:cNvPr>
              <p:cNvSpPr/>
              <p:nvPr/>
            </p:nvSpPr>
            <p:spPr>
              <a:xfrm>
                <a:off x="282830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Ellipse 138">
                <a:extLst>
                  <a:ext uri="{FF2B5EF4-FFF2-40B4-BE49-F238E27FC236}">
                    <a16:creationId xmlns:a16="http://schemas.microsoft.com/office/drawing/2014/main" id="{5306B4AE-DD8C-4998-9800-A80D3998F2C5}"/>
                  </a:ext>
                </a:extLst>
              </p:cNvPr>
              <p:cNvSpPr/>
              <p:nvPr/>
            </p:nvSpPr>
            <p:spPr>
              <a:xfrm>
                <a:off x="302069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Ellipse 139">
                <a:extLst>
                  <a:ext uri="{FF2B5EF4-FFF2-40B4-BE49-F238E27FC236}">
                    <a16:creationId xmlns:a16="http://schemas.microsoft.com/office/drawing/2014/main" id="{609E8A30-E23B-4029-904A-8E324BFD4CC8}"/>
                  </a:ext>
                </a:extLst>
              </p:cNvPr>
              <p:cNvSpPr/>
              <p:nvPr/>
            </p:nvSpPr>
            <p:spPr>
              <a:xfrm>
                <a:off x="321308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Ellipse 140">
                <a:extLst>
                  <a:ext uri="{FF2B5EF4-FFF2-40B4-BE49-F238E27FC236}">
                    <a16:creationId xmlns:a16="http://schemas.microsoft.com/office/drawing/2014/main" id="{75832467-E3D1-4903-AE5C-656BA5B90162}"/>
                  </a:ext>
                </a:extLst>
              </p:cNvPr>
              <p:cNvSpPr/>
              <p:nvPr/>
            </p:nvSpPr>
            <p:spPr>
              <a:xfrm>
                <a:off x="340547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Ellipse 141">
                <a:extLst>
                  <a:ext uri="{FF2B5EF4-FFF2-40B4-BE49-F238E27FC236}">
                    <a16:creationId xmlns:a16="http://schemas.microsoft.com/office/drawing/2014/main" id="{04C439B5-9A49-4932-81D5-7866043F509C}"/>
                  </a:ext>
                </a:extLst>
              </p:cNvPr>
              <p:cNvSpPr/>
              <p:nvPr/>
            </p:nvSpPr>
            <p:spPr>
              <a:xfrm>
                <a:off x="359786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Ellipse 142">
                <a:extLst>
                  <a:ext uri="{FF2B5EF4-FFF2-40B4-BE49-F238E27FC236}">
                    <a16:creationId xmlns:a16="http://schemas.microsoft.com/office/drawing/2014/main" id="{8283E288-B744-41D2-A6A9-8311C3AF67B7}"/>
                  </a:ext>
                </a:extLst>
              </p:cNvPr>
              <p:cNvSpPr/>
              <p:nvPr/>
            </p:nvSpPr>
            <p:spPr>
              <a:xfrm>
                <a:off x="379025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Ellipse 143">
                <a:extLst>
                  <a:ext uri="{FF2B5EF4-FFF2-40B4-BE49-F238E27FC236}">
                    <a16:creationId xmlns:a16="http://schemas.microsoft.com/office/drawing/2014/main" id="{4C052093-2903-46FD-B572-9ED9ACEC3E4D}"/>
                  </a:ext>
                </a:extLst>
              </p:cNvPr>
              <p:cNvSpPr/>
              <p:nvPr/>
            </p:nvSpPr>
            <p:spPr>
              <a:xfrm>
                <a:off x="3982640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5" name="Ellipse 144">
                <a:extLst>
                  <a:ext uri="{FF2B5EF4-FFF2-40B4-BE49-F238E27FC236}">
                    <a16:creationId xmlns:a16="http://schemas.microsoft.com/office/drawing/2014/main" id="{5E9D0DC1-5014-4F7A-921E-2D5EBE375CED}"/>
                  </a:ext>
                </a:extLst>
              </p:cNvPr>
              <p:cNvSpPr/>
              <p:nvPr/>
            </p:nvSpPr>
            <p:spPr>
              <a:xfrm>
                <a:off x="4175029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6" name="Ellipse 145">
                <a:extLst>
                  <a:ext uri="{FF2B5EF4-FFF2-40B4-BE49-F238E27FC236}">
                    <a16:creationId xmlns:a16="http://schemas.microsoft.com/office/drawing/2014/main" id="{1E99C383-3282-4FD3-8064-C502A921B8C9}"/>
                  </a:ext>
                </a:extLst>
              </p:cNvPr>
              <p:cNvSpPr/>
              <p:nvPr/>
            </p:nvSpPr>
            <p:spPr>
              <a:xfrm>
                <a:off x="4367418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Ellipse 146">
                <a:extLst>
                  <a:ext uri="{FF2B5EF4-FFF2-40B4-BE49-F238E27FC236}">
                    <a16:creationId xmlns:a16="http://schemas.microsoft.com/office/drawing/2014/main" id="{3309D278-3141-4646-84F0-A8BDFE39D372}"/>
                  </a:ext>
                </a:extLst>
              </p:cNvPr>
              <p:cNvSpPr/>
              <p:nvPr/>
            </p:nvSpPr>
            <p:spPr>
              <a:xfrm>
                <a:off x="4559807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Ellipse 147">
                <a:extLst>
                  <a:ext uri="{FF2B5EF4-FFF2-40B4-BE49-F238E27FC236}">
                    <a16:creationId xmlns:a16="http://schemas.microsoft.com/office/drawing/2014/main" id="{1C9C548B-70B6-4ED1-835E-820FFE38870B}"/>
                  </a:ext>
                </a:extLst>
              </p:cNvPr>
              <p:cNvSpPr/>
              <p:nvPr/>
            </p:nvSpPr>
            <p:spPr>
              <a:xfrm>
                <a:off x="475219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Ellipse 148">
                <a:extLst>
                  <a:ext uri="{FF2B5EF4-FFF2-40B4-BE49-F238E27FC236}">
                    <a16:creationId xmlns:a16="http://schemas.microsoft.com/office/drawing/2014/main" id="{B5ADB783-58DF-43F0-A744-789CF88CE5DD}"/>
                  </a:ext>
                </a:extLst>
              </p:cNvPr>
              <p:cNvSpPr/>
              <p:nvPr/>
            </p:nvSpPr>
            <p:spPr>
              <a:xfrm>
                <a:off x="494458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Ellipse 149">
                <a:extLst>
                  <a:ext uri="{FF2B5EF4-FFF2-40B4-BE49-F238E27FC236}">
                    <a16:creationId xmlns:a16="http://schemas.microsoft.com/office/drawing/2014/main" id="{0E03A38B-6685-4EC1-9C51-2391D2140DA4}"/>
                  </a:ext>
                </a:extLst>
              </p:cNvPr>
              <p:cNvSpPr/>
              <p:nvPr/>
            </p:nvSpPr>
            <p:spPr>
              <a:xfrm>
                <a:off x="513697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Ellipse 150">
                <a:extLst>
                  <a:ext uri="{FF2B5EF4-FFF2-40B4-BE49-F238E27FC236}">
                    <a16:creationId xmlns:a16="http://schemas.microsoft.com/office/drawing/2014/main" id="{5BC07ACC-D346-42C0-BCF1-A6BF5A3DB729}"/>
                  </a:ext>
                </a:extLst>
              </p:cNvPr>
              <p:cNvSpPr/>
              <p:nvPr/>
            </p:nvSpPr>
            <p:spPr>
              <a:xfrm>
                <a:off x="532936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Ellipse 151">
                <a:extLst>
                  <a:ext uri="{FF2B5EF4-FFF2-40B4-BE49-F238E27FC236}">
                    <a16:creationId xmlns:a16="http://schemas.microsoft.com/office/drawing/2014/main" id="{18F4E175-48D6-4D59-9D7A-C6D0D68B83B4}"/>
                  </a:ext>
                </a:extLst>
              </p:cNvPr>
              <p:cNvSpPr/>
              <p:nvPr/>
            </p:nvSpPr>
            <p:spPr>
              <a:xfrm>
                <a:off x="552175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Ellipse 152">
                <a:extLst>
                  <a:ext uri="{FF2B5EF4-FFF2-40B4-BE49-F238E27FC236}">
                    <a16:creationId xmlns:a16="http://schemas.microsoft.com/office/drawing/2014/main" id="{34DEFAC2-35EF-4D7E-AB26-F941273B7FD2}"/>
                  </a:ext>
                </a:extLst>
              </p:cNvPr>
              <p:cNvSpPr/>
              <p:nvPr/>
            </p:nvSpPr>
            <p:spPr>
              <a:xfrm>
                <a:off x="571414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Ellipse 153">
                <a:extLst>
                  <a:ext uri="{FF2B5EF4-FFF2-40B4-BE49-F238E27FC236}">
                    <a16:creationId xmlns:a16="http://schemas.microsoft.com/office/drawing/2014/main" id="{DB49FC7E-5922-4227-8988-BE7F3BB6288C}"/>
                  </a:ext>
                </a:extLst>
              </p:cNvPr>
              <p:cNvSpPr/>
              <p:nvPr/>
            </p:nvSpPr>
            <p:spPr>
              <a:xfrm>
                <a:off x="590653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55" name="Gruppieren 154">
              <a:extLst>
                <a:ext uri="{FF2B5EF4-FFF2-40B4-BE49-F238E27FC236}">
                  <a16:creationId xmlns:a16="http://schemas.microsoft.com/office/drawing/2014/main" id="{DF90C704-1551-4511-9B90-A05B023EA800}"/>
                </a:ext>
              </a:extLst>
            </p:cNvPr>
            <p:cNvGrpSpPr/>
            <p:nvPr/>
          </p:nvGrpSpPr>
          <p:grpSpPr>
            <a:xfrm>
              <a:off x="7309993" y="2194665"/>
              <a:ext cx="3183854" cy="108012"/>
              <a:chOff x="2828306" y="3992682"/>
              <a:chExt cx="3183854" cy="108012"/>
            </a:xfrm>
          </p:grpSpPr>
          <p:sp>
            <p:nvSpPr>
              <p:cNvPr id="156" name="Ellipse 155">
                <a:extLst>
                  <a:ext uri="{FF2B5EF4-FFF2-40B4-BE49-F238E27FC236}">
                    <a16:creationId xmlns:a16="http://schemas.microsoft.com/office/drawing/2014/main" id="{9EB09DA5-8883-4164-9363-C390CB5C3953}"/>
                  </a:ext>
                </a:extLst>
              </p:cNvPr>
              <p:cNvSpPr/>
              <p:nvPr/>
            </p:nvSpPr>
            <p:spPr>
              <a:xfrm>
                <a:off x="282830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Ellipse 156">
                <a:extLst>
                  <a:ext uri="{FF2B5EF4-FFF2-40B4-BE49-F238E27FC236}">
                    <a16:creationId xmlns:a16="http://schemas.microsoft.com/office/drawing/2014/main" id="{D384797E-85B9-4B4E-8BD7-4DA88D0A00F5}"/>
                  </a:ext>
                </a:extLst>
              </p:cNvPr>
              <p:cNvSpPr/>
              <p:nvPr/>
            </p:nvSpPr>
            <p:spPr>
              <a:xfrm>
                <a:off x="302069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Ellipse 157">
                <a:extLst>
                  <a:ext uri="{FF2B5EF4-FFF2-40B4-BE49-F238E27FC236}">
                    <a16:creationId xmlns:a16="http://schemas.microsoft.com/office/drawing/2014/main" id="{514B0052-15DE-4CE4-BF6A-66AA4DD7F9A8}"/>
                  </a:ext>
                </a:extLst>
              </p:cNvPr>
              <p:cNvSpPr/>
              <p:nvPr/>
            </p:nvSpPr>
            <p:spPr>
              <a:xfrm>
                <a:off x="321308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Ellipse 158">
                <a:extLst>
                  <a:ext uri="{FF2B5EF4-FFF2-40B4-BE49-F238E27FC236}">
                    <a16:creationId xmlns:a16="http://schemas.microsoft.com/office/drawing/2014/main" id="{0B2A722F-8A13-4497-B0E3-ECFEE4C863FC}"/>
                  </a:ext>
                </a:extLst>
              </p:cNvPr>
              <p:cNvSpPr/>
              <p:nvPr/>
            </p:nvSpPr>
            <p:spPr>
              <a:xfrm>
                <a:off x="340547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Ellipse 159">
                <a:extLst>
                  <a:ext uri="{FF2B5EF4-FFF2-40B4-BE49-F238E27FC236}">
                    <a16:creationId xmlns:a16="http://schemas.microsoft.com/office/drawing/2014/main" id="{645B0D3A-58C5-4784-A1C4-182975159FB1}"/>
                  </a:ext>
                </a:extLst>
              </p:cNvPr>
              <p:cNvSpPr/>
              <p:nvPr/>
            </p:nvSpPr>
            <p:spPr>
              <a:xfrm>
                <a:off x="359786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Ellipse 160">
                <a:extLst>
                  <a:ext uri="{FF2B5EF4-FFF2-40B4-BE49-F238E27FC236}">
                    <a16:creationId xmlns:a16="http://schemas.microsoft.com/office/drawing/2014/main" id="{2D72C8B8-1D89-493A-BC33-153AE33A40FE}"/>
                  </a:ext>
                </a:extLst>
              </p:cNvPr>
              <p:cNvSpPr/>
              <p:nvPr/>
            </p:nvSpPr>
            <p:spPr>
              <a:xfrm>
                <a:off x="379025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Ellipse 161">
                <a:extLst>
                  <a:ext uri="{FF2B5EF4-FFF2-40B4-BE49-F238E27FC236}">
                    <a16:creationId xmlns:a16="http://schemas.microsoft.com/office/drawing/2014/main" id="{7096E9AA-E0A2-442A-9506-CE5347D3C011}"/>
                  </a:ext>
                </a:extLst>
              </p:cNvPr>
              <p:cNvSpPr/>
              <p:nvPr/>
            </p:nvSpPr>
            <p:spPr>
              <a:xfrm>
                <a:off x="3982640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Ellipse 162">
                <a:extLst>
                  <a:ext uri="{FF2B5EF4-FFF2-40B4-BE49-F238E27FC236}">
                    <a16:creationId xmlns:a16="http://schemas.microsoft.com/office/drawing/2014/main" id="{2BFC4C56-8738-4FC5-9088-A7276EC951EA}"/>
                  </a:ext>
                </a:extLst>
              </p:cNvPr>
              <p:cNvSpPr/>
              <p:nvPr/>
            </p:nvSpPr>
            <p:spPr>
              <a:xfrm>
                <a:off x="4175029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Ellipse 163">
                <a:extLst>
                  <a:ext uri="{FF2B5EF4-FFF2-40B4-BE49-F238E27FC236}">
                    <a16:creationId xmlns:a16="http://schemas.microsoft.com/office/drawing/2014/main" id="{9030B22B-A3AF-4509-B2D2-41A3920175FC}"/>
                  </a:ext>
                </a:extLst>
              </p:cNvPr>
              <p:cNvSpPr/>
              <p:nvPr/>
            </p:nvSpPr>
            <p:spPr>
              <a:xfrm>
                <a:off x="4367418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Ellipse 164">
                <a:extLst>
                  <a:ext uri="{FF2B5EF4-FFF2-40B4-BE49-F238E27FC236}">
                    <a16:creationId xmlns:a16="http://schemas.microsoft.com/office/drawing/2014/main" id="{AA39ED25-7045-4393-8535-09F320A5E4B1}"/>
                  </a:ext>
                </a:extLst>
              </p:cNvPr>
              <p:cNvSpPr/>
              <p:nvPr/>
            </p:nvSpPr>
            <p:spPr>
              <a:xfrm>
                <a:off x="4559807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Ellipse 165">
                <a:extLst>
                  <a:ext uri="{FF2B5EF4-FFF2-40B4-BE49-F238E27FC236}">
                    <a16:creationId xmlns:a16="http://schemas.microsoft.com/office/drawing/2014/main" id="{1CB6297B-5197-4CCA-A7C5-4FD2C0FFF7FC}"/>
                  </a:ext>
                </a:extLst>
              </p:cNvPr>
              <p:cNvSpPr/>
              <p:nvPr/>
            </p:nvSpPr>
            <p:spPr>
              <a:xfrm>
                <a:off x="475219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Ellipse 166">
                <a:extLst>
                  <a:ext uri="{FF2B5EF4-FFF2-40B4-BE49-F238E27FC236}">
                    <a16:creationId xmlns:a16="http://schemas.microsoft.com/office/drawing/2014/main" id="{A028D5C6-8E89-4106-849D-ECD745253F8C}"/>
                  </a:ext>
                </a:extLst>
              </p:cNvPr>
              <p:cNvSpPr/>
              <p:nvPr/>
            </p:nvSpPr>
            <p:spPr>
              <a:xfrm>
                <a:off x="494458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Ellipse 167">
                <a:extLst>
                  <a:ext uri="{FF2B5EF4-FFF2-40B4-BE49-F238E27FC236}">
                    <a16:creationId xmlns:a16="http://schemas.microsoft.com/office/drawing/2014/main" id="{BC146AD1-4338-4EFA-B774-0A57AAA3C813}"/>
                  </a:ext>
                </a:extLst>
              </p:cNvPr>
              <p:cNvSpPr/>
              <p:nvPr/>
            </p:nvSpPr>
            <p:spPr>
              <a:xfrm>
                <a:off x="513697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Ellipse 168">
                <a:extLst>
                  <a:ext uri="{FF2B5EF4-FFF2-40B4-BE49-F238E27FC236}">
                    <a16:creationId xmlns:a16="http://schemas.microsoft.com/office/drawing/2014/main" id="{55F75EF8-B42D-438E-A645-0CAF01558A47}"/>
                  </a:ext>
                </a:extLst>
              </p:cNvPr>
              <p:cNvSpPr/>
              <p:nvPr/>
            </p:nvSpPr>
            <p:spPr>
              <a:xfrm>
                <a:off x="532936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Ellipse 169">
                <a:extLst>
                  <a:ext uri="{FF2B5EF4-FFF2-40B4-BE49-F238E27FC236}">
                    <a16:creationId xmlns:a16="http://schemas.microsoft.com/office/drawing/2014/main" id="{FAC5395B-A71B-4161-B192-607AA6229561}"/>
                  </a:ext>
                </a:extLst>
              </p:cNvPr>
              <p:cNvSpPr/>
              <p:nvPr/>
            </p:nvSpPr>
            <p:spPr>
              <a:xfrm>
                <a:off x="552175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Ellipse 170">
                <a:extLst>
                  <a:ext uri="{FF2B5EF4-FFF2-40B4-BE49-F238E27FC236}">
                    <a16:creationId xmlns:a16="http://schemas.microsoft.com/office/drawing/2014/main" id="{9B37F686-59C2-4E86-A729-97B92220C951}"/>
                  </a:ext>
                </a:extLst>
              </p:cNvPr>
              <p:cNvSpPr/>
              <p:nvPr/>
            </p:nvSpPr>
            <p:spPr>
              <a:xfrm>
                <a:off x="571414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Ellipse 171">
                <a:extLst>
                  <a:ext uri="{FF2B5EF4-FFF2-40B4-BE49-F238E27FC236}">
                    <a16:creationId xmlns:a16="http://schemas.microsoft.com/office/drawing/2014/main" id="{350B1FFE-326C-4EB1-97B9-F71A4FDD6752}"/>
                  </a:ext>
                </a:extLst>
              </p:cNvPr>
              <p:cNvSpPr/>
              <p:nvPr/>
            </p:nvSpPr>
            <p:spPr>
              <a:xfrm>
                <a:off x="590653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3" name="Gruppieren 172">
              <a:extLst>
                <a:ext uri="{FF2B5EF4-FFF2-40B4-BE49-F238E27FC236}">
                  <a16:creationId xmlns:a16="http://schemas.microsoft.com/office/drawing/2014/main" id="{F68B0817-3151-45AE-9C9E-221C8C5CF3B3}"/>
                </a:ext>
              </a:extLst>
            </p:cNvPr>
            <p:cNvGrpSpPr/>
            <p:nvPr/>
          </p:nvGrpSpPr>
          <p:grpSpPr>
            <a:xfrm>
              <a:off x="7363499" y="2045925"/>
              <a:ext cx="3183854" cy="108012"/>
              <a:chOff x="2828306" y="3992682"/>
              <a:chExt cx="3183854" cy="108012"/>
            </a:xfrm>
          </p:grpSpPr>
          <p:sp>
            <p:nvSpPr>
              <p:cNvPr id="174" name="Ellipse 173">
                <a:extLst>
                  <a:ext uri="{FF2B5EF4-FFF2-40B4-BE49-F238E27FC236}">
                    <a16:creationId xmlns:a16="http://schemas.microsoft.com/office/drawing/2014/main" id="{F1F4DBD5-D03A-417A-9827-B2C1EBCCB071}"/>
                  </a:ext>
                </a:extLst>
              </p:cNvPr>
              <p:cNvSpPr/>
              <p:nvPr/>
            </p:nvSpPr>
            <p:spPr>
              <a:xfrm>
                <a:off x="282830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Ellipse 174">
                <a:extLst>
                  <a:ext uri="{FF2B5EF4-FFF2-40B4-BE49-F238E27FC236}">
                    <a16:creationId xmlns:a16="http://schemas.microsoft.com/office/drawing/2014/main" id="{861FCDF5-76B2-4F92-BB1A-57BBF76A10B0}"/>
                  </a:ext>
                </a:extLst>
              </p:cNvPr>
              <p:cNvSpPr/>
              <p:nvPr/>
            </p:nvSpPr>
            <p:spPr>
              <a:xfrm>
                <a:off x="302069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6" name="Ellipse 175">
                <a:extLst>
                  <a:ext uri="{FF2B5EF4-FFF2-40B4-BE49-F238E27FC236}">
                    <a16:creationId xmlns:a16="http://schemas.microsoft.com/office/drawing/2014/main" id="{ECBF6D6A-808F-4C47-8AA1-5A28B5960F86}"/>
                  </a:ext>
                </a:extLst>
              </p:cNvPr>
              <p:cNvSpPr/>
              <p:nvPr/>
            </p:nvSpPr>
            <p:spPr>
              <a:xfrm>
                <a:off x="321308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7" name="Ellipse 176">
                <a:extLst>
                  <a:ext uri="{FF2B5EF4-FFF2-40B4-BE49-F238E27FC236}">
                    <a16:creationId xmlns:a16="http://schemas.microsoft.com/office/drawing/2014/main" id="{3478D03A-0028-4C0C-9D45-DA02AC8A3AF5}"/>
                  </a:ext>
                </a:extLst>
              </p:cNvPr>
              <p:cNvSpPr/>
              <p:nvPr/>
            </p:nvSpPr>
            <p:spPr>
              <a:xfrm>
                <a:off x="340547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Ellipse 177">
                <a:extLst>
                  <a:ext uri="{FF2B5EF4-FFF2-40B4-BE49-F238E27FC236}">
                    <a16:creationId xmlns:a16="http://schemas.microsoft.com/office/drawing/2014/main" id="{680237AD-34AF-4262-BEA1-A0FD9B26D0A9}"/>
                  </a:ext>
                </a:extLst>
              </p:cNvPr>
              <p:cNvSpPr/>
              <p:nvPr/>
            </p:nvSpPr>
            <p:spPr>
              <a:xfrm>
                <a:off x="359786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Ellipse 178">
                <a:extLst>
                  <a:ext uri="{FF2B5EF4-FFF2-40B4-BE49-F238E27FC236}">
                    <a16:creationId xmlns:a16="http://schemas.microsoft.com/office/drawing/2014/main" id="{AE4DC3E6-87E1-4A47-BB3B-81802B37A62F}"/>
                  </a:ext>
                </a:extLst>
              </p:cNvPr>
              <p:cNvSpPr/>
              <p:nvPr/>
            </p:nvSpPr>
            <p:spPr>
              <a:xfrm>
                <a:off x="379025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Ellipse 179">
                <a:extLst>
                  <a:ext uri="{FF2B5EF4-FFF2-40B4-BE49-F238E27FC236}">
                    <a16:creationId xmlns:a16="http://schemas.microsoft.com/office/drawing/2014/main" id="{61F3FB63-8A5C-424E-864A-1A30CC98603F}"/>
                  </a:ext>
                </a:extLst>
              </p:cNvPr>
              <p:cNvSpPr/>
              <p:nvPr/>
            </p:nvSpPr>
            <p:spPr>
              <a:xfrm>
                <a:off x="3982640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Ellipse 180">
                <a:extLst>
                  <a:ext uri="{FF2B5EF4-FFF2-40B4-BE49-F238E27FC236}">
                    <a16:creationId xmlns:a16="http://schemas.microsoft.com/office/drawing/2014/main" id="{A2EBB81A-16F9-4343-BE8D-A401A3A05C33}"/>
                  </a:ext>
                </a:extLst>
              </p:cNvPr>
              <p:cNvSpPr/>
              <p:nvPr/>
            </p:nvSpPr>
            <p:spPr>
              <a:xfrm>
                <a:off x="4175029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Ellipse 181">
                <a:extLst>
                  <a:ext uri="{FF2B5EF4-FFF2-40B4-BE49-F238E27FC236}">
                    <a16:creationId xmlns:a16="http://schemas.microsoft.com/office/drawing/2014/main" id="{6AD85D84-4932-48B5-B88E-72B76C146225}"/>
                  </a:ext>
                </a:extLst>
              </p:cNvPr>
              <p:cNvSpPr/>
              <p:nvPr/>
            </p:nvSpPr>
            <p:spPr>
              <a:xfrm>
                <a:off x="4367418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Ellipse 182">
                <a:extLst>
                  <a:ext uri="{FF2B5EF4-FFF2-40B4-BE49-F238E27FC236}">
                    <a16:creationId xmlns:a16="http://schemas.microsoft.com/office/drawing/2014/main" id="{07C05D28-1F6F-4E6C-BB6F-6050C73DC72E}"/>
                  </a:ext>
                </a:extLst>
              </p:cNvPr>
              <p:cNvSpPr/>
              <p:nvPr/>
            </p:nvSpPr>
            <p:spPr>
              <a:xfrm>
                <a:off x="4559807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Ellipse 183">
                <a:extLst>
                  <a:ext uri="{FF2B5EF4-FFF2-40B4-BE49-F238E27FC236}">
                    <a16:creationId xmlns:a16="http://schemas.microsoft.com/office/drawing/2014/main" id="{8F3BF32A-1D50-45EB-BE03-16772BD46EBC}"/>
                  </a:ext>
                </a:extLst>
              </p:cNvPr>
              <p:cNvSpPr/>
              <p:nvPr/>
            </p:nvSpPr>
            <p:spPr>
              <a:xfrm>
                <a:off x="475219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Ellipse 184">
                <a:extLst>
                  <a:ext uri="{FF2B5EF4-FFF2-40B4-BE49-F238E27FC236}">
                    <a16:creationId xmlns:a16="http://schemas.microsoft.com/office/drawing/2014/main" id="{502DB60A-62DC-4BE6-B200-BCEC407ABB4A}"/>
                  </a:ext>
                </a:extLst>
              </p:cNvPr>
              <p:cNvSpPr/>
              <p:nvPr/>
            </p:nvSpPr>
            <p:spPr>
              <a:xfrm>
                <a:off x="494458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Ellipse 185">
                <a:extLst>
                  <a:ext uri="{FF2B5EF4-FFF2-40B4-BE49-F238E27FC236}">
                    <a16:creationId xmlns:a16="http://schemas.microsoft.com/office/drawing/2014/main" id="{71959563-83E8-4F30-AF8F-DE4CE2295BD4}"/>
                  </a:ext>
                </a:extLst>
              </p:cNvPr>
              <p:cNvSpPr/>
              <p:nvPr/>
            </p:nvSpPr>
            <p:spPr>
              <a:xfrm>
                <a:off x="513697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Ellipse 186">
                <a:extLst>
                  <a:ext uri="{FF2B5EF4-FFF2-40B4-BE49-F238E27FC236}">
                    <a16:creationId xmlns:a16="http://schemas.microsoft.com/office/drawing/2014/main" id="{CE61A249-ECF1-456A-9017-4423EEB407D6}"/>
                  </a:ext>
                </a:extLst>
              </p:cNvPr>
              <p:cNvSpPr/>
              <p:nvPr/>
            </p:nvSpPr>
            <p:spPr>
              <a:xfrm>
                <a:off x="532936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Ellipse 187">
                <a:extLst>
                  <a:ext uri="{FF2B5EF4-FFF2-40B4-BE49-F238E27FC236}">
                    <a16:creationId xmlns:a16="http://schemas.microsoft.com/office/drawing/2014/main" id="{4A8A64A4-85C8-40DC-8A6C-4EC2F679FEAA}"/>
                  </a:ext>
                </a:extLst>
              </p:cNvPr>
              <p:cNvSpPr/>
              <p:nvPr/>
            </p:nvSpPr>
            <p:spPr>
              <a:xfrm>
                <a:off x="552175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Ellipse 188">
                <a:extLst>
                  <a:ext uri="{FF2B5EF4-FFF2-40B4-BE49-F238E27FC236}">
                    <a16:creationId xmlns:a16="http://schemas.microsoft.com/office/drawing/2014/main" id="{0895F574-85E7-4BCE-B7EC-24B50D0744DE}"/>
                  </a:ext>
                </a:extLst>
              </p:cNvPr>
              <p:cNvSpPr/>
              <p:nvPr/>
            </p:nvSpPr>
            <p:spPr>
              <a:xfrm>
                <a:off x="571414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Ellipse 189">
                <a:extLst>
                  <a:ext uri="{FF2B5EF4-FFF2-40B4-BE49-F238E27FC236}">
                    <a16:creationId xmlns:a16="http://schemas.microsoft.com/office/drawing/2014/main" id="{1FBBC12B-9A6C-433B-BAFD-C94831BEE4C0}"/>
                  </a:ext>
                </a:extLst>
              </p:cNvPr>
              <p:cNvSpPr/>
              <p:nvPr/>
            </p:nvSpPr>
            <p:spPr>
              <a:xfrm>
                <a:off x="590653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91" name="Gruppieren 190">
              <a:extLst>
                <a:ext uri="{FF2B5EF4-FFF2-40B4-BE49-F238E27FC236}">
                  <a16:creationId xmlns:a16="http://schemas.microsoft.com/office/drawing/2014/main" id="{22197946-EB43-477E-9626-B691DDFAF96C}"/>
                </a:ext>
              </a:extLst>
            </p:cNvPr>
            <p:cNvGrpSpPr/>
            <p:nvPr/>
          </p:nvGrpSpPr>
          <p:grpSpPr>
            <a:xfrm>
              <a:off x="7417005" y="1897185"/>
              <a:ext cx="3183854" cy="108012"/>
              <a:chOff x="2828306" y="3992682"/>
              <a:chExt cx="3183854" cy="108012"/>
            </a:xfrm>
          </p:grpSpPr>
          <p:sp>
            <p:nvSpPr>
              <p:cNvPr id="192" name="Ellipse 191">
                <a:extLst>
                  <a:ext uri="{FF2B5EF4-FFF2-40B4-BE49-F238E27FC236}">
                    <a16:creationId xmlns:a16="http://schemas.microsoft.com/office/drawing/2014/main" id="{B19182DB-0F62-4CAF-B2B6-D6332C1C9190}"/>
                  </a:ext>
                </a:extLst>
              </p:cNvPr>
              <p:cNvSpPr/>
              <p:nvPr/>
            </p:nvSpPr>
            <p:spPr>
              <a:xfrm>
                <a:off x="282830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Ellipse 192">
                <a:extLst>
                  <a:ext uri="{FF2B5EF4-FFF2-40B4-BE49-F238E27FC236}">
                    <a16:creationId xmlns:a16="http://schemas.microsoft.com/office/drawing/2014/main" id="{11C5E787-522E-4D11-A0A8-EF6C06C958BF}"/>
                  </a:ext>
                </a:extLst>
              </p:cNvPr>
              <p:cNvSpPr/>
              <p:nvPr/>
            </p:nvSpPr>
            <p:spPr>
              <a:xfrm>
                <a:off x="302069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Ellipse 193">
                <a:extLst>
                  <a:ext uri="{FF2B5EF4-FFF2-40B4-BE49-F238E27FC236}">
                    <a16:creationId xmlns:a16="http://schemas.microsoft.com/office/drawing/2014/main" id="{29858D83-F694-493C-95A7-AB16A3692C83}"/>
                  </a:ext>
                </a:extLst>
              </p:cNvPr>
              <p:cNvSpPr/>
              <p:nvPr/>
            </p:nvSpPr>
            <p:spPr>
              <a:xfrm>
                <a:off x="321308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Ellipse 194">
                <a:extLst>
                  <a:ext uri="{FF2B5EF4-FFF2-40B4-BE49-F238E27FC236}">
                    <a16:creationId xmlns:a16="http://schemas.microsoft.com/office/drawing/2014/main" id="{DCA91F3B-9C39-4EFB-92C4-3C85E09E9D10}"/>
                  </a:ext>
                </a:extLst>
              </p:cNvPr>
              <p:cNvSpPr/>
              <p:nvPr/>
            </p:nvSpPr>
            <p:spPr>
              <a:xfrm>
                <a:off x="340547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Ellipse 195">
                <a:extLst>
                  <a:ext uri="{FF2B5EF4-FFF2-40B4-BE49-F238E27FC236}">
                    <a16:creationId xmlns:a16="http://schemas.microsoft.com/office/drawing/2014/main" id="{2DF64453-16B1-4431-B829-0E3A6842C235}"/>
                  </a:ext>
                </a:extLst>
              </p:cNvPr>
              <p:cNvSpPr/>
              <p:nvPr/>
            </p:nvSpPr>
            <p:spPr>
              <a:xfrm>
                <a:off x="359786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Ellipse 196">
                <a:extLst>
                  <a:ext uri="{FF2B5EF4-FFF2-40B4-BE49-F238E27FC236}">
                    <a16:creationId xmlns:a16="http://schemas.microsoft.com/office/drawing/2014/main" id="{84AC2A4E-48D5-4A28-A84F-E01342A290C0}"/>
                  </a:ext>
                </a:extLst>
              </p:cNvPr>
              <p:cNvSpPr/>
              <p:nvPr/>
            </p:nvSpPr>
            <p:spPr>
              <a:xfrm>
                <a:off x="379025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Ellipse 197">
                <a:extLst>
                  <a:ext uri="{FF2B5EF4-FFF2-40B4-BE49-F238E27FC236}">
                    <a16:creationId xmlns:a16="http://schemas.microsoft.com/office/drawing/2014/main" id="{60CC5061-B2CF-4F85-A751-8EDF9F01D365}"/>
                  </a:ext>
                </a:extLst>
              </p:cNvPr>
              <p:cNvSpPr/>
              <p:nvPr/>
            </p:nvSpPr>
            <p:spPr>
              <a:xfrm>
                <a:off x="3982640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Ellipse 198">
                <a:extLst>
                  <a:ext uri="{FF2B5EF4-FFF2-40B4-BE49-F238E27FC236}">
                    <a16:creationId xmlns:a16="http://schemas.microsoft.com/office/drawing/2014/main" id="{CE18E4BC-A32B-4EE2-8207-F58F937667CA}"/>
                  </a:ext>
                </a:extLst>
              </p:cNvPr>
              <p:cNvSpPr/>
              <p:nvPr/>
            </p:nvSpPr>
            <p:spPr>
              <a:xfrm>
                <a:off x="4175029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Ellipse 199">
                <a:extLst>
                  <a:ext uri="{FF2B5EF4-FFF2-40B4-BE49-F238E27FC236}">
                    <a16:creationId xmlns:a16="http://schemas.microsoft.com/office/drawing/2014/main" id="{0F4226F8-4EAD-44C2-92E4-8449C22260D2}"/>
                  </a:ext>
                </a:extLst>
              </p:cNvPr>
              <p:cNvSpPr/>
              <p:nvPr/>
            </p:nvSpPr>
            <p:spPr>
              <a:xfrm>
                <a:off x="4367418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Ellipse 200">
                <a:extLst>
                  <a:ext uri="{FF2B5EF4-FFF2-40B4-BE49-F238E27FC236}">
                    <a16:creationId xmlns:a16="http://schemas.microsoft.com/office/drawing/2014/main" id="{15CE0FD4-F800-4E59-80A2-A684C986C28A}"/>
                  </a:ext>
                </a:extLst>
              </p:cNvPr>
              <p:cNvSpPr/>
              <p:nvPr/>
            </p:nvSpPr>
            <p:spPr>
              <a:xfrm>
                <a:off x="4559807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Ellipse 201">
                <a:extLst>
                  <a:ext uri="{FF2B5EF4-FFF2-40B4-BE49-F238E27FC236}">
                    <a16:creationId xmlns:a16="http://schemas.microsoft.com/office/drawing/2014/main" id="{0562FC9F-1F82-4D64-AE77-A67112865AB5}"/>
                  </a:ext>
                </a:extLst>
              </p:cNvPr>
              <p:cNvSpPr/>
              <p:nvPr/>
            </p:nvSpPr>
            <p:spPr>
              <a:xfrm>
                <a:off x="475219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Ellipse 202">
                <a:extLst>
                  <a:ext uri="{FF2B5EF4-FFF2-40B4-BE49-F238E27FC236}">
                    <a16:creationId xmlns:a16="http://schemas.microsoft.com/office/drawing/2014/main" id="{BA67CECE-996D-4113-9C88-79E947B245F6}"/>
                  </a:ext>
                </a:extLst>
              </p:cNvPr>
              <p:cNvSpPr/>
              <p:nvPr/>
            </p:nvSpPr>
            <p:spPr>
              <a:xfrm>
                <a:off x="494458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Ellipse 203">
                <a:extLst>
                  <a:ext uri="{FF2B5EF4-FFF2-40B4-BE49-F238E27FC236}">
                    <a16:creationId xmlns:a16="http://schemas.microsoft.com/office/drawing/2014/main" id="{1413A0D7-197D-4962-9FA2-2BC7428A2874}"/>
                  </a:ext>
                </a:extLst>
              </p:cNvPr>
              <p:cNvSpPr/>
              <p:nvPr/>
            </p:nvSpPr>
            <p:spPr>
              <a:xfrm>
                <a:off x="513697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Ellipse 204">
                <a:extLst>
                  <a:ext uri="{FF2B5EF4-FFF2-40B4-BE49-F238E27FC236}">
                    <a16:creationId xmlns:a16="http://schemas.microsoft.com/office/drawing/2014/main" id="{0C3B28DD-1E84-4A39-9B99-0C8EA005236E}"/>
                  </a:ext>
                </a:extLst>
              </p:cNvPr>
              <p:cNvSpPr/>
              <p:nvPr/>
            </p:nvSpPr>
            <p:spPr>
              <a:xfrm>
                <a:off x="532936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Ellipse 205">
                <a:extLst>
                  <a:ext uri="{FF2B5EF4-FFF2-40B4-BE49-F238E27FC236}">
                    <a16:creationId xmlns:a16="http://schemas.microsoft.com/office/drawing/2014/main" id="{BFFFF361-A103-4F62-A323-1F392853F1D9}"/>
                  </a:ext>
                </a:extLst>
              </p:cNvPr>
              <p:cNvSpPr/>
              <p:nvPr/>
            </p:nvSpPr>
            <p:spPr>
              <a:xfrm>
                <a:off x="552175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7" name="Ellipse 206">
                <a:extLst>
                  <a:ext uri="{FF2B5EF4-FFF2-40B4-BE49-F238E27FC236}">
                    <a16:creationId xmlns:a16="http://schemas.microsoft.com/office/drawing/2014/main" id="{260795F7-FFF8-486D-BEEF-C10A4DC13E48}"/>
                  </a:ext>
                </a:extLst>
              </p:cNvPr>
              <p:cNvSpPr/>
              <p:nvPr/>
            </p:nvSpPr>
            <p:spPr>
              <a:xfrm>
                <a:off x="571414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8" name="Ellipse 207">
                <a:extLst>
                  <a:ext uri="{FF2B5EF4-FFF2-40B4-BE49-F238E27FC236}">
                    <a16:creationId xmlns:a16="http://schemas.microsoft.com/office/drawing/2014/main" id="{B32453FF-B70B-4B02-A23B-C64E23B772E8}"/>
                  </a:ext>
                </a:extLst>
              </p:cNvPr>
              <p:cNvSpPr/>
              <p:nvPr/>
            </p:nvSpPr>
            <p:spPr>
              <a:xfrm>
                <a:off x="590653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9" name="Gruppieren 208">
              <a:extLst>
                <a:ext uri="{FF2B5EF4-FFF2-40B4-BE49-F238E27FC236}">
                  <a16:creationId xmlns:a16="http://schemas.microsoft.com/office/drawing/2014/main" id="{2D20AF1B-7A00-4AF0-9DFC-D51EAD3C6DEC}"/>
                </a:ext>
              </a:extLst>
            </p:cNvPr>
            <p:cNvGrpSpPr/>
            <p:nvPr/>
          </p:nvGrpSpPr>
          <p:grpSpPr>
            <a:xfrm>
              <a:off x="7470511" y="1748445"/>
              <a:ext cx="3183854" cy="108012"/>
              <a:chOff x="2828306" y="3992682"/>
              <a:chExt cx="3183854" cy="108012"/>
            </a:xfrm>
          </p:grpSpPr>
          <p:sp>
            <p:nvSpPr>
              <p:cNvPr id="210" name="Ellipse 209">
                <a:extLst>
                  <a:ext uri="{FF2B5EF4-FFF2-40B4-BE49-F238E27FC236}">
                    <a16:creationId xmlns:a16="http://schemas.microsoft.com/office/drawing/2014/main" id="{A35B7D23-1FDB-4D54-B36C-A5091CFEEF20}"/>
                  </a:ext>
                </a:extLst>
              </p:cNvPr>
              <p:cNvSpPr/>
              <p:nvPr/>
            </p:nvSpPr>
            <p:spPr>
              <a:xfrm>
                <a:off x="282830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Ellipse 210">
                <a:extLst>
                  <a:ext uri="{FF2B5EF4-FFF2-40B4-BE49-F238E27FC236}">
                    <a16:creationId xmlns:a16="http://schemas.microsoft.com/office/drawing/2014/main" id="{48427C3D-B617-48CF-8D7D-E9B5BEB8E892}"/>
                  </a:ext>
                </a:extLst>
              </p:cNvPr>
              <p:cNvSpPr/>
              <p:nvPr/>
            </p:nvSpPr>
            <p:spPr>
              <a:xfrm>
                <a:off x="302069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Ellipse 211">
                <a:extLst>
                  <a:ext uri="{FF2B5EF4-FFF2-40B4-BE49-F238E27FC236}">
                    <a16:creationId xmlns:a16="http://schemas.microsoft.com/office/drawing/2014/main" id="{728E3FC2-5105-48F6-A31B-B0D01B2877E9}"/>
                  </a:ext>
                </a:extLst>
              </p:cNvPr>
              <p:cNvSpPr/>
              <p:nvPr/>
            </p:nvSpPr>
            <p:spPr>
              <a:xfrm>
                <a:off x="321308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Ellipse 212">
                <a:extLst>
                  <a:ext uri="{FF2B5EF4-FFF2-40B4-BE49-F238E27FC236}">
                    <a16:creationId xmlns:a16="http://schemas.microsoft.com/office/drawing/2014/main" id="{54EDABD6-360D-4202-9214-39D56A57E781}"/>
                  </a:ext>
                </a:extLst>
              </p:cNvPr>
              <p:cNvSpPr/>
              <p:nvPr/>
            </p:nvSpPr>
            <p:spPr>
              <a:xfrm>
                <a:off x="340547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Ellipse 213">
                <a:extLst>
                  <a:ext uri="{FF2B5EF4-FFF2-40B4-BE49-F238E27FC236}">
                    <a16:creationId xmlns:a16="http://schemas.microsoft.com/office/drawing/2014/main" id="{E9787FE1-7D1A-4A47-90A0-EDABC11FB4FA}"/>
                  </a:ext>
                </a:extLst>
              </p:cNvPr>
              <p:cNvSpPr/>
              <p:nvPr/>
            </p:nvSpPr>
            <p:spPr>
              <a:xfrm>
                <a:off x="359786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Ellipse 214">
                <a:extLst>
                  <a:ext uri="{FF2B5EF4-FFF2-40B4-BE49-F238E27FC236}">
                    <a16:creationId xmlns:a16="http://schemas.microsoft.com/office/drawing/2014/main" id="{6B738D8C-AE89-4D7A-B9B2-7EA4C26D2D55}"/>
                  </a:ext>
                </a:extLst>
              </p:cNvPr>
              <p:cNvSpPr/>
              <p:nvPr/>
            </p:nvSpPr>
            <p:spPr>
              <a:xfrm>
                <a:off x="379025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Ellipse 215">
                <a:extLst>
                  <a:ext uri="{FF2B5EF4-FFF2-40B4-BE49-F238E27FC236}">
                    <a16:creationId xmlns:a16="http://schemas.microsoft.com/office/drawing/2014/main" id="{9892843E-751A-4FA0-97AC-92083BAA4E7A}"/>
                  </a:ext>
                </a:extLst>
              </p:cNvPr>
              <p:cNvSpPr/>
              <p:nvPr/>
            </p:nvSpPr>
            <p:spPr>
              <a:xfrm>
                <a:off x="3982640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Ellipse 216">
                <a:extLst>
                  <a:ext uri="{FF2B5EF4-FFF2-40B4-BE49-F238E27FC236}">
                    <a16:creationId xmlns:a16="http://schemas.microsoft.com/office/drawing/2014/main" id="{32256C5A-4539-464C-9E69-AA8D5B322881}"/>
                  </a:ext>
                </a:extLst>
              </p:cNvPr>
              <p:cNvSpPr/>
              <p:nvPr/>
            </p:nvSpPr>
            <p:spPr>
              <a:xfrm>
                <a:off x="4175029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Ellipse 217">
                <a:extLst>
                  <a:ext uri="{FF2B5EF4-FFF2-40B4-BE49-F238E27FC236}">
                    <a16:creationId xmlns:a16="http://schemas.microsoft.com/office/drawing/2014/main" id="{8BFA5C6B-A2F7-4463-9838-AD859C65BE46}"/>
                  </a:ext>
                </a:extLst>
              </p:cNvPr>
              <p:cNvSpPr/>
              <p:nvPr/>
            </p:nvSpPr>
            <p:spPr>
              <a:xfrm>
                <a:off x="4367418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Ellipse 218">
                <a:extLst>
                  <a:ext uri="{FF2B5EF4-FFF2-40B4-BE49-F238E27FC236}">
                    <a16:creationId xmlns:a16="http://schemas.microsoft.com/office/drawing/2014/main" id="{6636BD5E-23D9-4978-AEE6-71E6A6CC1D25}"/>
                  </a:ext>
                </a:extLst>
              </p:cNvPr>
              <p:cNvSpPr/>
              <p:nvPr/>
            </p:nvSpPr>
            <p:spPr>
              <a:xfrm>
                <a:off x="4559807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Ellipse 219">
                <a:extLst>
                  <a:ext uri="{FF2B5EF4-FFF2-40B4-BE49-F238E27FC236}">
                    <a16:creationId xmlns:a16="http://schemas.microsoft.com/office/drawing/2014/main" id="{CEAF4E34-066F-4431-A6D8-07F7BB67B1EB}"/>
                  </a:ext>
                </a:extLst>
              </p:cNvPr>
              <p:cNvSpPr/>
              <p:nvPr/>
            </p:nvSpPr>
            <p:spPr>
              <a:xfrm>
                <a:off x="475219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Ellipse 220">
                <a:extLst>
                  <a:ext uri="{FF2B5EF4-FFF2-40B4-BE49-F238E27FC236}">
                    <a16:creationId xmlns:a16="http://schemas.microsoft.com/office/drawing/2014/main" id="{319A6181-DD89-4EED-A951-A1C46FA86FCB}"/>
                  </a:ext>
                </a:extLst>
              </p:cNvPr>
              <p:cNvSpPr/>
              <p:nvPr/>
            </p:nvSpPr>
            <p:spPr>
              <a:xfrm>
                <a:off x="494458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Ellipse 221">
                <a:extLst>
                  <a:ext uri="{FF2B5EF4-FFF2-40B4-BE49-F238E27FC236}">
                    <a16:creationId xmlns:a16="http://schemas.microsoft.com/office/drawing/2014/main" id="{227AB07F-DD74-4F60-B9B2-7C56BDA699DF}"/>
                  </a:ext>
                </a:extLst>
              </p:cNvPr>
              <p:cNvSpPr/>
              <p:nvPr/>
            </p:nvSpPr>
            <p:spPr>
              <a:xfrm>
                <a:off x="513697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Ellipse 222">
                <a:extLst>
                  <a:ext uri="{FF2B5EF4-FFF2-40B4-BE49-F238E27FC236}">
                    <a16:creationId xmlns:a16="http://schemas.microsoft.com/office/drawing/2014/main" id="{9BB58274-8179-4D83-A6AC-14632F025AF0}"/>
                  </a:ext>
                </a:extLst>
              </p:cNvPr>
              <p:cNvSpPr/>
              <p:nvPr/>
            </p:nvSpPr>
            <p:spPr>
              <a:xfrm>
                <a:off x="532936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Ellipse 223">
                <a:extLst>
                  <a:ext uri="{FF2B5EF4-FFF2-40B4-BE49-F238E27FC236}">
                    <a16:creationId xmlns:a16="http://schemas.microsoft.com/office/drawing/2014/main" id="{7F4B0DF9-6D59-4302-BC07-ABCCE9D7B81C}"/>
                  </a:ext>
                </a:extLst>
              </p:cNvPr>
              <p:cNvSpPr/>
              <p:nvPr/>
            </p:nvSpPr>
            <p:spPr>
              <a:xfrm>
                <a:off x="552175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Ellipse 224">
                <a:extLst>
                  <a:ext uri="{FF2B5EF4-FFF2-40B4-BE49-F238E27FC236}">
                    <a16:creationId xmlns:a16="http://schemas.microsoft.com/office/drawing/2014/main" id="{0C9B2FEE-499E-4150-9E07-0473CAA243B9}"/>
                  </a:ext>
                </a:extLst>
              </p:cNvPr>
              <p:cNvSpPr/>
              <p:nvPr/>
            </p:nvSpPr>
            <p:spPr>
              <a:xfrm>
                <a:off x="571414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Ellipse 225">
                <a:extLst>
                  <a:ext uri="{FF2B5EF4-FFF2-40B4-BE49-F238E27FC236}">
                    <a16:creationId xmlns:a16="http://schemas.microsoft.com/office/drawing/2014/main" id="{74069ACF-0DBD-4212-A7CB-7808503F806F}"/>
                  </a:ext>
                </a:extLst>
              </p:cNvPr>
              <p:cNvSpPr/>
              <p:nvPr/>
            </p:nvSpPr>
            <p:spPr>
              <a:xfrm>
                <a:off x="590653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27" name="Gruppieren 226">
              <a:extLst>
                <a:ext uri="{FF2B5EF4-FFF2-40B4-BE49-F238E27FC236}">
                  <a16:creationId xmlns:a16="http://schemas.microsoft.com/office/drawing/2014/main" id="{10C614F9-4410-41F8-8810-F7BAA74F5EC8}"/>
                </a:ext>
              </a:extLst>
            </p:cNvPr>
            <p:cNvGrpSpPr/>
            <p:nvPr/>
          </p:nvGrpSpPr>
          <p:grpSpPr>
            <a:xfrm>
              <a:off x="7256487" y="2343405"/>
              <a:ext cx="3183854" cy="108012"/>
              <a:chOff x="2828306" y="3992682"/>
              <a:chExt cx="3183854" cy="108012"/>
            </a:xfrm>
          </p:grpSpPr>
          <p:sp>
            <p:nvSpPr>
              <p:cNvPr id="228" name="Ellipse 227">
                <a:extLst>
                  <a:ext uri="{FF2B5EF4-FFF2-40B4-BE49-F238E27FC236}">
                    <a16:creationId xmlns:a16="http://schemas.microsoft.com/office/drawing/2014/main" id="{BC69AEC8-0631-482C-8D72-31EE83671425}"/>
                  </a:ext>
                </a:extLst>
              </p:cNvPr>
              <p:cNvSpPr/>
              <p:nvPr/>
            </p:nvSpPr>
            <p:spPr>
              <a:xfrm>
                <a:off x="282830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Ellipse 228">
                <a:extLst>
                  <a:ext uri="{FF2B5EF4-FFF2-40B4-BE49-F238E27FC236}">
                    <a16:creationId xmlns:a16="http://schemas.microsoft.com/office/drawing/2014/main" id="{4E6C4B2B-0FCD-4653-A87B-17E889D3BA25}"/>
                  </a:ext>
                </a:extLst>
              </p:cNvPr>
              <p:cNvSpPr/>
              <p:nvPr/>
            </p:nvSpPr>
            <p:spPr>
              <a:xfrm>
                <a:off x="302069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Ellipse 229">
                <a:extLst>
                  <a:ext uri="{FF2B5EF4-FFF2-40B4-BE49-F238E27FC236}">
                    <a16:creationId xmlns:a16="http://schemas.microsoft.com/office/drawing/2014/main" id="{9C15A937-3041-45E9-B6DD-6615E5B6292D}"/>
                  </a:ext>
                </a:extLst>
              </p:cNvPr>
              <p:cNvSpPr/>
              <p:nvPr/>
            </p:nvSpPr>
            <p:spPr>
              <a:xfrm>
                <a:off x="321308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Ellipse 230">
                <a:extLst>
                  <a:ext uri="{FF2B5EF4-FFF2-40B4-BE49-F238E27FC236}">
                    <a16:creationId xmlns:a16="http://schemas.microsoft.com/office/drawing/2014/main" id="{E8D665C0-916D-47B1-806C-0209095F81AD}"/>
                  </a:ext>
                </a:extLst>
              </p:cNvPr>
              <p:cNvSpPr/>
              <p:nvPr/>
            </p:nvSpPr>
            <p:spPr>
              <a:xfrm>
                <a:off x="340547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Ellipse 231">
                <a:extLst>
                  <a:ext uri="{FF2B5EF4-FFF2-40B4-BE49-F238E27FC236}">
                    <a16:creationId xmlns:a16="http://schemas.microsoft.com/office/drawing/2014/main" id="{F7E0A59C-E352-4E40-BBCD-881D4119A3E2}"/>
                  </a:ext>
                </a:extLst>
              </p:cNvPr>
              <p:cNvSpPr/>
              <p:nvPr/>
            </p:nvSpPr>
            <p:spPr>
              <a:xfrm>
                <a:off x="359786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Ellipse 232">
                <a:extLst>
                  <a:ext uri="{FF2B5EF4-FFF2-40B4-BE49-F238E27FC236}">
                    <a16:creationId xmlns:a16="http://schemas.microsoft.com/office/drawing/2014/main" id="{D99A140C-2F9C-466F-B4FE-8F0F1FA3294E}"/>
                  </a:ext>
                </a:extLst>
              </p:cNvPr>
              <p:cNvSpPr/>
              <p:nvPr/>
            </p:nvSpPr>
            <p:spPr>
              <a:xfrm>
                <a:off x="379025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Ellipse 233">
                <a:extLst>
                  <a:ext uri="{FF2B5EF4-FFF2-40B4-BE49-F238E27FC236}">
                    <a16:creationId xmlns:a16="http://schemas.microsoft.com/office/drawing/2014/main" id="{10A2D392-C1BC-4BEF-A551-FB31EC22B916}"/>
                  </a:ext>
                </a:extLst>
              </p:cNvPr>
              <p:cNvSpPr/>
              <p:nvPr/>
            </p:nvSpPr>
            <p:spPr>
              <a:xfrm>
                <a:off x="3982640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Ellipse 234">
                <a:extLst>
                  <a:ext uri="{FF2B5EF4-FFF2-40B4-BE49-F238E27FC236}">
                    <a16:creationId xmlns:a16="http://schemas.microsoft.com/office/drawing/2014/main" id="{A2E55678-74CC-4163-ACBF-44A920272282}"/>
                  </a:ext>
                </a:extLst>
              </p:cNvPr>
              <p:cNvSpPr/>
              <p:nvPr/>
            </p:nvSpPr>
            <p:spPr>
              <a:xfrm>
                <a:off x="4175029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Ellipse 235">
                <a:extLst>
                  <a:ext uri="{FF2B5EF4-FFF2-40B4-BE49-F238E27FC236}">
                    <a16:creationId xmlns:a16="http://schemas.microsoft.com/office/drawing/2014/main" id="{E2A407C9-3013-4BAB-B1C4-40BB94CF53D8}"/>
                  </a:ext>
                </a:extLst>
              </p:cNvPr>
              <p:cNvSpPr/>
              <p:nvPr/>
            </p:nvSpPr>
            <p:spPr>
              <a:xfrm>
                <a:off x="4367418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Ellipse 236">
                <a:extLst>
                  <a:ext uri="{FF2B5EF4-FFF2-40B4-BE49-F238E27FC236}">
                    <a16:creationId xmlns:a16="http://schemas.microsoft.com/office/drawing/2014/main" id="{8D79E617-E94F-4A79-8D2D-C47959B49C01}"/>
                  </a:ext>
                </a:extLst>
              </p:cNvPr>
              <p:cNvSpPr/>
              <p:nvPr/>
            </p:nvSpPr>
            <p:spPr>
              <a:xfrm>
                <a:off x="4559807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8" name="Ellipse 237">
                <a:extLst>
                  <a:ext uri="{FF2B5EF4-FFF2-40B4-BE49-F238E27FC236}">
                    <a16:creationId xmlns:a16="http://schemas.microsoft.com/office/drawing/2014/main" id="{9DE2EDC4-E2D2-4F79-9F47-0E73ED9DC339}"/>
                  </a:ext>
                </a:extLst>
              </p:cNvPr>
              <p:cNvSpPr/>
              <p:nvPr/>
            </p:nvSpPr>
            <p:spPr>
              <a:xfrm>
                <a:off x="4752196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9" name="Ellipse 238">
                <a:extLst>
                  <a:ext uri="{FF2B5EF4-FFF2-40B4-BE49-F238E27FC236}">
                    <a16:creationId xmlns:a16="http://schemas.microsoft.com/office/drawing/2014/main" id="{02FB6E9A-22F3-4024-A102-6F92D1E573E5}"/>
                  </a:ext>
                </a:extLst>
              </p:cNvPr>
              <p:cNvSpPr/>
              <p:nvPr/>
            </p:nvSpPr>
            <p:spPr>
              <a:xfrm>
                <a:off x="4944585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Ellipse 239">
                <a:extLst>
                  <a:ext uri="{FF2B5EF4-FFF2-40B4-BE49-F238E27FC236}">
                    <a16:creationId xmlns:a16="http://schemas.microsoft.com/office/drawing/2014/main" id="{E70154B1-D836-444B-864B-45949F8523E0}"/>
                  </a:ext>
                </a:extLst>
              </p:cNvPr>
              <p:cNvSpPr/>
              <p:nvPr/>
            </p:nvSpPr>
            <p:spPr>
              <a:xfrm>
                <a:off x="5136974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Ellipse 240">
                <a:extLst>
                  <a:ext uri="{FF2B5EF4-FFF2-40B4-BE49-F238E27FC236}">
                    <a16:creationId xmlns:a16="http://schemas.microsoft.com/office/drawing/2014/main" id="{95FA123D-ED96-4075-8F64-8D90679E0677}"/>
                  </a:ext>
                </a:extLst>
              </p:cNvPr>
              <p:cNvSpPr/>
              <p:nvPr/>
            </p:nvSpPr>
            <p:spPr>
              <a:xfrm>
                <a:off x="5329363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Ellipse 241">
                <a:extLst>
                  <a:ext uri="{FF2B5EF4-FFF2-40B4-BE49-F238E27FC236}">
                    <a16:creationId xmlns:a16="http://schemas.microsoft.com/office/drawing/2014/main" id="{EDE13339-A632-4F1B-8B0B-BD52175332E7}"/>
                  </a:ext>
                </a:extLst>
              </p:cNvPr>
              <p:cNvSpPr/>
              <p:nvPr/>
            </p:nvSpPr>
            <p:spPr>
              <a:xfrm>
                <a:off x="5521752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Ellipse 242">
                <a:extLst>
                  <a:ext uri="{FF2B5EF4-FFF2-40B4-BE49-F238E27FC236}">
                    <a16:creationId xmlns:a16="http://schemas.microsoft.com/office/drawing/2014/main" id="{4F7158A5-B852-4361-B74A-30A85A00769A}"/>
                  </a:ext>
                </a:extLst>
              </p:cNvPr>
              <p:cNvSpPr/>
              <p:nvPr/>
            </p:nvSpPr>
            <p:spPr>
              <a:xfrm>
                <a:off x="571414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Ellipse 243">
                <a:extLst>
                  <a:ext uri="{FF2B5EF4-FFF2-40B4-BE49-F238E27FC236}">
                    <a16:creationId xmlns:a16="http://schemas.microsoft.com/office/drawing/2014/main" id="{5FD9F7BD-C9A1-4CE2-880C-7C682262190E}"/>
                  </a:ext>
                </a:extLst>
              </p:cNvPr>
              <p:cNvSpPr/>
              <p:nvPr/>
            </p:nvSpPr>
            <p:spPr>
              <a:xfrm>
                <a:off x="5906531" y="3992682"/>
                <a:ext cx="105629" cy="10801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prstDash val="solid"/>
              </a:ln>
              <a:scene3d>
                <a:camera prst="isometricOffAxis2Top">
                  <a:rot lat="18448671" lon="2370244" rev="1883442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250" name="Rechteck 249">
            <a:extLst>
              <a:ext uri="{FF2B5EF4-FFF2-40B4-BE49-F238E27FC236}">
                <a16:creationId xmlns:a16="http://schemas.microsoft.com/office/drawing/2014/main" id="{EF7D350F-CF9B-4485-9856-F7631A6A7140}"/>
              </a:ext>
            </a:extLst>
          </p:cNvPr>
          <p:cNvSpPr/>
          <p:nvPr/>
        </p:nvSpPr>
        <p:spPr>
          <a:xfrm>
            <a:off x="3870939" y="4811360"/>
            <a:ext cx="2161666" cy="818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58" name="Gruppieren 257">
            <a:extLst>
              <a:ext uri="{FF2B5EF4-FFF2-40B4-BE49-F238E27FC236}">
                <a16:creationId xmlns:a16="http://schemas.microsoft.com/office/drawing/2014/main" id="{7E77577F-26C4-4ABC-A6BE-FDBCA53C4142}"/>
              </a:ext>
            </a:extLst>
          </p:cNvPr>
          <p:cNvGrpSpPr/>
          <p:nvPr/>
        </p:nvGrpSpPr>
        <p:grpSpPr>
          <a:xfrm>
            <a:off x="3932539" y="5606894"/>
            <a:ext cx="2100066" cy="81894"/>
            <a:chOff x="3932539" y="5447242"/>
            <a:chExt cx="2496312" cy="241546"/>
          </a:xfrm>
        </p:grpSpPr>
        <p:sp>
          <p:nvSpPr>
            <p:cNvPr id="254" name="Freihandform: Form 253">
              <a:extLst>
                <a:ext uri="{FF2B5EF4-FFF2-40B4-BE49-F238E27FC236}">
                  <a16:creationId xmlns:a16="http://schemas.microsoft.com/office/drawing/2014/main" id="{0589BE6A-B241-4169-954F-33FC1A991D35}"/>
                </a:ext>
              </a:extLst>
            </p:cNvPr>
            <p:cNvSpPr/>
            <p:nvPr/>
          </p:nvSpPr>
          <p:spPr>
            <a:xfrm>
              <a:off x="3932539" y="5447242"/>
              <a:ext cx="621792" cy="241546"/>
            </a:xfrm>
            <a:custGeom>
              <a:avLst/>
              <a:gdLst>
                <a:gd name="connsiteX0" fmla="*/ 0 w 1453896"/>
                <a:gd name="connsiteY0" fmla="*/ 365769 h 731558"/>
                <a:gd name="connsiteX1" fmla="*/ 365760 w 1453896"/>
                <a:gd name="connsiteY1" fmla="*/ 9 h 731558"/>
                <a:gd name="connsiteX2" fmla="*/ 722376 w 1453896"/>
                <a:gd name="connsiteY2" fmla="*/ 374913 h 731558"/>
                <a:gd name="connsiteX3" fmla="*/ 1106424 w 1453896"/>
                <a:gd name="connsiteY3" fmla="*/ 731529 h 731558"/>
                <a:gd name="connsiteX4" fmla="*/ 1453896 w 1453896"/>
                <a:gd name="connsiteY4" fmla="*/ 356625 h 731558"/>
                <a:gd name="connsiteX0" fmla="*/ 0 w 1453896"/>
                <a:gd name="connsiteY0" fmla="*/ 365760 h 731527"/>
                <a:gd name="connsiteX1" fmla="*/ 365760 w 1453896"/>
                <a:gd name="connsiteY1" fmla="*/ 0 h 731527"/>
                <a:gd name="connsiteX2" fmla="*/ 731520 w 1453896"/>
                <a:gd name="connsiteY2" fmla="*/ 365760 h 731527"/>
                <a:gd name="connsiteX3" fmla="*/ 1106424 w 1453896"/>
                <a:gd name="connsiteY3" fmla="*/ 731520 h 731527"/>
                <a:gd name="connsiteX4" fmla="*/ 1453896 w 1453896"/>
                <a:gd name="connsiteY4" fmla="*/ 356616 h 731527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896" h="731528">
                  <a:moveTo>
                    <a:pt x="0" y="365760"/>
                  </a:moveTo>
                  <a:cubicBezTo>
                    <a:pt x="168402" y="118110"/>
                    <a:pt x="243840" y="0"/>
                    <a:pt x="365760" y="0"/>
                  </a:cubicBezTo>
                  <a:cubicBezTo>
                    <a:pt x="487680" y="0"/>
                    <a:pt x="617220" y="207264"/>
                    <a:pt x="731520" y="365760"/>
                  </a:cubicBezTo>
                  <a:cubicBezTo>
                    <a:pt x="845820" y="524256"/>
                    <a:pt x="986028" y="733044"/>
                    <a:pt x="1106424" y="731520"/>
                  </a:cubicBezTo>
                  <a:cubicBezTo>
                    <a:pt x="1226820" y="729996"/>
                    <a:pt x="1341120" y="569976"/>
                    <a:pt x="1453896" y="35661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5" name="Freihandform: Form 254">
              <a:extLst>
                <a:ext uri="{FF2B5EF4-FFF2-40B4-BE49-F238E27FC236}">
                  <a16:creationId xmlns:a16="http://schemas.microsoft.com/office/drawing/2014/main" id="{BB92A496-97B9-44ED-BFCA-47C6F26A8025}"/>
                </a:ext>
              </a:extLst>
            </p:cNvPr>
            <p:cNvSpPr/>
            <p:nvPr/>
          </p:nvSpPr>
          <p:spPr>
            <a:xfrm>
              <a:off x="4550912" y="5447242"/>
              <a:ext cx="621792" cy="241546"/>
            </a:xfrm>
            <a:custGeom>
              <a:avLst/>
              <a:gdLst>
                <a:gd name="connsiteX0" fmla="*/ 0 w 1453896"/>
                <a:gd name="connsiteY0" fmla="*/ 365769 h 731558"/>
                <a:gd name="connsiteX1" fmla="*/ 365760 w 1453896"/>
                <a:gd name="connsiteY1" fmla="*/ 9 h 731558"/>
                <a:gd name="connsiteX2" fmla="*/ 722376 w 1453896"/>
                <a:gd name="connsiteY2" fmla="*/ 374913 h 731558"/>
                <a:gd name="connsiteX3" fmla="*/ 1106424 w 1453896"/>
                <a:gd name="connsiteY3" fmla="*/ 731529 h 731558"/>
                <a:gd name="connsiteX4" fmla="*/ 1453896 w 1453896"/>
                <a:gd name="connsiteY4" fmla="*/ 356625 h 731558"/>
                <a:gd name="connsiteX0" fmla="*/ 0 w 1453896"/>
                <a:gd name="connsiteY0" fmla="*/ 365760 h 731527"/>
                <a:gd name="connsiteX1" fmla="*/ 365760 w 1453896"/>
                <a:gd name="connsiteY1" fmla="*/ 0 h 731527"/>
                <a:gd name="connsiteX2" fmla="*/ 731520 w 1453896"/>
                <a:gd name="connsiteY2" fmla="*/ 365760 h 731527"/>
                <a:gd name="connsiteX3" fmla="*/ 1106424 w 1453896"/>
                <a:gd name="connsiteY3" fmla="*/ 731520 h 731527"/>
                <a:gd name="connsiteX4" fmla="*/ 1453896 w 1453896"/>
                <a:gd name="connsiteY4" fmla="*/ 356616 h 731527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896" h="731528">
                  <a:moveTo>
                    <a:pt x="0" y="365760"/>
                  </a:moveTo>
                  <a:cubicBezTo>
                    <a:pt x="168402" y="118110"/>
                    <a:pt x="243840" y="0"/>
                    <a:pt x="365760" y="0"/>
                  </a:cubicBezTo>
                  <a:cubicBezTo>
                    <a:pt x="487680" y="0"/>
                    <a:pt x="617220" y="207264"/>
                    <a:pt x="731520" y="365760"/>
                  </a:cubicBezTo>
                  <a:cubicBezTo>
                    <a:pt x="845820" y="524256"/>
                    <a:pt x="986028" y="733044"/>
                    <a:pt x="1106424" y="731520"/>
                  </a:cubicBezTo>
                  <a:cubicBezTo>
                    <a:pt x="1226820" y="729996"/>
                    <a:pt x="1341120" y="569976"/>
                    <a:pt x="1453896" y="35661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6" name="Freihandform: Form 255">
              <a:extLst>
                <a:ext uri="{FF2B5EF4-FFF2-40B4-BE49-F238E27FC236}">
                  <a16:creationId xmlns:a16="http://schemas.microsoft.com/office/drawing/2014/main" id="{9B6C9507-92DA-4C67-84DC-84F0A87A5761}"/>
                </a:ext>
              </a:extLst>
            </p:cNvPr>
            <p:cNvSpPr/>
            <p:nvPr/>
          </p:nvSpPr>
          <p:spPr>
            <a:xfrm>
              <a:off x="5171140" y="5447242"/>
              <a:ext cx="621792" cy="241546"/>
            </a:xfrm>
            <a:custGeom>
              <a:avLst/>
              <a:gdLst>
                <a:gd name="connsiteX0" fmla="*/ 0 w 1453896"/>
                <a:gd name="connsiteY0" fmla="*/ 365769 h 731558"/>
                <a:gd name="connsiteX1" fmla="*/ 365760 w 1453896"/>
                <a:gd name="connsiteY1" fmla="*/ 9 h 731558"/>
                <a:gd name="connsiteX2" fmla="*/ 722376 w 1453896"/>
                <a:gd name="connsiteY2" fmla="*/ 374913 h 731558"/>
                <a:gd name="connsiteX3" fmla="*/ 1106424 w 1453896"/>
                <a:gd name="connsiteY3" fmla="*/ 731529 h 731558"/>
                <a:gd name="connsiteX4" fmla="*/ 1453896 w 1453896"/>
                <a:gd name="connsiteY4" fmla="*/ 356625 h 731558"/>
                <a:gd name="connsiteX0" fmla="*/ 0 w 1453896"/>
                <a:gd name="connsiteY0" fmla="*/ 365760 h 731527"/>
                <a:gd name="connsiteX1" fmla="*/ 365760 w 1453896"/>
                <a:gd name="connsiteY1" fmla="*/ 0 h 731527"/>
                <a:gd name="connsiteX2" fmla="*/ 731520 w 1453896"/>
                <a:gd name="connsiteY2" fmla="*/ 365760 h 731527"/>
                <a:gd name="connsiteX3" fmla="*/ 1106424 w 1453896"/>
                <a:gd name="connsiteY3" fmla="*/ 731520 h 731527"/>
                <a:gd name="connsiteX4" fmla="*/ 1453896 w 1453896"/>
                <a:gd name="connsiteY4" fmla="*/ 356616 h 731527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896" h="731528">
                  <a:moveTo>
                    <a:pt x="0" y="365760"/>
                  </a:moveTo>
                  <a:cubicBezTo>
                    <a:pt x="168402" y="118110"/>
                    <a:pt x="243840" y="0"/>
                    <a:pt x="365760" y="0"/>
                  </a:cubicBezTo>
                  <a:cubicBezTo>
                    <a:pt x="487680" y="0"/>
                    <a:pt x="617220" y="207264"/>
                    <a:pt x="731520" y="365760"/>
                  </a:cubicBezTo>
                  <a:cubicBezTo>
                    <a:pt x="845820" y="524256"/>
                    <a:pt x="986028" y="733044"/>
                    <a:pt x="1106424" y="731520"/>
                  </a:cubicBezTo>
                  <a:cubicBezTo>
                    <a:pt x="1226820" y="729996"/>
                    <a:pt x="1341120" y="569976"/>
                    <a:pt x="1453896" y="35661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7" name="Freihandform: Form 256">
              <a:extLst>
                <a:ext uri="{FF2B5EF4-FFF2-40B4-BE49-F238E27FC236}">
                  <a16:creationId xmlns:a16="http://schemas.microsoft.com/office/drawing/2014/main" id="{ED36781A-08DB-4D96-B4FE-52B1FC107640}"/>
                </a:ext>
              </a:extLst>
            </p:cNvPr>
            <p:cNvSpPr/>
            <p:nvPr/>
          </p:nvSpPr>
          <p:spPr>
            <a:xfrm>
              <a:off x="5807059" y="5447242"/>
              <a:ext cx="621792" cy="241546"/>
            </a:xfrm>
            <a:custGeom>
              <a:avLst/>
              <a:gdLst>
                <a:gd name="connsiteX0" fmla="*/ 0 w 1453896"/>
                <a:gd name="connsiteY0" fmla="*/ 365769 h 731558"/>
                <a:gd name="connsiteX1" fmla="*/ 365760 w 1453896"/>
                <a:gd name="connsiteY1" fmla="*/ 9 h 731558"/>
                <a:gd name="connsiteX2" fmla="*/ 722376 w 1453896"/>
                <a:gd name="connsiteY2" fmla="*/ 374913 h 731558"/>
                <a:gd name="connsiteX3" fmla="*/ 1106424 w 1453896"/>
                <a:gd name="connsiteY3" fmla="*/ 731529 h 731558"/>
                <a:gd name="connsiteX4" fmla="*/ 1453896 w 1453896"/>
                <a:gd name="connsiteY4" fmla="*/ 356625 h 731558"/>
                <a:gd name="connsiteX0" fmla="*/ 0 w 1453896"/>
                <a:gd name="connsiteY0" fmla="*/ 365760 h 731527"/>
                <a:gd name="connsiteX1" fmla="*/ 365760 w 1453896"/>
                <a:gd name="connsiteY1" fmla="*/ 0 h 731527"/>
                <a:gd name="connsiteX2" fmla="*/ 731520 w 1453896"/>
                <a:gd name="connsiteY2" fmla="*/ 365760 h 731527"/>
                <a:gd name="connsiteX3" fmla="*/ 1106424 w 1453896"/>
                <a:gd name="connsiteY3" fmla="*/ 731520 h 731527"/>
                <a:gd name="connsiteX4" fmla="*/ 1453896 w 1453896"/>
                <a:gd name="connsiteY4" fmla="*/ 356616 h 731527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  <a:gd name="connsiteX0" fmla="*/ 0 w 1453896"/>
                <a:gd name="connsiteY0" fmla="*/ 365760 h 731528"/>
                <a:gd name="connsiteX1" fmla="*/ 365760 w 1453896"/>
                <a:gd name="connsiteY1" fmla="*/ 0 h 731528"/>
                <a:gd name="connsiteX2" fmla="*/ 731520 w 1453896"/>
                <a:gd name="connsiteY2" fmla="*/ 365760 h 731528"/>
                <a:gd name="connsiteX3" fmla="*/ 1106424 w 1453896"/>
                <a:gd name="connsiteY3" fmla="*/ 731520 h 731528"/>
                <a:gd name="connsiteX4" fmla="*/ 1453896 w 1453896"/>
                <a:gd name="connsiteY4" fmla="*/ 356616 h 73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896" h="731528">
                  <a:moveTo>
                    <a:pt x="0" y="365760"/>
                  </a:moveTo>
                  <a:cubicBezTo>
                    <a:pt x="168402" y="118110"/>
                    <a:pt x="243840" y="0"/>
                    <a:pt x="365760" y="0"/>
                  </a:cubicBezTo>
                  <a:cubicBezTo>
                    <a:pt x="487680" y="0"/>
                    <a:pt x="617220" y="207264"/>
                    <a:pt x="731520" y="365760"/>
                  </a:cubicBezTo>
                  <a:cubicBezTo>
                    <a:pt x="845820" y="524256"/>
                    <a:pt x="986028" y="733044"/>
                    <a:pt x="1106424" y="731520"/>
                  </a:cubicBezTo>
                  <a:cubicBezTo>
                    <a:pt x="1226820" y="729996"/>
                    <a:pt x="1341120" y="569976"/>
                    <a:pt x="1453896" y="35661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59" name="Textfeld 258">
            <a:extLst>
              <a:ext uri="{FF2B5EF4-FFF2-40B4-BE49-F238E27FC236}">
                <a16:creationId xmlns:a16="http://schemas.microsoft.com/office/drawing/2014/main" id="{C026BA68-1CB5-4FA3-9C4D-BE111938E385}"/>
              </a:ext>
            </a:extLst>
          </p:cNvPr>
          <p:cNvSpPr txBox="1"/>
          <p:nvPr/>
        </p:nvSpPr>
        <p:spPr>
          <a:xfrm>
            <a:off x="4102201" y="1880077"/>
            <a:ext cx="167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PerforatedLayer</a:t>
            </a:r>
            <a:endParaRPr lang="de-DE" dirty="0"/>
          </a:p>
        </p:txBody>
      </p:sp>
      <p:sp>
        <p:nvSpPr>
          <p:cNvPr id="260" name="Textfeld 259">
            <a:extLst>
              <a:ext uri="{FF2B5EF4-FFF2-40B4-BE49-F238E27FC236}">
                <a16:creationId xmlns:a16="http://schemas.microsoft.com/office/drawing/2014/main" id="{AD7ED442-2024-4177-8478-9D6D87494353}"/>
              </a:ext>
            </a:extLst>
          </p:cNvPr>
          <p:cNvSpPr txBox="1"/>
          <p:nvPr/>
        </p:nvSpPr>
        <p:spPr>
          <a:xfrm>
            <a:off x="3804215" y="4099370"/>
            <a:ext cx="2378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FluidLayerHoneyComb</a:t>
            </a:r>
            <a:endParaRPr lang="de-DE" dirty="0"/>
          </a:p>
        </p:txBody>
      </p:sp>
      <p:sp>
        <p:nvSpPr>
          <p:cNvPr id="261" name="Textfeld 260">
            <a:extLst>
              <a:ext uri="{FF2B5EF4-FFF2-40B4-BE49-F238E27FC236}">
                <a16:creationId xmlns:a16="http://schemas.microsoft.com/office/drawing/2014/main" id="{CFB0EE7E-E9E7-4E60-90FB-B340E5E728CE}"/>
              </a:ext>
            </a:extLst>
          </p:cNvPr>
          <p:cNvSpPr txBox="1"/>
          <p:nvPr/>
        </p:nvSpPr>
        <p:spPr>
          <a:xfrm>
            <a:off x="4435780" y="4918058"/>
            <a:ext cx="1173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MassLayer</a:t>
            </a:r>
            <a:endParaRPr lang="de-DE" dirty="0"/>
          </a:p>
        </p:txBody>
      </p:sp>
      <p:sp>
        <p:nvSpPr>
          <p:cNvPr id="262" name="Textfeld 261">
            <a:extLst>
              <a:ext uri="{FF2B5EF4-FFF2-40B4-BE49-F238E27FC236}">
                <a16:creationId xmlns:a16="http://schemas.microsoft.com/office/drawing/2014/main" id="{6E1E60C2-7891-498B-9B5B-E932CBE5911E}"/>
              </a:ext>
            </a:extLst>
          </p:cNvPr>
          <p:cNvSpPr txBox="1"/>
          <p:nvPr/>
        </p:nvSpPr>
        <p:spPr>
          <a:xfrm>
            <a:off x="4423964" y="5744726"/>
            <a:ext cx="1155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PlateLayer</a:t>
            </a:r>
            <a:endParaRPr lang="de-DE" dirty="0"/>
          </a:p>
        </p:txBody>
      </p:sp>
      <p:sp>
        <p:nvSpPr>
          <p:cNvPr id="263" name="Rechteck 262">
            <a:extLst>
              <a:ext uri="{FF2B5EF4-FFF2-40B4-BE49-F238E27FC236}">
                <a16:creationId xmlns:a16="http://schemas.microsoft.com/office/drawing/2014/main" id="{E1E7588A-046F-42F2-A193-762856C5BD21}"/>
              </a:ext>
            </a:extLst>
          </p:cNvPr>
          <p:cNvSpPr/>
          <p:nvPr/>
        </p:nvSpPr>
        <p:spPr>
          <a:xfrm>
            <a:off x="3749529" y="1261861"/>
            <a:ext cx="2565033" cy="498240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4" name="Textfeld 263">
            <a:extLst>
              <a:ext uri="{FF2B5EF4-FFF2-40B4-BE49-F238E27FC236}">
                <a16:creationId xmlns:a16="http://schemas.microsoft.com/office/drawing/2014/main" id="{B270ECD2-B455-476B-877B-9A5EE23B87CF}"/>
              </a:ext>
            </a:extLst>
          </p:cNvPr>
          <p:cNvSpPr txBox="1"/>
          <p:nvPr/>
        </p:nvSpPr>
        <p:spPr>
          <a:xfrm>
            <a:off x="4165952" y="808736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infiniteLayers</a:t>
            </a:r>
            <a:endParaRPr lang="de-DE" dirty="0"/>
          </a:p>
        </p:txBody>
      </p:sp>
      <p:sp>
        <p:nvSpPr>
          <p:cNvPr id="265" name="Freihandform: Form 264">
            <a:extLst>
              <a:ext uri="{FF2B5EF4-FFF2-40B4-BE49-F238E27FC236}">
                <a16:creationId xmlns:a16="http://schemas.microsoft.com/office/drawing/2014/main" id="{0D2365CC-E3E7-44AB-8681-B6B82805B76D}"/>
              </a:ext>
            </a:extLst>
          </p:cNvPr>
          <p:cNvSpPr/>
          <p:nvPr/>
        </p:nvSpPr>
        <p:spPr>
          <a:xfrm rot="5400000">
            <a:off x="4840721" y="1833785"/>
            <a:ext cx="319255" cy="1876218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266" name="Textfeld 265">
            <a:extLst>
              <a:ext uri="{FF2B5EF4-FFF2-40B4-BE49-F238E27FC236}">
                <a16:creationId xmlns:a16="http://schemas.microsoft.com/office/drawing/2014/main" id="{3A8923D4-F158-4480-899B-04B84EF30A3A}"/>
              </a:ext>
            </a:extLst>
          </p:cNvPr>
          <p:cNvSpPr txBox="1"/>
          <p:nvPr/>
        </p:nvSpPr>
        <p:spPr>
          <a:xfrm>
            <a:off x="4392218" y="2919237"/>
            <a:ext cx="1140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FluidLayer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9359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m 3">
            <a:extLst>
              <a:ext uri="{FF2B5EF4-FFF2-40B4-BE49-F238E27FC236}">
                <a16:creationId xmlns:a16="http://schemas.microsoft.com/office/drawing/2014/main" id="{20BAA70C-C5DD-4D13-AA75-47615FA20065}"/>
              </a:ext>
            </a:extLst>
          </p:cNvPr>
          <p:cNvSpPr/>
          <p:nvPr/>
        </p:nvSpPr>
        <p:spPr>
          <a:xfrm>
            <a:off x="1007604" y="1932329"/>
            <a:ext cx="4716524" cy="1444910"/>
          </a:xfrm>
          <a:prstGeom prst="parallelogram">
            <a:avLst>
              <a:gd name="adj" fmla="val 51019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B34B5698-506E-4E15-8D0C-D5E3D719058E}"/>
                  </a:ext>
                </a:extLst>
              </p:cNvPr>
              <p:cNvSpPr txBox="1"/>
              <p:nvPr/>
            </p:nvSpPr>
            <p:spPr>
              <a:xfrm>
                <a:off x="2796205" y="3391270"/>
                <a:ext cx="4744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B34B5698-506E-4E15-8D0C-D5E3D7190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205" y="3391270"/>
                <a:ext cx="474425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C5B8FE95-BFB5-4EDF-8A50-ED7E162109B5}"/>
                  </a:ext>
                </a:extLst>
              </p:cNvPr>
              <p:cNvSpPr txBox="1"/>
              <p:nvPr/>
            </p:nvSpPr>
            <p:spPr>
              <a:xfrm>
                <a:off x="5483100" y="2455657"/>
                <a:ext cx="482055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C5B8FE95-BFB5-4EDF-8A50-ED7E162109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100" y="2455657"/>
                <a:ext cx="482055" cy="391261"/>
              </a:xfrm>
              <a:prstGeom prst="rect">
                <a:avLst/>
              </a:prstGeom>
              <a:blipFill>
                <a:blip r:embed="rId3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14E10D72-CD61-422E-B28C-80257DF42EEB}"/>
              </a:ext>
            </a:extLst>
          </p:cNvPr>
          <p:cNvGrpSpPr/>
          <p:nvPr/>
        </p:nvGrpSpPr>
        <p:grpSpPr>
          <a:xfrm>
            <a:off x="1155334" y="1924515"/>
            <a:ext cx="4424778" cy="1444910"/>
            <a:chOff x="1155334" y="1924515"/>
            <a:chExt cx="4424778" cy="1444910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1E229DDB-BC41-41F9-967C-B3BB7743CD40}"/>
                </a:ext>
              </a:extLst>
            </p:cNvPr>
            <p:cNvCxnSpPr/>
            <p:nvPr/>
          </p:nvCxnSpPr>
          <p:spPr>
            <a:xfrm>
              <a:off x="1619672" y="2168860"/>
              <a:ext cx="396044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6B3B2754-7DFB-44A4-9127-5371E29CFD2A}"/>
                </a:ext>
              </a:extLst>
            </p:cNvPr>
            <p:cNvCxnSpPr/>
            <p:nvPr/>
          </p:nvCxnSpPr>
          <p:spPr>
            <a:xfrm>
              <a:off x="1511660" y="2411887"/>
              <a:ext cx="396044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6BCA14CB-CDAA-490B-8F28-B202B563E66B}"/>
                </a:ext>
              </a:extLst>
            </p:cNvPr>
            <p:cNvCxnSpPr/>
            <p:nvPr/>
          </p:nvCxnSpPr>
          <p:spPr>
            <a:xfrm>
              <a:off x="1385646" y="2654784"/>
              <a:ext cx="396044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CF4DDC1C-B43E-42AF-9E93-1D7240CA773F}"/>
                </a:ext>
              </a:extLst>
            </p:cNvPr>
            <p:cNvCxnSpPr/>
            <p:nvPr/>
          </p:nvCxnSpPr>
          <p:spPr>
            <a:xfrm>
              <a:off x="1273920" y="2897941"/>
              <a:ext cx="396044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9741CD0D-2A1E-4BE2-A4B5-0BA73F793A25}"/>
                </a:ext>
              </a:extLst>
            </p:cNvPr>
            <p:cNvCxnSpPr/>
            <p:nvPr/>
          </p:nvCxnSpPr>
          <p:spPr>
            <a:xfrm>
              <a:off x="1155334" y="3140968"/>
              <a:ext cx="396044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46A45EC3-8082-43C9-956A-17398116AE03}"/>
                </a:ext>
              </a:extLst>
            </p:cNvPr>
            <p:cNvCxnSpPr/>
            <p:nvPr/>
          </p:nvCxnSpPr>
          <p:spPr>
            <a:xfrm flipH="1">
              <a:off x="1310610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4FB19996-D3E1-4676-9ED7-94254BDB5839}"/>
                </a:ext>
              </a:extLst>
            </p:cNvPr>
            <p:cNvCxnSpPr/>
            <p:nvPr/>
          </p:nvCxnSpPr>
          <p:spPr>
            <a:xfrm flipH="1">
              <a:off x="159525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48E59453-53B5-4036-8A69-1D1D8B483765}"/>
                </a:ext>
              </a:extLst>
            </p:cNvPr>
            <p:cNvCxnSpPr/>
            <p:nvPr/>
          </p:nvCxnSpPr>
          <p:spPr>
            <a:xfrm flipH="1">
              <a:off x="1879900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9C541303-A8AF-4297-9799-7B23C8EC8C3A}"/>
                </a:ext>
              </a:extLst>
            </p:cNvPr>
            <p:cNvCxnSpPr/>
            <p:nvPr/>
          </p:nvCxnSpPr>
          <p:spPr>
            <a:xfrm flipH="1">
              <a:off x="216454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ED1E3654-EBA9-4B8A-B242-BBC39DB68771}"/>
                </a:ext>
              </a:extLst>
            </p:cNvPr>
            <p:cNvCxnSpPr/>
            <p:nvPr/>
          </p:nvCxnSpPr>
          <p:spPr>
            <a:xfrm flipH="1">
              <a:off x="2449190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2B420FF3-0A2A-4565-B05B-13ECF093D894}"/>
                </a:ext>
              </a:extLst>
            </p:cNvPr>
            <p:cNvCxnSpPr/>
            <p:nvPr/>
          </p:nvCxnSpPr>
          <p:spPr>
            <a:xfrm flipH="1">
              <a:off x="273383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063C6ED6-C705-457E-8CB3-13D315C47284}"/>
                </a:ext>
              </a:extLst>
            </p:cNvPr>
            <p:cNvCxnSpPr/>
            <p:nvPr/>
          </p:nvCxnSpPr>
          <p:spPr>
            <a:xfrm flipH="1">
              <a:off x="3018480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88EC85CB-DF4D-4A96-95CD-02B50275457C}"/>
                </a:ext>
              </a:extLst>
            </p:cNvPr>
            <p:cNvCxnSpPr/>
            <p:nvPr/>
          </p:nvCxnSpPr>
          <p:spPr>
            <a:xfrm flipH="1">
              <a:off x="330312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19D1254A-3CE0-4B43-8EB2-6D98A435DF5B}"/>
                </a:ext>
              </a:extLst>
            </p:cNvPr>
            <p:cNvCxnSpPr/>
            <p:nvPr/>
          </p:nvCxnSpPr>
          <p:spPr>
            <a:xfrm flipH="1">
              <a:off x="3587770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C4BC909C-16BF-422E-8FB7-9EBB194D33F6}"/>
                </a:ext>
              </a:extLst>
            </p:cNvPr>
            <p:cNvCxnSpPr/>
            <p:nvPr/>
          </p:nvCxnSpPr>
          <p:spPr>
            <a:xfrm flipH="1">
              <a:off x="387241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07C4144F-BEC5-44EE-BBAD-F02380C71491}"/>
                </a:ext>
              </a:extLst>
            </p:cNvPr>
            <p:cNvCxnSpPr/>
            <p:nvPr/>
          </p:nvCxnSpPr>
          <p:spPr>
            <a:xfrm flipH="1">
              <a:off x="4157060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CAB577D1-5F1B-477C-AC2A-13D61D39A1EF}"/>
                </a:ext>
              </a:extLst>
            </p:cNvPr>
            <p:cNvCxnSpPr/>
            <p:nvPr/>
          </p:nvCxnSpPr>
          <p:spPr>
            <a:xfrm flipH="1">
              <a:off x="444170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9674BE88-66FD-403A-8FEC-36D14ABACB76}"/>
                </a:ext>
              </a:extLst>
            </p:cNvPr>
            <p:cNvCxnSpPr/>
            <p:nvPr/>
          </p:nvCxnSpPr>
          <p:spPr>
            <a:xfrm flipH="1">
              <a:off x="4726345" y="1924515"/>
              <a:ext cx="705106" cy="1444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9241783F-7902-4194-A2AA-5E2AA402239D}"/>
              </a:ext>
            </a:extLst>
          </p:cNvPr>
          <p:cNvGrpSpPr/>
          <p:nvPr/>
        </p:nvGrpSpPr>
        <p:grpSpPr>
          <a:xfrm>
            <a:off x="1696730" y="1883707"/>
            <a:ext cx="2915132" cy="1056359"/>
            <a:chOff x="5465168" y="3118651"/>
            <a:chExt cx="2915132" cy="1056359"/>
          </a:xfrm>
        </p:grpSpPr>
        <p:sp>
          <p:nvSpPr>
            <p:cNvPr id="44" name="Parallelogramm 43">
              <a:extLst>
                <a:ext uri="{FF2B5EF4-FFF2-40B4-BE49-F238E27FC236}">
                  <a16:creationId xmlns:a16="http://schemas.microsoft.com/office/drawing/2014/main" id="{4DD7A400-B2DE-4FB3-8001-AA4838F4DAC3}"/>
                </a:ext>
              </a:extLst>
            </p:cNvPr>
            <p:cNvSpPr/>
            <p:nvPr/>
          </p:nvSpPr>
          <p:spPr>
            <a:xfrm>
              <a:off x="7600204" y="3887987"/>
              <a:ext cx="396423" cy="239243"/>
            </a:xfrm>
            <a:prstGeom prst="parallelogram">
              <a:avLst>
                <a:gd name="adj" fmla="val 5276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Parallelogramm 44">
              <a:extLst>
                <a:ext uri="{FF2B5EF4-FFF2-40B4-BE49-F238E27FC236}">
                  <a16:creationId xmlns:a16="http://schemas.microsoft.com/office/drawing/2014/main" id="{1944C5C3-86BD-4603-B9E3-126770875647}"/>
                </a:ext>
              </a:extLst>
            </p:cNvPr>
            <p:cNvSpPr/>
            <p:nvPr/>
          </p:nvSpPr>
          <p:spPr>
            <a:xfrm>
              <a:off x="5561081" y="3411899"/>
              <a:ext cx="390128" cy="239243"/>
            </a:xfrm>
            <a:prstGeom prst="parallelogram">
              <a:avLst>
                <a:gd name="adj" fmla="val 5276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E3AAA31F-DFAD-4F1C-AEFC-B55F72548B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4080" y="3494634"/>
              <a:ext cx="72008" cy="72000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7" name="Gerade Verbindung mit Pfeil 46">
              <a:extLst>
                <a:ext uri="{FF2B5EF4-FFF2-40B4-BE49-F238E27FC236}">
                  <a16:creationId xmlns:a16="http://schemas.microsoft.com/office/drawing/2014/main" id="{C5E3C86F-7C5B-4C24-8A15-8DD948BF5C00}"/>
                </a:ext>
              </a:extLst>
            </p:cNvPr>
            <p:cNvCxnSpPr>
              <a:cxnSpLocks/>
            </p:cNvCxnSpPr>
            <p:nvPr/>
          </p:nvCxnSpPr>
          <p:spPr>
            <a:xfrm>
              <a:off x="5763304" y="3544741"/>
              <a:ext cx="2077104" cy="469455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feld 47">
                  <a:extLst>
                    <a:ext uri="{FF2B5EF4-FFF2-40B4-BE49-F238E27FC236}">
                      <a16:creationId xmlns:a16="http://schemas.microsoft.com/office/drawing/2014/main" id="{67CF2D6C-00CB-4B12-878A-E4B73C752432}"/>
                    </a:ext>
                  </a:extLst>
                </p:cNvPr>
                <p:cNvSpPr txBox="1"/>
                <p:nvPr/>
              </p:nvSpPr>
              <p:spPr>
                <a:xfrm>
                  <a:off x="5933622" y="3215552"/>
                  <a:ext cx="21967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1" i="0" smtClean="0">
                                <a:latin typeface="Cambria Math" panose="02040503050406030204" pitchFamily="18" charset="0"/>
                              </a:rPr>
                              <m:t>𝐫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48" name="Textfeld 47">
                  <a:extLst>
                    <a:ext uri="{FF2B5EF4-FFF2-40B4-BE49-F238E27FC236}">
                      <a16:creationId xmlns:a16="http://schemas.microsoft.com/office/drawing/2014/main" id="{67CF2D6C-00CB-4B12-878A-E4B73C7524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33622" y="3215552"/>
                  <a:ext cx="219676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6667" r="-11111" b="-17778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feld 48">
                  <a:extLst>
                    <a:ext uri="{FF2B5EF4-FFF2-40B4-BE49-F238E27FC236}">
                      <a16:creationId xmlns:a16="http://schemas.microsoft.com/office/drawing/2014/main" id="{C5EE8413-B2A4-4675-A967-E62847B1B5FA}"/>
                    </a:ext>
                  </a:extLst>
                </p:cNvPr>
                <p:cNvSpPr txBox="1"/>
                <p:nvPr/>
              </p:nvSpPr>
              <p:spPr>
                <a:xfrm>
                  <a:off x="8028357" y="3468536"/>
                  <a:ext cx="218393" cy="29931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1" i="0" smtClean="0">
                                <a:latin typeface="Cambria Math" panose="02040503050406030204" pitchFamily="18" charset="0"/>
                              </a:rPr>
                              <m:t>𝐫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49" name="Textfeld 48">
                  <a:extLst>
                    <a:ext uri="{FF2B5EF4-FFF2-40B4-BE49-F238E27FC236}">
                      <a16:creationId xmlns:a16="http://schemas.microsoft.com/office/drawing/2014/main" id="{C5EE8413-B2A4-4675-A967-E62847B1B5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8357" y="3468536"/>
                  <a:ext cx="218393" cy="299313"/>
                </a:xfrm>
                <a:prstGeom prst="rect">
                  <a:avLst/>
                </a:prstGeom>
                <a:blipFill>
                  <a:blip r:embed="rId5"/>
                  <a:stretch>
                    <a:fillRect l="-19444" r="-16667" b="-2400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feld 49">
                  <a:extLst>
                    <a:ext uri="{FF2B5EF4-FFF2-40B4-BE49-F238E27FC236}">
                      <a16:creationId xmlns:a16="http://schemas.microsoft.com/office/drawing/2014/main" id="{42F58537-9E8E-48C5-8854-E43B9146C3A9}"/>
                    </a:ext>
                  </a:extLst>
                </p:cNvPr>
                <p:cNvSpPr txBox="1"/>
                <p:nvPr/>
              </p:nvSpPr>
              <p:spPr>
                <a:xfrm>
                  <a:off x="8004491" y="3875697"/>
                  <a:ext cx="375809" cy="29931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50" name="Textfeld 49">
                  <a:extLst>
                    <a:ext uri="{FF2B5EF4-FFF2-40B4-BE49-F238E27FC236}">
                      <a16:creationId xmlns:a16="http://schemas.microsoft.com/office/drawing/2014/main" id="{42F58537-9E8E-48C5-8854-E43B9146C3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04491" y="3875697"/>
                  <a:ext cx="375809" cy="299313"/>
                </a:xfrm>
                <a:prstGeom prst="rect">
                  <a:avLst/>
                </a:prstGeom>
                <a:blipFill>
                  <a:blip r:embed="rId6"/>
                  <a:stretch>
                    <a:fillRect l="-14516" r="-9677" b="-2653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6BF3FB87-EA4C-4632-8726-FFDA850E2E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94713" y="3965632"/>
              <a:ext cx="72008" cy="72000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feld 50">
                  <a:extLst>
                    <a:ext uri="{FF2B5EF4-FFF2-40B4-BE49-F238E27FC236}">
                      <a16:creationId xmlns:a16="http://schemas.microsoft.com/office/drawing/2014/main" id="{7AC30B4C-A96F-4659-81F5-D38F56699EA4}"/>
                    </a:ext>
                  </a:extLst>
                </p:cNvPr>
                <p:cNvSpPr txBox="1"/>
                <p:nvPr/>
              </p:nvSpPr>
              <p:spPr>
                <a:xfrm>
                  <a:off x="5465168" y="3118651"/>
                  <a:ext cx="37709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51" name="Textfeld 50">
                  <a:extLst>
                    <a:ext uri="{FF2B5EF4-FFF2-40B4-BE49-F238E27FC236}">
                      <a16:creationId xmlns:a16="http://schemas.microsoft.com/office/drawing/2014/main" id="{7AC30B4C-A96F-4659-81F5-D38F56699E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5168" y="3118651"/>
                  <a:ext cx="377090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12903" r="-8065" b="-2000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58107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C1BC48A7-A310-4B48-8BCD-31D1E6764DCA}"/>
              </a:ext>
            </a:extLst>
          </p:cNvPr>
          <p:cNvCxnSpPr/>
          <p:nvPr/>
        </p:nvCxnSpPr>
        <p:spPr>
          <a:xfrm flipV="1">
            <a:off x="5669280" y="3035808"/>
            <a:ext cx="1316736" cy="1536192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>
            <a:extLst>
              <a:ext uri="{FF2B5EF4-FFF2-40B4-BE49-F238E27FC236}">
                <a16:creationId xmlns:a16="http://schemas.microsoft.com/office/drawing/2014/main" id="{93B429C3-390D-48EA-90F9-692D728E1FA7}"/>
              </a:ext>
            </a:extLst>
          </p:cNvPr>
          <p:cNvSpPr/>
          <p:nvPr/>
        </p:nvSpPr>
        <p:spPr>
          <a:xfrm rot="2419737">
            <a:off x="6089310" y="3777743"/>
            <a:ext cx="2752344" cy="19882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 err="1"/>
              <a:t>system</a:t>
            </a:r>
            <a:r>
              <a:rPr lang="de-DE" dirty="0"/>
              <a:t> 3</a:t>
            </a:r>
          </a:p>
        </p:txBody>
      </p:sp>
      <p:sp>
        <p:nvSpPr>
          <p:cNvPr id="6" name="Parallelogramm 5">
            <a:extLst>
              <a:ext uri="{FF2B5EF4-FFF2-40B4-BE49-F238E27FC236}">
                <a16:creationId xmlns:a16="http://schemas.microsoft.com/office/drawing/2014/main" id="{E7509BF7-51B5-47CB-8B60-360A85C7A3DE}"/>
              </a:ext>
            </a:extLst>
          </p:cNvPr>
          <p:cNvSpPr/>
          <p:nvPr/>
        </p:nvSpPr>
        <p:spPr>
          <a:xfrm>
            <a:off x="2889504" y="3090672"/>
            <a:ext cx="3913632" cy="1472184"/>
          </a:xfrm>
          <a:prstGeom prst="parallelogram">
            <a:avLst>
              <a:gd name="adj" fmla="val 8587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system</a:t>
            </a:r>
            <a:r>
              <a:rPr lang="de-DE" dirty="0"/>
              <a:t> 1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7" name="Parallelogramm 6">
            <a:extLst>
              <a:ext uri="{FF2B5EF4-FFF2-40B4-BE49-F238E27FC236}">
                <a16:creationId xmlns:a16="http://schemas.microsoft.com/office/drawing/2014/main" id="{F281E9DE-903D-4BD1-9F9C-78EA8F7648F6}"/>
              </a:ext>
            </a:extLst>
          </p:cNvPr>
          <p:cNvSpPr/>
          <p:nvPr/>
        </p:nvSpPr>
        <p:spPr>
          <a:xfrm rot="5400000" flipH="1">
            <a:off x="4379976" y="1796796"/>
            <a:ext cx="3895344" cy="1316736"/>
          </a:xfrm>
          <a:prstGeom prst="parallelogram">
            <a:avLst>
              <a:gd name="adj" fmla="val 116587"/>
            </a:avLst>
          </a:prstGeom>
          <a:solidFill>
            <a:srgbClr val="8FAADC">
              <a:alpha val="83137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de-DE" dirty="0" err="1"/>
              <a:t>system</a:t>
            </a:r>
            <a:r>
              <a:rPr lang="de-DE" dirty="0"/>
              <a:t> 2</a:t>
            </a:r>
          </a:p>
        </p:txBody>
      </p:sp>
      <p:cxnSp>
        <p:nvCxnSpPr>
          <p:cNvPr id="8" name="Verbinder: gekrümmt 7">
            <a:extLst>
              <a:ext uri="{FF2B5EF4-FFF2-40B4-BE49-F238E27FC236}">
                <a16:creationId xmlns:a16="http://schemas.microsoft.com/office/drawing/2014/main" id="{23B11DF6-B228-4EB7-96FE-780CF54938E3}"/>
              </a:ext>
            </a:extLst>
          </p:cNvPr>
          <p:cNvCxnSpPr>
            <a:cxnSpLocks/>
            <a:stCxn id="9" idx="1"/>
          </p:cNvCxnSpPr>
          <p:nvPr/>
        </p:nvCxnSpPr>
        <p:spPr>
          <a:xfrm rot="10800000" flipV="1">
            <a:off x="6986018" y="2696778"/>
            <a:ext cx="459414" cy="33903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51A0CF42-1AE1-4A5C-ACAE-265CD0B57782}"/>
                  </a:ext>
                </a:extLst>
              </p:cNvPr>
              <p:cNvSpPr/>
              <p:nvPr/>
            </p:nvSpPr>
            <p:spPr>
              <a:xfrm>
                <a:off x="7445432" y="2512112"/>
                <a:ext cx="36413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de-DE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51A0CF42-1AE1-4A5C-ACAE-265CD0B577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5432" y="2512112"/>
                <a:ext cx="364139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Verbinder: gekrümmt 12">
            <a:extLst>
              <a:ext uri="{FF2B5EF4-FFF2-40B4-BE49-F238E27FC236}">
                <a16:creationId xmlns:a16="http://schemas.microsoft.com/office/drawing/2014/main" id="{BA06BA62-2562-47C9-8F78-9C871155EF3F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4987403" y="4583135"/>
            <a:ext cx="649599" cy="36243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9A574F05-166C-4067-A3A2-3075A0D1E3CF}"/>
                  </a:ext>
                </a:extLst>
              </p:cNvPr>
              <p:cNvSpPr/>
              <p:nvPr/>
            </p:nvSpPr>
            <p:spPr>
              <a:xfrm>
                <a:off x="4061826" y="4760899"/>
                <a:ext cx="925577" cy="369332"/>
              </a:xfrm>
              <a:prstGeom prst="rect">
                <a:avLst/>
              </a:prstGeom>
            </p:spPr>
            <p:txBody>
              <a:bodyPr wrap="square" lIns="0" bIns="0">
                <a:no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=0°</m:t>
                      </m:r>
                    </m:oMath>
                  </m:oMathPara>
                </a14:m>
                <a:endParaRPr lang="de-DE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9A574F05-166C-4067-A3A2-3075A0D1E3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826" y="4760899"/>
                <a:ext cx="925577" cy="369332"/>
              </a:xfrm>
              <a:prstGeom prst="rect">
                <a:avLst/>
              </a:prstGeom>
              <a:blipFill>
                <a:blip r:embed="rId3"/>
                <a:stretch>
                  <a:fillRect l="-59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215E90EF-3EF1-4413-A4F7-33266F8C4DD3}"/>
              </a:ext>
            </a:extLst>
          </p:cNvPr>
          <p:cNvGrpSpPr/>
          <p:nvPr/>
        </p:nvGrpSpPr>
        <p:grpSpPr>
          <a:xfrm>
            <a:off x="4549782" y="3418684"/>
            <a:ext cx="1895188" cy="1873564"/>
            <a:chOff x="4549782" y="3418684"/>
            <a:chExt cx="1895188" cy="1873564"/>
          </a:xfrm>
        </p:grpSpPr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E15DCA5F-CB74-4C07-B865-F4061CF9538E}"/>
                </a:ext>
              </a:extLst>
            </p:cNvPr>
            <p:cNvCxnSpPr>
              <a:cxnSpLocks/>
            </p:cNvCxnSpPr>
            <p:nvPr/>
          </p:nvCxnSpPr>
          <p:spPr>
            <a:xfrm>
              <a:off x="5654478" y="4560039"/>
              <a:ext cx="790492" cy="666166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F7D94A36-8CD8-44CC-8EE3-651C61F988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49782" y="4560039"/>
              <a:ext cx="1104695" cy="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02FFA97D-7741-4341-859A-3EC7929E20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4478" y="3418684"/>
              <a:ext cx="0" cy="1141355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7" name="Bogen 26">
              <a:extLst>
                <a:ext uri="{FF2B5EF4-FFF2-40B4-BE49-F238E27FC236}">
                  <a16:creationId xmlns:a16="http://schemas.microsoft.com/office/drawing/2014/main" id="{BDF10576-E2B7-48AF-AF07-04B8BED74DFB}"/>
                </a:ext>
              </a:extLst>
            </p:cNvPr>
            <p:cNvSpPr/>
            <p:nvPr/>
          </p:nvSpPr>
          <p:spPr>
            <a:xfrm>
              <a:off x="4956894" y="3852317"/>
              <a:ext cx="1413963" cy="1439931"/>
            </a:xfrm>
            <a:prstGeom prst="arc">
              <a:avLst>
                <a:gd name="adj1" fmla="val 10873810"/>
                <a:gd name="adj2" fmla="val 16199865"/>
              </a:avLst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Bogen 27">
              <a:extLst>
                <a:ext uri="{FF2B5EF4-FFF2-40B4-BE49-F238E27FC236}">
                  <a16:creationId xmlns:a16="http://schemas.microsoft.com/office/drawing/2014/main" id="{D350635F-66BD-49D9-9ACD-D13359B97555}"/>
                </a:ext>
              </a:extLst>
            </p:cNvPr>
            <p:cNvSpPr/>
            <p:nvPr/>
          </p:nvSpPr>
          <p:spPr>
            <a:xfrm>
              <a:off x="5111025" y="3998788"/>
              <a:ext cx="1119289" cy="1139845"/>
            </a:xfrm>
            <a:prstGeom prst="arc">
              <a:avLst>
                <a:gd name="adj1" fmla="val 10873810"/>
                <a:gd name="adj2" fmla="val 2326766"/>
              </a:avLst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0B851E9C-9C87-4699-879B-1B1E5B34B7EE}"/>
                    </a:ext>
                  </a:extLst>
                </p:cNvPr>
                <p:cNvSpPr txBox="1"/>
                <p:nvPr/>
              </p:nvSpPr>
              <p:spPr>
                <a:xfrm>
                  <a:off x="4882781" y="3772282"/>
                  <a:ext cx="281937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0B851E9C-9C87-4699-879B-1B1E5B34B7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2781" y="3772282"/>
                  <a:ext cx="281937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739" r="-6522" b="-15556"/>
                  </a:stretch>
                </a:blipFill>
                <a:ln w="1905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D8CAB1B2-853E-4943-A4BB-A05778525C88}"/>
                    </a:ext>
                  </a:extLst>
                </p:cNvPr>
                <p:cNvSpPr txBox="1"/>
                <p:nvPr/>
              </p:nvSpPr>
              <p:spPr>
                <a:xfrm>
                  <a:off x="5891769" y="4467706"/>
                  <a:ext cx="281936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D8CAB1B2-853E-4943-A4BB-A05778525C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1769" y="4467706"/>
                  <a:ext cx="281936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19149" r="-6383" b="-15556"/>
                  </a:stretch>
                </a:blipFill>
                <a:ln w="1905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18856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hteck 75">
            <a:extLst>
              <a:ext uri="{FF2B5EF4-FFF2-40B4-BE49-F238E27FC236}">
                <a16:creationId xmlns:a16="http://schemas.microsoft.com/office/drawing/2014/main" id="{F2959800-30CF-4AA7-B7EF-B572C840950F}"/>
              </a:ext>
            </a:extLst>
          </p:cNvPr>
          <p:cNvSpPr/>
          <p:nvPr/>
        </p:nvSpPr>
        <p:spPr>
          <a:xfrm>
            <a:off x="6821424" y="710014"/>
            <a:ext cx="3749040" cy="1903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3825223-E41D-419E-A8AA-45D860F62C96}"/>
              </a:ext>
            </a:extLst>
          </p:cNvPr>
          <p:cNvSpPr/>
          <p:nvPr/>
        </p:nvSpPr>
        <p:spPr>
          <a:xfrm>
            <a:off x="481935" y="730243"/>
            <a:ext cx="1476164" cy="151216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(1)</a:t>
            </a:r>
          </a:p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C115BE5-0D30-4308-BE33-110EF7696D94}"/>
              </a:ext>
            </a:extLst>
          </p:cNvPr>
          <p:cNvSpPr/>
          <p:nvPr/>
        </p:nvSpPr>
        <p:spPr>
          <a:xfrm>
            <a:off x="4095183" y="710016"/>
            <a:ext cx="1564306" cy="152325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(3)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CCB187B5-2F53-4674-B0B7-8EEF819E9FB5}"/>
              </a:ext>
            </a:extLst>
          </p:cNvPr>
          <p:cNvSpPr/>
          <p:nvPr/>
        </p:nvSpPr>
        <p:spPr>
          <a:xfrm rot="16200000">
            <a:off x="1943437" y="1445418"/>
            <a:ext cx="2052228" cy="78325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2D0CD69A-84AB-4E35-8EBF-CF62BB162C14}"/>
              </a:ext>
            </a:extLst>
          </p:cNvPr>
          <p:cNvCxnSpPr>
            <a:cxnSpLocks/>
            <a:stCxn id="2" idx="3"/>
            <a:endCxn id="4" idx="0"/>
          </p:cNvCxnSpPr>
          <p:nvPr/>
        </p:nvCxnSpPr>
        <p:spPr>
          <a:xfrm flipV="1">
            <a:off x="1958099" y="1484581"/>
            <a:ext cx="972290" cy="1746"/>
          </a:xfrm>
          <a:prstGeom prst="straightConnector1">
            <a:avLst/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31EDCDA8-9497-4745-AE36-6BA3FC1A9483}"/>
              </a:ext>
            </a:extLst>
          </p:cNvPr>
          <p:cNvCxnSpPr>
            <a:cxnSpLocks/>
            <a:stCxn id="4" idx="2"/>
            <a:endCxn id="3" idx="1"/>
          </p:cNvCxnSpPr>
          <p:nvPr/>
        </p:nvCxnSpPr>
        <p:spPr>
          <a:xfrm flipV="1">
            <a:off x="3008714" y="1471642"/>
            <a:ext cx="1086469" cy="12939"/>
          </a:xfrm>
          <a:prstGeom prst="straightConnector1">
            <a:avLst/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Verbinder: gewinkelt 6">
            <a:extLst>
              <a:ext uri="{FF2B5EF4-FFF2-40B4-BE49-F238E27FC236}">
                <a16:creationId xmlns:a16="http://schemas.microsoft.com/office/drawing/2014/main" id="{0BF1F64C-10D1-4897-BD69-CC070CB8EA6E}"/>
              </a:ext>
            </a:extLst>
          </p:cNvPr>
          <p:cNvCxnSpPr>
            <a:cxnSpLocks/>
            <a:stCxn id="3" idx="0"/>
            <a:endCxn id="2" idx="0"/>
          </p:cNvCxnSpPr>
          <p:nvPr/>
        </p:nvCxnSpPr>
        <p:spPr>
          <a:xfrm rot="16200000" flipH="1" flipV="1">
            <a:off x="3038563" y="-1108531"/>
            <a:ext cx="20227" cy="3657319"/>
          </a:xfrm>
          <a:prstGeom prst="bentConnector3">
            <a:avLst>
              <a:gd name="adj1" fmla="val -1943897"/>
            </a:avLst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53ED51C3-E550-4A09-B2DD-40747AC2DE2F}"/>
                  </a:ext>
                </a:extLst>
              </p:cNvPr>
              <p:cNvSpPr txBox="1"/>
              <p:nvPr/>
            </p:nvSpPr>
            <p:spPr>
              <a:xfrm>
                <a:off x="3386903" y="1111454"/>
                <a:ext cx="411715" cy="2248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,3</m:t>
                          </m:r>
                        </m:sub>
                      </m:sSub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53ED51C3-E550-4A09-B2DD-40747AC2D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6903" y="1111454"/>
                <a:ext cx="411715" cy="224870"/>
              </a:xfrm>
              <a:prstGeom prst="rect">
                <a:avLst/>
              </a:prstGeom>
              <a:blipFill>
                <a:blip r:embed="rId2"/>
                <a:stretch>
                  <a:fillRect l="-10448" r="-2985" b="-216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7D2B8754-00B3-477E-8DA6-F7C7EE0E3AFC}"/>
                  </a:ext>
                </a:extLst>
              </p:cNvPr>
              <p:cNvSpPr txBox="1"/>
              <p:nvPr/>
            </p:nvSpPr>
            <p:spPr>
              <a:xfrm>
                <a:off x="2216880" y="1104385"/>
                <a:ext cx="411716" cy="2248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7D2B8754-00B3-477E-8DA6-F7C7EE0E3A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6880" y="1104385"/>
                <a:ext cx="411716" cy="224870"/>
              </a:xfrm>
              <a:prstGeom prst="rect">
                <a:avLst/>
              </a:prstGeom>
              <a:blipFill>
                <a:blip r:embed="rId3"/>
                <a:stretch>
                  <a:fillRect l="-10448" r="-2985" b="-216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F782F620-40CB-48AF-B27E-4F84F10D022A}"/>
                  </a:ext>
                </a:extLst>
              </p:cNvPr>
              <p:cNvSpPr txBox="1"/>
              <p:nvPr/>
            </p:nvSpPr>
            <p:spPr>
              <a:xfrm>
                <a:off x="2660862" y="0"/>
                <a:ext cx="69570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F782F620-40CB-48AF-B27E-4F84F10D0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862" y="0"/>
                <a:ext cx="695703" cy="246221"/>
              </a:xfrm>
              <a:prstGeom prst="rect">
                <a:avLst/>
              </a:prstGeom>
              <a:blipFill>
                <a:blip r:embed="rId4"/>
                <a:stretch>
                  <a:fillRect l="-6957" r="-870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E725A603-CD5C-47B0-ABAA-843477EC802B}"/>
                  </a:ext>
                </a:extLst>
              </p:cNvPr>
              <p:cNvSpPr txBox="1"/>
              <p:nvPr/>
            </p:nvSpPr>
            <p:spPr>
              <a:xfrm>
                <a:off x="3374021" y="1634727"/>
                <a:ext cx="411715" cy="2248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3,2</m:t>
                          </m:r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E725A603-CD5C-47B0-ABAA-843477EC8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021" y="1634727"/>
                <a:ext cx="411715" cy="224870"/>
              </a:xfrm>
              <a:prstGeom prst="rect">
                <a:avLst/>
              </a:prstGeom>
              <a:blipFill>
                <a:blip r:embed="rId5"/>
                <a:stretch>
                  <a:fillRect l="-8824" r="-1471" b="-216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90D512B7-A649-4912-8887-9BF31DEED2D2}"/>
                  </a:ext>
                </a:extLst>
              </p:cNvPr>
              <p:cNvSpPr txBox="1"/>
              <p:nvPr/>
            </p:nvSpPr>
            <p:spPr>
              <a:xfrm>
                <a:off x="2207950" y="1590962"/>
                <a:ext cx="407547" cy="2248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1,2</m:t>
                          </m:r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90D512B7-A649-4912-8887-9BF31DEED2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950" y="1590962"/>
                <a:ext cx="407547" cy="224870"/>
              </a:xfrm>
              <a:prstGeom prst="rect">
                <a:avLst/>
              </a:prstGeom>
              <a:blipFill>
                <a:blip r:embed="rId6"/>
                <a:stretch>
                  <a:fillRect l="-10448" r="-1493" b="-1891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DDC108BF-E9C7-4882-B8B5-E7E14360A20E}"/>
              </a:ext>
            </a:extLst>
          </p:cNvPr>
          <p:cNvSpPr txBox="1"/>
          <p:nvPr/>
        </p:nvSpPr>
        <p:spPr>
          <a:xfrm>
            <a:off x="2547131" y="383694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(2)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F0C05FB-8E3D-4279-8FC9-950A33C0D82D}"/>
              </a:ext>
            </a:extLst>
          </p:cNvPr>
          <p:cNvSpPr/>
          <p:nvPr/>
        </p:nvSpPr>
        <p:spPr>
          <a:xfrm>
            <a:off x="4227577" y="3574174"/>
            <a:ext cx="1002858" cy="11950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5158D21-7AB8-4DE2-92B0-9D1AEDEC7B07}"/>
              </a:ext>
            </a:extLst>
          </p:cNvPr>
          <p:cNvSpPr/>
          <p:nvPr/>
        </p:nvSpPr>
        <p:spPr>
          <a:xfrm rot="16200000">
            <a:off x="4732384" y="4143196"/>
            <a:ext cx="1195089" cy="57045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20D6477-093F-47D1-BCDC-C774DD3F48E6}"/>
              </a:ext>
            </a:extLst>
          </p:cNvPr>
          <p:cNvSpPr/>
          <p:nvPr/>
        </p:nvSpPr>
        <p:spPr>
          <a:xfrm>
            <a:off x="5443729" y="4878717"/>
            <a:ext cx="1002858" cy="11950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E2DCB06-02AC-4CB6-8A54-BE16CAE3AD73}"/>
              </a:ext>
            </a:extLst>
          </p:cNvPr>
          <p:cNvSpPr/>
          <p:nvPr/>
        </p:nvSpPr>
        <p:spPr>
          <a:xfrm rot="16200000">
            <a:off x="4732384" y="5447740"/>
            <a:ext cx="1195089" cy="57045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D70DB49-9E4B-41F1-8B1E-6B7461BFEDCC}"/>
              </a:ext>
            </a:extLst>
          </p:cNvPr>
          <p:cNvSpPr/>
          <p:nvPr/>
        </p:nvSpPr>
        <p:spPr>
          <a:xfrm>
            <a:off x="6961566" y="3523489"/>
            <a:ext cx="1002858" cy="11950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C4604E68-3ECD-4308-B3FF-1BA21C570B85}"/>
              </a:ext>
            </a:extLst>
          </p:cNvPr>
          <p:cNvSpPr/>
          <p:nvPr/>
        </p:nvSpPr>
        <p:spPr>
          <a:xfrm>
            <a:off x="8177718" y="3523488"/>
            <a:ext cx="1002858" cy="11950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C507062-BAEF-4727-84A1-4F9F27D6133D}"/>
              </a:ext>
            </a:extLst>
          </p:cNvPr>
          <p:cNvSpPr/>
          <p:nvPr/>
        </p:nvSpPr>
        <p:spPr>
          <a:xfrm>
            <a:off x="6960876" y="4907557"/>
            <a:ext cx="1002858" cy="11950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0592109-C3EE-45D3-A23C-3008E273620D}"/>
              </a:ext>
            </a:extLst>
          </p:cNvPr>
          <p:cNvSpPr/>
          <p:nvPr/>
        </p:nvSpPr>
        <p:spPr>
          <a:xfrm rot="16200000">
            <a:off x="7465683" y="5476579"/>
            <a:ext cx="1195089" cy="57045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871CBCED-7AA6-477C-8F8F-498B07B16A07}"/>
              </a:ext>
            </a:extLst>
          </p:cNvPr>
          <p:cNvSpPr/>
          <p:nvPr/>
        </p:nvSpPr>
        <p:spPr>
          <a:xfrm>
            <a:off x="8162722" y="4907556"/>
            <a:ext cx="1002858" cy="11950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 dirty="0">
              <a:latin typeface="Calibri" panose="020F0502020204030204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F40B5E6-95D1-4CB1-9CF6-4F54B7E32BC7}"/>
              </a:ext>
            </a:extLst>
          </p:cNvPr>
          <p:cNvSpPr txBox="1"/>
          <p:nvPr/>
        </p:nvSpPr>
        <p:spPr>
          <a:xfrm>
            <a:off x="3729377" y="4440068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308305F-EBF2-4FD6-9861-24473C80C23A}"/>
              </a:ext>
            </a:extLst>
          </p:cNvPr>
          <p:cNvSpPr txBox="1"/>
          <p:nvPr/>
        </p:nvSpPr>
        <p:spPr>
          <a:xfrm>
            <a:off x="3734088" y="574654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b)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A472E359-794F-4450-8061-E4989364F28B}"/>
              </a:ext>
            </a:extLst>
          </p:cNvPr>
          <p:cNvSpPr txBox="1"/>
          <p:nvPr/>
        </p:nvSpPr>
        <p:spPr>
          <a:xfrm>
            <a:off x="6554358" y="4440068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c)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5DC22E40-4C2A-4896-A404-96EEA82D96FF}"/>
              </a:ext>
            </a:extLst>
          </p:cNvPr>
          <p:cNvSpPr txBox="1"/>
          <p:nvPr/>
        </p:nvSpPr>
        <p:spPr>
          <a:xfrm>
            <a:off x="6559069" y="574654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d)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E067EB20-DDA0-4CB9-A651-66A0D34333F0}"/>
              </a:ext>
            </a:extLst>
          </p:cNvPr>
          <p:cNvSpPr/>
          <p:nvPr/>
        </p:nvSpPr>
        <p:spPr>
          <a:xfrm>
            <a:off x="7033492" y="1118553"/>
            <a:ext cx="1098891" cy="115391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(1)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7B6F841-54C8-49BD-A31D-E929A9AD6687}"/>
              </a:ext>
            </a:extLst>
          </p:cNvPr>
          <p:cNvSpPr/>
          <p:nvPr/>
        </p:nvSpPr>
        <p:spPr>
          <a:xfrm>
            <a:off x="9107364" y="1118553"/>
            <a:ext cx="1136747" cy="115391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(3)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57E002E8-C3A1-4945-93B9-D22DBF64EDFE}"/>
              </a:ext>
            </a:extLst>
          </p:cNvPr>
          <p:cNvSpPr/>
          <p:nvPr/>
        </p:nvSpPr>
        <p:spPr>
          <a:xfrm rot="16200000">
            <a:off x="7933884" y="1665767"/>
            <a:ext cx="1442806" cy="59492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B6143879-1D2F-4ADE-8163-B63DD9DDB5E6}"/>
              </a:ext>
            </a:extLst>
          </p:cNvPr>
          <p:cNvCxnSpPr>
            <a:cxnSpLocks/>
            <a:stCxn id="29" idx="3"/>
            <a:endCxn id="31" idx="0"/>
          </p:cNvCxnSpPr>
          <p:nvPr/>
        </p:nvCxnSpPr>
        <p:spPr>
          <a:xfrm>
            <a:off x="8132383" y="1695513"/>
            <a:ext cx="493158" cy="0"/>
          </a:xfrm>
          <a:prstGeom prst="straightConnector1">
            <a:avLst/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049DB979-6746-4A7D-8E82-4ACC60D44BD8}"/>
              </a:ext>
            </a:extLst>
          </p:cNvPr>
          <p:cNvCxnSpPr>
            <a:cxnSpLocks/>
            <a:stCxn id="31" idx="2"/>
            <a:endCxn id="30" idx="1"/>
          </p:cNvCxnSpPr>
          <p:nvPr/>
        </p:nvCxnSpPr>
        <p:spPr>
          <a:xfrm>
            <a:off x="8685033" y="1695513"/>
            <a:ext cx="422331" cy="0"/>
          </a:xfrm>
          <a:prstGeom prst="straightConnector1">
            <a:avLst/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Verbinder: gewinkelt 33">
            <a:extLst>
              <a:ext uri="{FF2B5EF4-FFF2-40B4-BE49-F238E27FC236}">
                <a16:creationId xmlns:a16="http://schemas.microsoft.com/office/drawing/2014/main" id="{BC43B296-D824-4C79-B92E-F597A809B205}"/>
              </a:ext>
            </a:extLst>
          </p:cNvPr>
          <p:cNvCxnSpPr>
            <a:cxnSpLocks/>
            <a:stCxn id="30" idx="0"/>
            <a:endCxn id="29" idx="0"/>
          </p:cNvCxnSpPr>
          <p:nvPr/>
        </p:nvCxnSpPr>
        <p:spPr>
          <a:xfrm rot="16200000" flipV="1">
            <a:off x="8629338" y="72153"/>
            <a:ext cx="12700" cy="2092800"/>
          </a:xfrm>
          <a:prstGeom prst="bentConnector3">
            <a:avLst>
              <a:gd name="adj1" fmla="val 1800000"/>
            </a:avLst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52A4142B-435E-48F9-92A9-A110922FB22A}"/>
                  </a:ext>
                </a:extLst>
              </p:cNvPr>
              <p:cNvSpPr txBox="1"/>
              <p:nvPr/>
            </p:nvSpPr>
            <p:spPr>
              <a:xfrm>
                <a:off x="8356012" y="32106"/>
                <a:ext cx="69570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  <m:r>
                        <a:rPr lang="de-DE" sz="1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de-DE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1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52A4142B-435E-48F9-92A9-A110922FB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6012" y="32106"/>
                <a:ext cx="695703" cy="246221"/>
              </a:xfrm>
              <a:prstGeom prst="rect">
                <a:avLst/>
              </a:prstGeom>
              <a:blipFill>
                <a:blip r:embed="rId9"/>
                <a:stretch>
                  <a:fillRect l="-7018" r="-1754" b="-219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feld 39">
            <a:extLst>
              <a:ext uri="{FF2B5EF4-FFF2-40B4-BE49-F238E27FC236}">
                <a16:creationId xmlns:a16="http://schemas.microsoft.com/office/drawing/2014/main" id="{3B8B538A-C0C7-4E37-8D9B-5B000381E327}"/>
              </a:ext>
            </a:extLst>
          </p:cNvPr>
          <p:cNvSpPr txBox="1"/>
          <p:nvPr/>
        </p:nvSpPr>
        <p:spPr>
          <a:xfrm>
            <a:off x="8217199" y="940237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val="2515922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hteck 27">
            <a:extLst>
              <a:ext uri="{FF2B5EF4-FFF2-40B4-BE49-F238E27FC236}">
                <a16:creationId xmlns:a16="http://schemas.microsoft.com/office/drawing/2014/main" id="{5474D81E-09A9-4425-9FA2-5AAFC03AE888}"/>
              </a:ext>
            </a:extLst>
          </p:cNvPr>
          <p:cNvSpPr/>
          <p:nvPr/>
        </p:nvSpPr>
        <p:spPr>
          <a:xfrm>
            <a:off x="2525107" y="296590"/>
            <a:ext cx="1461977" cy="13902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8E9D166-BDB4-4F28-889C-8E39BD16C24E}"/>
              </a:ext>
            </a:extLst>
          </p:cNvPr>
          <p:cNvSpPr/>
          <p:nvPr/>
        </p:nvSpPr>
        <p:spPr>
          <a:xfrm>
            <a:off x="4645152" y="2175724"/>
            <a:ext cx="3919266" cy="216197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61D41AA-6FDB-4B03-9B54-AD3926832E9A}"/>
              </a:ext>
            </a:extLst>
          </p:cNvPr>
          <p:cNvSpPr/>
          <p:nvPr/>
        </p:nvSpPr>
        <p:spPr>
          <a:xfrm>
            <a:off x="5367528" y="2102346"/>
            <a:ext cx="4325112" cy="13266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tifakt Element Heavy" panose="020B0B03050000020004" pitchFamily="34" charset="0"/>
              <a:ea typeface="Artifakt Element Heavy" panose="020B0B030500000200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B6CC7CB-6123-4AF6-BACA-B023460871E1}"/>
              </a:ext>
            </a:extLst>
          </p:cNvPr>
          <p:cNvSpPr txBox="1"/>
          <p:nvPr/>
        </p:nvSpPr>
        <p:spPr>
          <a:xfrm>
            <a:off x="6554756" y="2053436"/>
            <a:ext cx="307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pyva</a:t>
            </a:r>
            <a:endParaRPr lang="de-DE" sz="60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183BF02-DC88-4B32-B8AC-0CB1DF9B4005}"/>
              </a:ext>
            </a:extLst>
          </p:cNvPr>
          <p:cNvSpPr txBox="1"/>
          <p:nvPr/>
        </p:nvSpPr>
        <p:spPr>
          <a:xfrm>
            <a:off x="6541172" y="3039392"/>
            <a:ext cx="2023246" cy="608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2000" dirty="0">
                <a:solidFill>
                  <a:schemeClr val="bg1"/>
                </a:solidFill>
              </a:rPr>
              <a:t>python toolbox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for </a:t>
            </a:r>
            <a:r>
              <a:rPr lang="en-GB" sz="2000" dirty="0" err="1">
                <a:solidFill>
                  <a:schemeClr val="bg1"/>
                </a:solidFill>
              </a:rPr>
              <a:t>vibroacoustics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42EB20E0-D9BE-4A75-B059-C2642F8B283A}"/>
              </a:ext>
            </a:extLst>
          </p:cNvPr>
          <p:cNvCxnSpPr>
            <a:cxnSpLocks/>
          </p:cNvCxnSpPr>
          <p:nvPr/>
        </p:nvCxnSpPr>
        <p:spPr>
          <a:xfrm flipV="1">
            <a:off x="6638068" y="3027879"/>
            <a:ext cx="1813782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 descr="Stimme">
            <a:extLst>
              <a:ext uri="{FF2B5EF4-FFF2-40B4-BE49-F238E27FC236}">
                <a16:creationId xmlns:a16="http://schemas.microsoft.com/office/drawing/2014/main" id="{C559976F-D6CD-43FA-BFFD-A64F16753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80932" y="2175725"/>
            <a:ext cx="1037337" cy="517765"/>
          </a:xfrm>
          <a:prstGeom prst="rect">
            <a:avLst/>
          </a:prstGeom>
        </p:spPr>
      </p:pic>
      <p:grpSp>
        <p:nvGrpSpPr>
          <p:cNvPr id="17" name="Grafik 15" descr="Drahtlos">
            <a:extLst>
              <a:ext uri="{FF2B5EF4-FFF2-40B4-BE49-F238E27FC236}">
                <a16:creationId xmlns:a16="http://schemas.microsoft.com/office/drawing/2014/main" id="{C0DC3A5F-A90A-492E-96F2-9EE09FC2BE21}"/>
              </a:ext>
            </a:extLst>
          </p:cNvPr>
          <p:cNvGrpSpPr/>
          <p:nvPr/>
        </p:nvGrpSpPr>
        <p:grpSpPr>
          <a:xfrm>
            <a:off x="5984056" y="2917584"/>
            <a:ext cx="502397" cy="517766"/>
            <a:chOff x="3316351" y="2851880"/>
            <a:chExt cx="612457" cy="612458"/>
          </a:xfrm>
          <a:solidFill>
            <a:schemeClr val="bg1"/>
          </a:solidFill>
        </p:grpSpPr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22C01402-BF90-4C16-A9D9-86820C4ABF8E}"/>
                </a:ext>
              </a:extLst>
            </p:cNvPr>
            <p:cNvSpPr/>
            <p:nvPr/>
          </p:nvSpPr>
          <p:spPr>
            <a:xfrm>
              <a:off x="3614483" y="3150013"/>
              <a:ext cx="314325" cy="314325"/>
            </a:xfrm>
            <a:custGeom>
              <a:avLst/>
              <a:gdLst>
                <a:gd name="connsiteX0" fmla="*/ 64294 w 314325"/>
                <a:gd name="connsiteY0" fmla="*/ 309086 h 314325"/>
                <a:gd name="connsiteX1" fmla="*/ 7144 w 314325"/>
                <a:gd name="connsiteY1" fmla="*/ 309086 h 314325"/>
                <a:gd name="connsiteX2" fmla="*/ 309086 w 314325"/>
                <a:gd name="connsiteY2" fmla="*/ 7144 h 314325"/>
                <a:gd name="connsiteX3" fmla="*/ 309086 w 314325"/>
                <a:gd name="connsiteY3" fmla="*/ 64294 h 314325"/>
                <a:gd name="connsiteX4" fmla="*/ 64294 w 314325"/>
                <a:gd name="connsiteY4" fmla="*/ 309086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64294" y="309086"/>
                  </a:moveTo>
                  <a:lnTo>
                    <a:pt x="7144" y="309086"/>
                  </a:lnTo>
                  <a:cubicBezTo>
                    <a:pt x="7353" y="142415"/>
                    <a:pt x="142415" y="7353"/>
                    <a:pt x="309086" y="7144"/>
                  </a:cubicBezTo>
                  <a:lnTo>
                    <a:pt x="309086" y="64294"/>
                  </a:lnTo>
                  <a:cubicBezTo>
                    <a:pt x="173956" y="64451"/>
                    <a:pt x="64451" y="173956"/>
                    <a:pt x="64294" y="3090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EEDDD876-AEB8-4774-8CC6-86EE9B0B52FA}"/>
                </a:ext>
              </a:extLst>
            </p:cNvPr>
            <p:cNvSpPr/>
            <p:nvPr/>
          </p:nvSpPr>
          <p:spPr>
            <a:xfrm>
              <a:off x="3465417" y="3001328"/>
              <a:ext cx="457200" cy="457200"/>
            </a:xfrm>
            <a:custGeom>
              <a:avLst/>
              <a:gdLst>
                <a:gd name="connsiteX0" fmla="*/ 64294 w 457200"/>
                <a:gd name="connsiteY0" fmla="*/ 457772 h 457200"/>
                <a:gd name="connsiteX1" fmla="*/ 7144 w 457200"/>
                <a:gd name="connsiteY1" fmla="*/ 457772 h 457200"/>
                <a:gd name="connsiteX2" fmla="*/ 458153 w 457200"/>
                <a:gd name="connsiteY2" fmla="*/ 7144 h 457200"/>
                <a:gd name="connsiteX3" fmla="*/ 458153 w 457200"/>
                <a:gd name="connsiteY3" fmla="*/ 64294 h 457200"/>
                <a:gd name="connsiteX4" fmla="*/ 64294 w 457200"/>
                <a:gd name="connsiteY4" fmla="*/ 457772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64294" y="457772"/>
                  </a:moveTo>
                  <a:lnTo>
                    <a:pt x="7144" y="457772"/>
                  </a:lnTo>
                  <a:cubicBezTo>
                    <a:pt x="7616" y="208944"/>
                    <a:pt x="209324" y="7406"/>
                    <a:pt x="458153" y="7144"/>
                  </a:cubicBezTo>
                  <a:lnTo>
                    <a:pt x="458153" y="64294"/>
                  </a:lnTo>
                  <a:cubicBezTo>
                    <a:pt x="240887" y="64556"/>
                    <a:pt x="64766" y="240507"/>
                    <a:pt x="64294" y="45777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5A3369CC-5359-4163-8DC1-14246289DEE2}"/>
                </a:ext>
              </a:extLst>
            </p:cNvPr>
            <p:cNvSpPr/>
            <p:nvPr/>
          </p:nvSpPr>
          <p:spPr>
            <a:xfrm>
              <a:off x="3316351" y="2851880"/>
              <a:ext cx="609600" cy="609600"/>
            </a:xfrm>
            <a:custGeom>
              <a:avLst/>
              <a:gdLst>
                <a:gd name="connsiteX0" fmla="*/ 64294 w 609600"/>
                <a:gd name="connsiteY0" fmla="*/ 607219 h 609600"/>
                <a:gd name="connsiteX1" fmla="*/ 7144 w 609600"/>
                <a:gd name="connsiteY1" fmla="*/ 607219 h 609600"/>
                <a:gd name="connsiteX2" fmla="*/ 607219 w 609600"/>
                <a:gd name="connsiteY2" fmla="*/ 7144 h 609600"/>
                <a:gd name="connsiteX3" fmla="*/ 607219 w 609600"/>
                <a:gd name="connsiteY3" fmla="*/ 64294 h 609600"/>
                <a:gd name="connsiteX4" fmla="*/ 64294 w 609600"/>
                <a:gd name="connsiteY4" fmla="*/ 60721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" h="609600">
                  <a:moveTo>
                    <a:pt x="64294" y="607219"/>
                  </a:moveTo>
                  <a:lnTo>
                    <a:pt x="7144" y="607219"/>
                  </a:lnTo>
                  <a:cubicBezTo>
                    <a:pt x="7511" y="275959"/>
                    <a:pt x="275959" y="7511"/>
                    <a:pt x="607219" y="7144"/>
                  </a:cubicBezTo>
                  <a:lnTo>
                    <a:pt x="607219" y="64294"/>
                  </a:lnTo>
                  <a:cubicBezTo>
                    <a:pt x="307500" y="64609"/>
                    <a:pt x="64609" y="307500"/>
                    <a:pt x="64294" y="6072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22" name="Rechteck 21">
            <a:extLst>
              <a:ext uri="{FF2B5EF4-FFF2-40B4-BE49-F238E27FC236}">
                <a16:creationId xmlns:a16="http://schemas.microsoft.com/office/drawing/2014/main" id="{9B39860F-1E1D-4515-8CC4-3FE8240B8123}"/>
              </a:ext>
            </a:extLst>
          </p:cNvPr>
          <p:cNvSpPr/>
          <p:nvPr/>
        </p:nvSpPr>
        <p:spPr>
          <a:xfrm>
            <a:off x="5398800" y="2436891"/>
            <a:ext cx="1174784" cy="108124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F278DA4-057F-4972-8CA5-1B3FFABF5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71" y="5211644"/>
            <a:ext cx="4210081" cy="790581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D33A19D7-2B11-42AA-B7F0-7F0AAA49E8FD}"/>
              </a:ext>
            </a:extLst>
          </p:cNvPr>
          <p:cNvSpPr/>
          <p:nvPr/>
        </p:nvSpPr>
        <p:spPr>
          <a:xfrm>
            <a:off x="694685" y="5849825"/>
            <a:ext cx="3690851" cy="304800"/>
          </a:xfrm>
          <a:prstGeom prst="rect">
            <a:avLst/>
          </a:prstGeom>
          <a:solidFill>
            <a:srgbClr val="15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#15b9b4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E208470-8074-45BD-B7B9-35C6402914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936" y="2242439"/>
            <a:ext cx="2063860" cy="2435057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C8DBDAAB-9407-4147-B825-1AED9E42B624}"/>
              </a:ext>
            </a:extLst>
          </p:cNvPr>
          <p:cNvSpPr/>
          <p:nvPr/>
        </p:nvSpPr>
        <p:spPr>
          <a:xfrm>
            <a:off x="694684" y="6231573"/>
            <a:ext cx="3690851" cy="304800"/>
          </a:xfrm>
          <a:prstGeom prst="rect">
            <a:avLst/>
          </a:prstGeom>
          <a:solidFill>
            <a:srgbClr val="E6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#e6e0b4</a:t>
            </a:r>
          </a:p>
        </p:txBody>
      </p:sp>
      <p:pic>
        <p:nvPicPr>
          <p:cNvPr id="21" name="Grafik 20" descr="Stimme">
            <a:extLst>
              <a:ext uri="{FF2B5EF4-FFF2-40B4-BE49-F238E27FC236}">
                <a16:creationId xmlns:a16="http://schemas.microsoft.com/office/drawing/2014/main" id="{42ECCB4F-66C5-4ED3-BEA0-B0C43C2EF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2972" y="215861"/>
            <a:ext cx="1037337" cy="517765"/>
          </a:xfrm>
          <a:prstGeom prst="rect">
            <a:avLst/>
          </a:prstGeom>
        </p:spPr>
      </p:pic>
      <p:grpSp>
        <p:nvGrpSpPr>
          <p:cNvPr id="23" name="Grafik 15" descr="Drahtlos">
            <a:extLst>
              <a:ext uri="{FF2B5EF4-FFF2-40B4-BE49-F238E27FC236}">
                <a16:creationId xmlns:a16="http://schemas.microsoft.com/office/drawing/2014/main" id="{B12EAB24-E3C8-4906-BB8D-3EDA73ACC6BE}"/>
              </a:ext>
            </a:extLst>
          </p:cNvPr>
          <p:cNvGrpSpPr/>
          <p:nvPr/>
        </p:nvGrpSpPr>
        <p:grpSpPr>
          <a:xfrm>
            <a:off x="3256096" y="957720"/>
            <a:ext cx="502397" cy="517766"/>
            <a:chOff x="3316351" y="2851880"/>
            <a:chExt cx="612457" cy="612458"/>
          </a:xfrm>
          <a:solidFill>
            <a:schemeClr val="bg1"/>
          </a:solidFill>
        </p:grpSpPr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52DD00B6-EFED-46DC-B89E-16034EC27BB7}"/>
                </a:ext>
              </a:extLst>
            </p:cNvPr>
            <p:cNvSpPr/>
            <p:nvPr/>
          </p:nvSpPr>
          <p:spPr>
            <a:xfrm>
              <a:off x="3614483" y="3150013"/>
              <a:ext cx="314325" cy="314325"/>
            </a:xfrm>
            <a:custGeom>
              <a:avLst/>
              <a:gdLst>
                <a:gd name="connsiteX0" fmla="*/ 64294 w 314325"/>
                <a:gd name="connsiteY0" fmla="*/ 309086 h 314325"/>
                <a:gd name="connsiteX1" fmla="*/ 7144 w 314325"/>
                <a:gd name="connsiteY1" fmla="*/ 309086 h 314325"/>
                <a:gd name="connsiteX2" fmla="*/ 309086 w 314325"/>
                <a:gd name="connsiteY2" fmla="*/ 7144 h 314325"/>
                <a:gd name="connsiteX3" fmla="*/ 309086 w 314325"/>
                <a:gd name="connsiteY3" fmla="*/ 64294 h 314325"/>
                <a:gd name="connsiteX4" fmla="*/ 64294 w 314325"/>
                <a:gd name="connsiteY4" fmla="*/ 309086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64294" y="309086"/>
                  </a:moveTo>
                  <a:lnTo>
                    <a:pt x="7144" y="309086"/>
                  </a:lnTo>
                  <a:cubicBezTo>
                    <a:pt x="7353" y="142415"/>
                    <a:pt x="142415" y="7353"/>
                    <a:pt x="309086" y="7144"/>
                  </a:cubicBezTo>
                  <a:lnTo>
                    <a:pt x="309086" y="64294"/>
                  </a:lnTo>
                  <a:cubicBezTo>
                    <a:pt x="173956" y="64451"/>
                    <a:pt x="64451" y="173956"/>
                    <a:pt x="64294" y="3090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3FB0ABFF-9CF4-475B-ADED-1091434B3585}"/>
                </a:ext>
              </a:extLst>
            </p:cNvPr>
            <p:cNvSpPr/>
            <p:nvPr/>
          </p:nvSpPr>
          <p:spPr>
            <a:xfrm>
              <a:off x="3465417" y="3001328"/>
              <a:ext cx="457200" cy="457200"/>
            </a:xfrm>
            <a:custGeom>
              <a:avLst/>
              <a:gdLst>
                <a:gd name="connsiteX0" fmla="*/ 64294 w 457200"/>
                <a:gd name="connsiteY0" fmla="*/ 457772 h 457200"/>
                <a:gd name="connsiteX1" fmla="*/ 7144 w 457200"/>
                <a:gd name="connsiteY1" fmla="*/ 457772 h 457200"/>
                <a:gd name="connsiteX2" fmla="*/ 458153 w 457200"/>
                <a:gd name="connsiteY2" fmla="*/ 7144 h 457200"/>
                <a:gd name="connsiteX3" fmla="*/ 458153 w 457200"/>
                <a:gd name="connsiteY3" fmla="*/ 64294 h 457200"/>
                <a:gd name="connsiteX4" fmla="*/ 64294 w 457200"/>
                <a:gd name="connsiteY4" fmla="*/ 457772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64294" y="457772"/>
                  </a:moveTo>
                  <a:lnTo>
                    <a:pt x="7144" y="457772"/>
                  </a:lnTo>
                  <a:cubicBezTo>
                    <a:pt x="7616" y="208944"/>
                    <a:pt x="209324" y="7406"/>
                    <a:pt x="458153" y="7144"/>
                  </a:cubicBezTo>
                  <a:lnTo>
                    <a:pt x="458153" y="64294"/>
                  </a:lnTo>
                  <a:cubicBezTo>
                    <a:pt x="240887" y="64556"/>
                    <a:pt x="64766" y="240507"/>
                    <a:pt x="64294" y="45777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6" name="Freihandform: Form 25">
              <a:extLst>
                <a:ext uri="{FF2B5EF4-FFF2-40B4-BE49-F238E27FC236}">
                  <a16:creationId xmlns:a16="http://schemas.microsoft.com/office/drawing/2014/main" id="{9E8D588F-C262-4967-8EA7-9BEA9966CD7B}"/>
                </a:ext>
              </a:extLst>
            </p:cNvPr>
            <p:cNvSpPr/>
            <p:nvPr/>
          </p:nvSpPr>
          <p:spPr>
            <a:xfrm>
              <a:off x="3316351" y="2851880"/>
              <a:ext cx="609600" cy="609600"/>
            </a:xfrm>
            <a:custGeom>
              <a:avLst/>
              <a:gdLst>
                <a:gd name="connsiteX0" fmla="*/ 64294 w 609600"/>
                <a:gd name="connsiteY0" fmla="*/ 607219 h 609600"/>
                <a:gd name="connsiteX1" fmla="*/ 7144 w 609600"/>
                <a:gd name="connsiteY1" fmla="*/ 607219 h 609600"/>
                <a:gd name="connsiteX2" fmla="*/ 607219 w 609600"/>
                <a:gd name="connsiteY2" fmla="*/ 7144 h 609600"/>
                <a:gd name="connsiteX3" fmla="*/ 607219 w 609600"/>
                <a:gd name="connsiteY3" fmla="*/ 64294 h 609600"/>
                <a:gd name="connsiteX4" fmla="*/ 64294 w 609600"/>
                <a:gd name="connsiteY4" fmla="*/ 60721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" h="609600">
                  <a:moveTo>
                    <a:pt x="64294" y="607219"/>
                  </a:moveTo>
                  <a:lnTo>
                    <a:pt x="7144" y="607219"/>
                  </a:lnTo>
                  <a:cubicBezTo>
                    <a:pt x="7511" y="275959"/>
                    <a:pt x="275959" y="7511"/>
                    <a:pt x="607219" y="7144"/>
                  </a:cubicBezTo>
                  <a:lnTo>
                    <a:pt x="607219" y="64294"/>
                  </a:lnTo>
                  <a:cubicBezTo>
                    <a:pt x="307500" y="64609"/>
                    <a:pt x="64609" y="307500"/>
                    <a:pt x="64294" y="6072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27" name="Rechteck 26">
            <a:extLst>
              <a:ext uri="{FF2B5EF4-FFF2-40B4-BE49-F238E27FC236}">
                <a16:creationId xmlns:a16="http://schemas.microsoft.com/office/drawing/2014/main" id="{595B56B1-46FE-4244-8AAF-AB110501B0CD}"/>
              </a:ext>
            </a:extLst>
          </p:cNvPr>
          <p:cNvSpPr/>
          <p:nvPr/>
        </p:nvSpPr>
        <p:spPr>
          <a:xfrm>
            <a:off x="2670840" y="477027"/>
            <a:ext cx="1174784" cy="108124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4179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0CBDD50D-A419-44D0-BA99-1A235B8C38E2}"/>
              </a:ext>
            </a:extLst>
          </p:cNvPr>
          <p:cNvSpPr/>
          <p:nvPr/>
        </p:nvSpPr>
        <p:spPr>
          <a:xfrm>
            <a:off x="3270668" y="3825044"/>
            <a:ext cx="1476164" cy="151216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 err="1">
                <a:latin typeface="Calibri" panose="020F0502020204030204"/>
              </a:rPr>
              <a:t>cavity</a:t>
            </a:r>
            <a:r>
              <a:rPr lang="de-DE" kern="0" dirty="0">
                <a:latin typeface="Calibri" panose="020F0502020204030204"/>
              </a:rPr>
              <a:t> 1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A52DC88-45A2-446A-BE5A-FB1030CD1AD7}"/>
              </a:ext>
            </a:extLst>
          </p:cNvPr>
          <p:cNvSpPr/>
          <p:nvPr/>
        </p:nvSpPr>
        <p:spPr>
          <a:xfrm>
            <a:off x="7432556" y="3813962"/>
            <a:ext cx="1564306" cy="152325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 err="1">
                <a:latin typeface="Calibri" panose="020F0502020204030204"/>
              </a:rPr>
              <a:t>cavity</a:t>
            </a:r>
            <a:r>
              <a:rPr lang="de-DE" kern="0" dirty="0">
                <a:latin typeface="Calibri" panose="020F0502020204030204"/>
              </a:rPr>
              <a:t> 2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5013A83-8D3F-4BD6-A4AB-FDA6AA4634FA}"/>
              </a:ext>
            </a:extLst>
          </p:cNvPr>
          <p:cNvSpPr/>
          <p:nvPr/>
        </p:nvSpPr>
        <p:spPr>
          <a:xfrm rot="16200000">
            <a:off x="4735615" y="4549364"/>
            <a:ext cx="2052228" cy="78325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A10BF5FF-9C59-4DA0-A7D0-2D0621ECFC3E}"/>
              </a:ext>
            </a:extLst>
          </p:cNvPr>
          <p:cNvCxnSpPr>
            <a:cxnSpLocks/>
            <a:stCxn id="2" idx="3"/>
            <a:endCxn id="19" idx="0"/>
          </p:cNvCxnSpPr>
          <p:nvPr/>
        </p:nvCxnSpPr>
        <p:spPr>
          <a:xfrm>
            <a:off x="4746833" y="4581128"/>
            <a:ext cx="975735" cy="7398"/>
          </a:xfrm>
          <a:prstGeom prst="straightConnector1">
            <a:avLst/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0BFF581D-F592-47DB-82E9-45A110569AE2}"/>
              </a:ext>
            </a:extLst>
          </p:cNvPr>
          <p:cNvCxnSpPr>
            <a:cxnSpLocks/>
            <a:stCxn id="29" idx="2"/>
            <a:endCxn id="4" idx="1"/>
          </p:cNvCxnSpPr>
          <p:nvPr/>
        </p:nvCxnSpPr>
        <p:spPr>
          <a:xfrm flipV="1">
            <a:off x="6179442" y="4575588"/>
            <a:ext cx="1253115" cy="12939"/>
          </a:xfrm>
          <a:prstGeom prst="straightConnector1">
            <a:avLst/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Verbinder: gewinkelt 29">
            <a:extLst>
              <a:ext uri="{FF2B5EF4-FFF2-40B4-BE49-F238E27FC236}">
                <a16:creationId xmlns:a16="http://schemas.microsoft.com/office/drawing/2014/main" id="{4B30A4C3-7783-45AF-B143-FC85E554BEB8}"/>
              </a:ext>
            </a:extLst>
          </p:cNvPr>
          <p:cNvCxnSpPr>
            <a:cxnSpLocks/>
            <a:stCxn id="4" idx="0"/>
            <a:endCxn id="2" idx="0"/>
          </p:cNvCxnSpPr>
          <p:nvPr/>
        </p:nvCxnSpPr>
        <p:spPr>
          <a:xfrm rot="16200000" flipH="1" flipV="1">
            <a:off x="6106189" y="1716523"/>
            <a:ext cx="11083" cy="4205959"/>
          </a:xfrm>
          <a:prstGeom prst="bentConnector3">
            <a:avLst>
              <a:gd name="adj1" fmla="val -13763052"/>
            </a:avLst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B5308D58-C17E-4D8C-B96D-FDDC52AD5609}"/>
                  </a:ext>
                </a:extLst>
              </p:cNvPr>
              <p:cNvSpPr txBox="1"/>
              <p:nvPr/>
            </p:nvSpPr>
            <p:spPr>
              <a:xfrm>
                <a:off x="4708397" y="3226521"/>
                <a:ext cx="103618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m:rPr>
                          <m:nor/>
                        </m:rPr>
                        <a:rPr lang="de-DE" sz="2000" dirty="0"/>
                        <m:t>=</m:t>
                      </m:r>
                      <m:sSub>
                        <m:sSubPr>
                          <m:ctrlPr>
                            <a:rPr lang="de-DE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sSub>
                        <m:sSubPr>
                          <m:ctrlPr>
                            <a:rPr lang="de-DE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/>
                      </m:sSub>
                    </m:oMath>
                  </m:oMathPara>
                </a14:m>
                <a:endParaRPr lang="de-DE" sz="2000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B5308D58-C17E-4D8C-B96D-FDDC52AD5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397" y="3226521"/>
                <a:ext cx="1036181" cy="307777"/>
              </a:xfrm>
              <a:prstGeom prst="rect">
                <a:avLst/>
              </a:prstGeom>
              <a:blipFill>
                <a:blip r:embed="rId2"/>
                <a:stretch>
                  <a:fillRect l="-5882" b="-2352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hteck 26">
            <a:extLst>
              <a:ext uri="{FF2B5EF4-FFF2-40B4-BE49-F238E27FC236}">
                <a16:creationId xmlns:a16="http://schemas.microsoft.com/office/drawing/2014/main" id="{23FE4DBD-9724-4FF1-9572-65FE78B42470}"/>
              </a:ext>
            </a:extLst>
          </p:cNvPr>
          <p:cNvSpPr/>
          <p:nvPr/>
        </p:nvSpPr>
        <p:spPr>
          <a:xfrm>
            <a:off x="5872900" y="3562412"/>
            <a:ext cx="240310" cy="205222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7587843A-8164-43E6-A69F-F35FC8E29F8A}"/>
              </a:ext>
            </a:extLst>
          </p:cNvPr>
          <p:cNvSpPr/>
          <p:nvPr/>
        </p:nvSpPr>
        <p:spPr>
          <a:xfrm rot="16200000">
            <a:off x="5133649" y="4568849"/>
            <a:ext cx="2052228" cy="3935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8F81B29-7334-4CA4-8F36-D2C23FD7CC70}"/>
              </a:ext>
            </a:extLst>
          </p:cNvPr>
          <p:cNvSpPr/>
          <p:nvPr/>
        </p:nvSpPr>
        <p:spPr>
          <a:xfrm>
            <a:off x="5872900" y="1268761"/>
            <a:ext cx="240310" cy="205222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C2AE9ED4-2B8C-4930-A52A-2AC08366C9FC}"/>
              </a:ext>
            </a:extLst>
          </p:cNvPr>
          <p:cNvSpPr/>
          <p:nvPr/>
        </p:nvSpPr>
        <p:spPr>
          <a:xfrm rot="16200000">
            <a:off x="5133649" y="2275198"/>
            <a:ext cx="2052228" cy="3935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07E18A00-901E-4EC2-A537-57BDDE398723}"/>
              </a:ext>
            </a:extLst>
          </p:cNvPr>
          <p:cNvCxnSpPr>
            <a:cxnSpLocks/>
          </p:cNvCxnSpPr>
          <p:nvPr/>
        </p:nvCxnSpPr>
        <p:spPr>
          <a:xfrm>
            <a:off x="5761730" y="1268760"/>
            <a:ext cx="0" cy="20522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rafik 37">
            <a:extLst>
              <a:ext uri="{FF2B5EF4-FFF2-40B4-BE49-F238E27FC236}">
                <a16:creationId xmlns:a16="http://schemas.microsoft.com/office/drawing/2014/main" id="{97B641EE-65BA-4156-9B33-F722DD5A00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 flipV="1">
            <a:off x="5094316" y="4468481"/>
            <a:ext cx="1334826" cy="201490"/>
          </a:xfrm>
          <a:prstGeom prst="rect">
            <a:avLst/>
          </a:prstGeom>
        </p:spPr>
      </p:pic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1BA22678-17AD-4C65-9B82-A146BA9D12AA}"/>
              </a:ext>
            </a:extLst>
          </p:cNvPr>
          <p:cNvCxnSpPr/>
          <p:nvPr/>
        </p:nvCxnSpPr>
        <p:spPr>
          <a:xfrm>
            <a:off x="5656876" y="2132856"/>
            <a:ext cx="2160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10">
            <a:extLst>
              <a:ext uri="{FF2B5EF4-FFF2-40B4-BE49-F238E27FC236}">
                <a16:creationId xmlns:a16="http://schemas.microsoft.com/office/drawing/2014/main" id="{871A1BB8-65DD-4151-B2F3-EF58A45711F3}"/>
              </a:ext>
            </a:extLst>
          </p:cNvPr>
          <p:cNvSpPr txBox="1"/>
          <p:nvPr/>
        </p:nvSpPr>
        <p:spPr>
          <a:xfrm>
            <a:off x="1904588" y="147524"/>
            <a:ext cx="1366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dirty="0"/>
              <a:t>fig10.19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D1AC83-521F-417C-A7F5-3A275F1281DC}"/>
              </a:ext>
            </a:extLst>
          </p:cNvPr>
          <p:cNvSpPr txBox="1"/>
          <p:nvPr/>
        </p:nvSpPr>
        <p:spPr>
          <a:xfrm>
            <a:off x="6547607" y="3100785"/>
            <a:ext cx="570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NCT</a:t>
            </a:r>
          </a:p>
        </p:txBody>
      </p:sp>
      <p:cxnSp>
        <p:nvCxnSpPr>
          <p:cNvPr id="7" name="Verbinder: gekrümmt 6">
            <a:extLst>
              <a:ext uri="{FF2B5EF4-FFF2-40B4-BE49-F238E27FC236}">
                <a16:creationId xmlns:a16="http://schemas.microsoft.com/office/drawing/2014/main" id="{1BE5C7CC-75C9-4AF5-844C-0FB77FD27695}"/>
              </a:ext>
            </a:extLst>
          </p:cNvPr>
          <p:cNvCxnSpPr>
            <a:cxnSpLocks/>
          </p:cNvCxnSpPr>
          <p:nvPr/>
        </p:nvCxnSpPr>
        <p:spPr>
          <a:xfrm rot="10800000">
            <a:off x="6206318" y="3132827"/>
            <a:ext cx="297161" cy="12119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Verbinder: gekrümmt 9">
            <a:extLst>
              <a:ext uri="{FF2B5EF4-FFF2-40B4-BE49-F238E27FC236}">
                <a16:creationId xmlns:a16="http://schemas.microsoft.com/office/drawing/2014/main" id="{102B30C7-35B3-47BC-B8ED-B75146874B35}"/>
              </a:ext>
            </a:extLst>
          </p:cNvPr>
          <p:cNvCxnSpPr>
            <a:cxnSpLocks/>
            <a:endCxn id="29" idx="3"/>
          </p:cNvCxnSpPr>
          <p:nvPr/>
        </p:nvCxnSpPr>
        <p:spPr>
          <a:xfrm rot="10800000" flipV="1">
            <a:off x="6159766" y="3320988"/>
            <a:ext cx="360965" cy="24142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8358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13479A78-3C88-43AB-AD0E-D10DF1ED7778}"/>
              </a:ext>
            </a:extLst>
          </p:cNvPr>
          <p:cNvSpPr/>
          <p:nvPr/>
        </p:nvSpPr>
        <p:spPr>
          <a:xfrm>
            <a:off x="5897471" y="2410284"/>
            <a:ext cx="605454" cy="205222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de-DE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44DE4C1-09EA-47B1-93C7-99A464ED4C87}"/>
              </a:ext>
            </a:extLst>
          </p:cNvPr>
          <p:cNvSpPr/>
          <p:nvPr/>
        </p:nvSpPr>
        <p:spPr>
          <a:xfrm rot="16200000">
            <a:off x="5559175" y="3416721"/>
            <a:ext cx="2052228" cy="3935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6A65FE16-0D48-40F5-ACEF-15E4B6BC008A}"/>
              </a:ext>
            </a:extLst>
          </p:cNvPr>
          <p:cNvGrpSpPr/>
          <p:nvPr/>
        </p:nvGrpSpPr>
        <p:grpSpPr>
          <a:xfrm>
            <a:off x="5685555" y="2410283"/>
            <a:ext cx="201490" cy="2052228"/>
            <a:chOff x="4161555" y="2410284"/>
            <a:chExt cx="201490" cy="2052228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EF96C377-E0D1-4F43-B2B4-41AB6833EB02}"/>
                </a:ext>
              </a:extLst>
            </p:cNvPr>
            <p:cNvSpPr/>
            <p:nvPr/>
          </p:nvSpPr>
          <p:spPr>
            <a:xfrm rot="16200000">
              <a:off x="3236186" y="3397235"/>
              <a:ext cx="2052228" cy="78325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E3997517-7BB8-4A82-B751-C5EF99BBA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 flipV="1">
              <a:off x="3594887" y="3344917"/>
              <a:ext cx="1334826" cy="201490"/>
            </a:xfrm>
            <a:prstGeom prst="rect">
              <a:avLst/>
            </a:prstGeom>
          </p:spPr>
        </p:pic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DC5B16D6-6211-4249-99A1-D8A135742BE9}"/>
              </a:ext>
            </a:extLst>
          </p:cNvPr>
          <p:cNvGrpSpPr/>
          <p:nvPr/>
        </p:nvGrpSpPr>
        <p:grpSpPr>
          <a:xfrm>
            <a:off x="3683732" y="2410283"/>
            <a:ext cx="201490" cy="2052228"/>
            <a:chOff x="2159732" y="2420888"/>
            <a:chExt cx="201490" cy="205222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4E35376-D0BA-43F5-8568-342ADFE096D0}"/>
                </a:ext>
              </a:extLst>
            </p:cNvPr>
            <p:cNvSpPr/>
            <p:nvPr/>
          </p:nvSpPr>
          <p:spPr>
            <a:xfrm rot="16200000">
              <a:off x="1234363" y="3407839"/>
              <a:ext cx="2052228" cy="78325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ADDCC0B5-DC62-47B7-A874-B6AA3A6C4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 flipV="1">
              <a:off x="1593064" y="3344918"/>
              <a:ext cx="1334826" cy="201490"/>
            </a:xfrm>
            <a:prstGeom prst="rect">
              <a:avLst/>
            </a:prstGeom>
          </p:spPr>
        </p:pic>
      </p:grpSp>
      <p:cxnSp>
        <p:nvCxnSpPr>
          <p:cNvPr id="16" name="Gerader Verbinder 48">
            <a:extLst>
              <a:ext uri="{FF2B5EF4-FFF2-40B4-BE49-F238E27FC236}">
                <a16:creationId xmlns:a16="http://schemas.microsoft.com/office/drawing/2014/main" id="{74921DA1-691F-4ED6-8A03-10467E5D1678}"/>
              </a:ext>
            </a:extLst>
          </p:cNvPr>
          <p:cNvCxnSpPr>
            <a:cxnSpLocks noChangeAspect="1"/>
          </p:cNvCxnSpPr>
          <p:nvPr/>
        </p:nvCxnSpPr>
        <p:spPr>
          <a:xfrm flipH="1" flipV="1">
            <a:off x="3787820" y="2564904"/>
            <a:ext cx="1" cy="86793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2CBA45A-B490-4DCF-9164-912C27ED8F48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3823641" y="2787966"/>
                <a:ext cx="477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2CBA45A-B490-4DCF-9164-912C27ED8F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641" y="2787966"/>
                <a:ext cx="47763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Gerader Verbinder 48">
            <a:extLst>
              <a:ext uri="{FF2B5EF4-FFF2-40B4-BE49-F238E27FC236}">
                <a16:creationId xmlns:a16="http://schemas.microsoft.com/office/drawing/2014/main" id="{8F958001-9EC8-4190-9CBA-669809ED6DAA}"/>
              </a:ext>
            </a:extLst>
          </p:cNvPr>
          <p:cNvCxnSpPr>
            <a:cxnSpLocks noChangeAspect="1"/>
          </p:cNvCxnSpPr>
          <p:nvPr/>
        </p:nvCxnSpPr>
        <p:spPr>
          <a:xfrm flipH="1" flipV="1">
            <a:off x="5789140" y="2590458"/>
            <a:ext cx="1" cy="86793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431A5F4-887A-4696-978B-522205A72949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5339917" y="2813520"/>
                <a:ext cx="477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431A5F4-887A-4696-978B-522205A72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917" y="2813520"/>
                <a:ext cx="47763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afik 29" descr="Volume">
            <a:extLst>
              <a:ext uri="{FF2B5EF4-FFF2-40B4-BE49-F238E27FC236}">
                <a16:creationId xmlns:a16="http://schemas.microsoft.com/office/drawing/2014/main" id="{98178969-3A7B-4584-99F4-98B67E0C6676}"/>
              </a:ext>
            </a:extLst>
          </p:cNvPr>
          <p:cNvGrpSpPr/>
          <p:nvPr/>
        </p:nvGrpSpPr>
        <p:grpSpPr>
          <a:xfrm>
            <a:off x="6820992" y="2813520"/>
            <a:ext cx="626119" cy="1119994"/>
            <a:chOff x="5962105" y="3015926"/>
            <a:chExt cx="300990" cy="514350"/>
          </a:xfrm>
          <a:solidFill>
            <a:schemeClr val="bg1">
              <a:lumMod val="85000"/>
            </a:schemeClr>
          </a:solidFill>
        </p:grpSpPr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2FE143E6-20F1-478B-8663-8D2E7D2DC1F5}"/>
                </a:ext>
              </a:extLst>
            </p:cNvPr>
            <p:cNvSpPr/>
            <p:nvPr/>
          </p:nvSpPr>
          <p:spPr>
            <a:xfrm>
              <a:off x="6110695" y="3015926"/>
              <a:ext cx="152400" cy="514350"/>
            </a:xfrm>
            <a:custGeom>
              <a:avLst/>
              <a:gdLst>
                <a:gd name="connsiteX0" fmla="*/ 44291 w 152400"/>
                <a:gd name="connsiteY0" fmla="*/ 7144 h 514350"/>
                <a:gd name="connsiteX1" fmla="*/ 7144 w 152400"/>
                <a:gd name="connsiteY1" fmla="*/ 44291 h 514350"/>
                <a:gd name="connsiteX2" fmla="*/ 7144 w 152400"/>
                <a:gd name="connsiteY2" fmla="*/ 472916 h 514350"/>
                <a:gd name="connsiteX3" fmla="*/ 44291 w 152400"/>
                <a:gd name="connsiteY3" fmla="*/ 510064 h 514350"/>
                <a:gd name="connsiteX4" fmla="*/ 44291 w 152400"/>
                <a:gd name="connsiteY4" fmla="*/ 7144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514350">
                  <a:moveTo>
                    <a:pt x="44291" y="7144"/>
                  </a:moveTo>
                  <a:lnTo>
                    <a:pt x="7144" y="44291"/>
                  </a:lnTo>
                  <a:cubicBezTo>
                    <a:pt x="125254" y="162401"/>
                    <a:pt x="125254" y="354806"/>
                    <a:pt x="7144" y="472916"/>
                  </a:cubicBezTo>
                  <a:lnTo>
                    <a:pt x="44291" y="510064"/>
                  </a:lnTo>
                  <a:cubicBezTo>
                    <a:pt x="183356" y="371951"/>
                    <a:pt x="183356" y="146209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8E5CCB84-721B-43FC-B678-BC55C0DC8EAC}"/>
                </a:ext>
              </a:extLst>
            </p:cNvPr>
            <p:cNvSpPr/>
            <p:nvPr/>
          </p:nvSpPr>
          <p:spPr>
            <a:xfrm>
              <a:off x="6035448" y="3090221"/>
              <a:ext cx="123825" cy="361950"/>
            </a:xfrm>
            <a:custGeom>
              <a:avLst/>
              <a:gdLst>
                <a:gd name="connsiteX0" fmla="*/ 44291 w 123825"/>
                <a:gd name="connsiteY0" fmla="*/ 7144 h 361950"/>
                <a:gd name="connsiteX1" fmla="*/ 7144 w 123825"/>
                <a:gd name="connsiteY1" fmla="*/ 44291 h 361950"/>
                <a:gd name="connsiteX2" fmla="*/ 7144 w 123825"/>
                <a:gd name="connsiteY2" fmla="*/ 324326 h 361950"/>
                <a:gd name="connsiteX3" fmla="*/ 44291 w 123825"/>
                <a:gd name="connsiteY3" fmla="*/ 361474 h 361950"/>
                <a:gd name="connsiteX4" fmla="*/ 44291 w 123825"/>
                <a:gd name="connsiteY4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361950">
                  <a:moveTo>
                    <a:pt x="44291" y="7144"/>
                  </a:moveTo>
                  <a:lnTo>
                    <a:pt x="7144" y="44291"/>
                  </a:lnTo>
                  <a:cubicBezTo>
                    <a:pt x="84296" y="121444"/>
                    <a:pt x="84296" y="246221"/>
                    <a:pt x="7144" y="324326"/>
                  </a:cubicBezTo>
                  <a:lnTo>
                    <a:pt x="44291" y="361474"/>
                  </a:lnTo>
                  <a:cubicBezTo>
                    <a:pt x="142399" y="263366"/>
                    <a:pt x="142399" y="10525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F36082BB-7F94-468E-8900-7E87F2AB57B9}"/>
                </a:ext>
              </a:extLst>
            </p:cNvPr>
            <p:cNvSpPr/>
            <p:nvPr/>
          </p:nvSpPr>
          <p:spPr>
            <a:xfrm>
              <a:off x="5962105" y="3166421"/>
              <a:ext cx="85725" cy="219075"/>
            </a:xfrm>
            <a:custGeom>
              <a:avLst/>
              <a:gdLst>
                <a:gd name="connsiteX0" fmla="*/ 44291 w 85725"/>
                <a:gd name="connsiteY0" fmla="*/ 7144 h 219075"/>
                <a:gd name="connsiteX1" fmla="*/ 7144 w 85725"/>
                <a:gd name="connsiteY1" fmla="*/ 44291 h 219075"/>
                <a:gd name="connsiteX2" fmla="*/ 7144 w 85725"/>
                <a:gd name="connsiteY2" fmla="*/ 174784 h 219075"/>
                <a:gd name="connsiteX3" fmla="*/ 44291 w 85725"/>
                <a:gd name="connsiteY3" fmla="*/ 211931 h 219075"/>
                <a:gd name="connsiteX4" fmla="*/ 44291 w 85725"/>
                <a:gd name="connsiteY4" fmla="*/ 714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219075">
                  <a:moveTo>
                    <a:pt x="44291" y="7144"/>
                  </a:moveTo>
                  <a:lnTo>
                    <a:pt x="7144" y="44291"/>
                  </a:lnTo>
                  <a:cubicBezTo>
                    <a:pt x="43339" y="80486"/>
                    <a:pt x="43339" y="138589"/>
                    <a:pt x="7144" y="174784"/>
                  </a:cubicBezTo>
                  <a:lnTo>
                    <a:pt x="44291" y="211931"/>
                  </a:lnTo>
                  <a:cubicBezTo>
                    <a:pt x="101441" y="154781"/>
                    <a:pt x="101441" y="6334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36" name="Grafik 29" descr="Volume">
            <a:extLst>
              <a:ext uri="{FF2B5EF4-FFF2-40B4-BE49-F238E27FC236}">
                <a16:creationId xmlns:a16="http://schemas.microsoft.com/office/drawing/2014/main" id="{36262DD3-4951-43F9-8032-3E3809D11A97}"/>
              </a:ext>
            </a:extLst>
          </p:cNvPr>
          <p:cNvGrpSpPr/>
          <p:nvPr/>
        </p:nvGrpSpPr>
        <p:grpSpPr>
          <a:xfrm>
            <a:off x="4169280" y="2789530"/>
            <a:ext cx="626119" cy="1119994"/>
            <a:chOff x="5962105" y="3015926"/>
            <a:chExt cx="300990" cy="514350"/>
          </a:xfrm>
          <a:solidFill>
            <a:schemeClr val="bg1">
              <a:lumMod val="85000"/>
            </a:schemeClr>
          </a:solidFill>
        </p:grpSpPr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3FBD94AE-7A51-448A-A2CE-FC51582B8675}"/>
                </a:ext>
              </a:extLst>
            </p:cNvPr>
            <p:cNvSpPr/>
            <p:nvPr/>
          </p:nvSpPr>
          <p:spPr>
            <a:xfrm>
              <a:off x="6110695" y="3015926"/>
              <a:ext cx="152400" cy="514350"/>
            </a:xfrm>
            <a:custGeom>
              <a:avLst/>
              <a:gdLst>
                <a:gd name="connsiteX0" fmla="*/ 44291 w 152400"/>
                <a:gd name="connsiteY0" fmla="*/ 7144 h 514350"/>
                <a:gd name="connsiteX1" fmla="*/ 7144 w 152400"/>
                <a:gd name="connsiteY1" fmla="*/ 44291 h 514350"/>
                <a:gd name="connsiteX2" fmla="*/ 7144 w 152400"/>
                <a:gd name="connsiteY2" fmla="*/ 472916 h 514350"/>
                <a:gd name="connsiteX3" fmla="*/ 44291 w 152400"/>
                <a:gd name="connsiteY3" fmla="*/ 510064 h 514350"/>
                <a:gd name="connsiteX4" fmla="*/ 44291 w 152400"/>
                <a:gd name="connsiteY4" fmla="*/ 7144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514350">
                  <a:moveTo>
                    <a:pt x="44291" y="7144"/>
                  </a:moveTo>
                  <a:lnTo>
                    <a:pt x="7144" y="44291"/>
                  </a:lnTo>
                  <a:cubicBezTo>
                    <a:pt x="125254" y="162401"/>
                    <a:pt x="125254" y="354806"/>
                    <a:pt x="7144" y="472916"/>
                  </a:cubicBezTo>
                  <a:lnTo>
                    <a:pt x="44291" y="510064"/>
                  </a:lnTo>
                  <a:cubicBezTo>
                    <a:pt x="183356" y="371951"/>
                    <a:pt x="183356" y="146209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44486480-1D2D-4741-8579-AC037A4C2309}"/>
                </a:ext>
              </a:extLst>
            </p:cNvPr>
            <p:cNvSpPr/>
            <p:nvPr/>
          </p:nvSpPr>
          <p:spPr>
            <a:xfrm>
              <a:off x="6035448" y="3090221"/>
              <a:ext cx="123825" cy="361950"/>
            </a:xfrm>
            <a:custGeom>
              <a:avLst/>
              <a:gdLst>
                <a:gd name="connsiteX0" fmla="*/ 44291 w 123825"/>
                <a:gd name="connsiteY0" fmla="*/ 7144 h 361950"/>
                <a:gd name="connsiteX1" fmla="*/ 7144 w 123825"/>
                <a:gd name="connsiteY1" fmla="*/ 44291 h 361950"/>
                <a:gd name="connsiteX2" fmla="*/ 7144 w 123825"/>
                <a:gd name="connsiteY2" fmla="*/ 324326 h 361950"/>
                <a:gd name="connsiteX3" fmla="*/ 44291 w 123825"/>
                <a:gd name="connsiteY3" fmla="*/ 361474 h 361950"/>
                <a:gd name="connsiteX4" fmla="*/ 44291 w 123825"/>
                <a:gd name="connsiteY4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361950">
                  <a:moveTo>
                    <a:pt x="44291" y="7144"/>
                  </a:moveTo>
                  <a:lnTo>
                    <a:pt x="7144" y="44291"/>
                  </a:lnTo>
                  <a:cubicBezTo>
                    <a:pt x="84296" y="121444"/>
                    <a:pt x="84296" y="246221"/>
                    <a:pt x="7144" y="324326"/>
                  </a:cubicBezTo>
                  <a:lnTo>
                    <a:pt x="44291" y="361474"/>
                  </a:lnTo>
                  <a:cubicBezTo>
                    <a:pt x="142399" y="263366"/>
                    <a:pt x="142399" y="10525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D255DF27-0942-4910-9946-F5C97FD3A4BE}"/>
                </a:ext>
              </a:extLst>
            </p:cNvPr>
            <p:cNvSpPr/>
            <p:nvPr/>
          </p:nvSpPr>
          <p:spPr>
            <a:xfrm>
              <a:off x="5962105" y="3166421"/>
              <a:ext cx="85725" cy="219075"/>
            </a:xfrm>
            <a:custGeom>
              <a:avLst/>
              <a:gdLst>
                <a:gd name="connsiteX0" fmla="*/ 44291 w 85725"/>
                <a:gd name="connsiteY0" fmla="*/ 7144 h 219075"/>
                <a:gd name="connsiteX1" fmla="*/ 7144 w 85725"/>
                <a:gd name="connsiteY1" fmla="*/ 44291 h 219075"/>
                <a:gd name="connsiteX2" fmla="*/ 7144 w 85725"/>
                <a:gd name="connsiteY2" fmla="*/ 174784 h 219075"/>
                <a:gd name="connsiteX3" fmla="*/ 44291 w 85725"/>
                <a:gd name="connsiteY3" fmla="*/ 211931 h 219075"/>
                <a:gd name="connsiteX4" fmla="*/ 44291 w 85725"/>
                <a:gd name="connsiteY4" fmla="*/ 714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219075">
                  <a:moveTo>
                    <a:pt x="44291" y="7144"/>
                  </a:moveTo>
                  <a:lnTo>
                    <a:pt x="7144" y="44291"/>
                  </a:lnTo>
                  <a:cubicBezTo>
                    <a:pt x="43339" y="80486"/>
                    <a:pt x="43339" y="138589"/>
                    <a:pt x="7144" y="174784"/>
                  </a:cubicBezTo>
                  <a:lnTo>
                    <a:pt x="44291" y="211931"/>
                  </a:lnTo>
                  <a:cubicBezTo>
                    <a:pt x="101441" y="154781"/>
                    <a:pt x="101441" y="6334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685888BB-1FED-4979-B89E-5DB434C7B0A5}"/>
                  </a:ext>
                </a:extLst>
              </p:cNvPr>
              <p:cNvSpPr txBox="1"/>
              <p:nvPr/>
            </p:nvSpPr>
            <p:spPr>
              <a:xfrm>
                <a:off x="4054184" y="3206752"/>
                <a:ext cx="929806" cy="2772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b="1" i="1">
                              <a:latin typeface="Cambria Math" panose="02040503050406030204" pitchFamily="18" charset="0"/>
                            </a:rPr>
                            <m:t>𝑫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𝑑𝑖𝑟</m:t>
                          </m:r>
                        </m:sub>
                        <m: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685888BB-1FED-4979-B89E-5DB434C7B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184" y="3206752"/>
                <a:ext cx="929806" cy="277255"/>
              </a:xfrm>
              <a:prstGeom prst="rect">
                <a:avLst/>
              </a:prstGeom>
              <a:blipFill>
                <a:blip r:embed="rId5"/>
                <a:stretch>
                  <a:fillRect l="-5229" t="-2174" r="-8497" b="-3260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B1BD4D93-6A9D-40C1-9DFE-F6BEDE45F529}"/>
                  </a:ext>
                </a:extLst>
              </p:cNvPr>
              <p:cNvSpPr txBox="1"/>
              <p:nvPr/>
            </p:nvSpPr>
            <p:spPr>
              <a:xfrm>
                <a:off x="6678362" y="3206751"/>
                <a:ext cx="929806" cy="2772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b="1" i="1">
                              <a:latin typeface="Cambria Math" panose="02040503050406030204" pitchFamily="18" charset="0"/>
                            </a:rPr>
                            <m:t>𝑫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𝑑𝑖𝑟</m:t>
                          </m:r>
                        </m:sub>
                        <m: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B1BD4D93-6A9D-40C1-9DFE-F6BEDE45F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8362" y="3206751"/>
                <a:ext cx="929806" cy="277255"/>
              </a:xfrm>
              <a:prstGeom prst="rect">
                <a:avLst/>
              </a:prstGeom>
              <a:blipFill>
                <a:blip r:embed="rId6"/>
                <a:stretch>
                  <a:fillRect l="-5921" t="-2174" r="-9211" b="-3260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F176A663-DF7D-4EE5-8BE3-E0923FA9F61A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3784477" y="2168861"/>
            <a:ext cx="0" cy="24142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68E4B916-F88F-4A11-AF43-1AE7AA7408F1}"/>
              </a:ext>
            </a:extLst>
          </p:cNvPr>
          <p:cNvCxnSpPr>
            <a:cxnSpLocks/>
          </p:cNvCxnSpPr>
          <p:nvPr/>
        </p:nvCxnSpPr>
        <p:spPr>
          <a:xfrm flipV="1">
            <a:off x="6589336" y="2181530"/>
            <a:ext cx="0" cy="24142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E86C742A-A72E-40DF-8FE3-23DF5F8D46BA}"/>
              </a:ext>
            </a:extLst>
          </p:cNvPr>
          <p:cNvCxnSpPr>
            <a:cxnSpLocks/>
          </p:cNvCxnSpPr>
          <p:nvPr/>
        </p:nvCxnSpPr>
        <p:spPr>
          <a:xfrm flipV="1">
            <a:off x="5785798" y="2168860"/>
            <a:ext cx="0" cy="24142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71E305CA-AE5A-444F-8911-E8BF0E37720B}"/>
              </a:ext>
            </a:extLst>
          </p:cNvPr>
          <p:cNvSpPr txBox="1"/>
          <p:nvPr/>
        </p:nvSpPr>
        <p:spPr>
          <a:xfrm>
            <a:off x="3633634" y="18295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43A2D9A2-8EFD-4382-864B-B8003FB46342}"/>
              </a:ext>
            </a:extLst>
          </p:cNvPr>
          <p:cNvSpPr txBox="1"/>
          <p:nvPr/>
        </p:nvSpPr>
        <p:spPr>
          <a:xfrm>
            <a:off x="5634955" y="18410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220D5C94-2A06-4AAE-BB6C-A589006D526E}"/>
              </a:ext>
            </a:extLst>
          </p:cNvPr>
          <p:cNvSpPr txBox="1"/>
          <p:nvPr/>
        </p:nvSpPr>
        <p:spPr>
          <a:xfrm>
            <a:off x="6434446" y="18410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C31F9C27-28C8-4026-B498-E5874272FDEA}"/>
                  </a:ext>
                </a:extLst>
              </p:cNvPr>
              <p:cNvSpPr txBox="1"/>
              <p:nvPr/>
            </p:nvSpPr>
            <p:spPr>
              <a:xfrm>
                <a:off x="5956235" y="3284985"/>
                <a:ext cx="51462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1" i="1">
                                  <a:latin typeface="Cambria Math" panose="02040503050406030204" pitchFamily="18" charset="0"/>
                                </a:rPr>
                                <m:t>𝑫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C31F9C27-28C8-4026-B498-E5874272F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235" y="3284985"/>
                <a:ext cx="514628" cy="276999"/>
              </a:xfrm>
              <a:prstGeom prst="rect">
                <a:avLst/>
              </a:prstGeom>
              <a:blipFill>
                <a:blip r:embed="rId7"/>
                <a:stretch>
                  <a:fillRect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feld 110">
            <a:extLst>
              <a:ext uri="{FF2B5EF4-FFF2-40B4-BE49-F238E27FC236}">
                <a16:creationId xmlns:a16="http://schemas.microsoft.com/office/drawing/2014/main" id="{19B84FBC-4296-4DF3-9234-EF5387DBBEC7}"/>
              </a:ext>
            </a:extLst>
          </p:cNvPr>
          <p:cNvSpPr txBox="1"/>
          <p:nvPr/>
        </p:nvSpPr>
        <p:spPr>
          <a:xfrm>
            <a:off x="1904588" y="147524"/>
            <a:ext cx="1366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dirty="0"/>
              <a:t>fig10.20</a:t>
            </a:r>
          </a:p>
        </p:txBody>
      </p:sp>
    </p:spTree>
    <p:extLst>
      <p:ext uri="{BB962C8B-B14F-4D97-AF65-F5344CB8AC3E}">
        <p14:creationId xmlns:p14="http://schemas.microsoft.com/office/powerpoint/2010/main" val="2435071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05110561-B510-4D02-BCAE-3AD03612219D}"/>
              </a:ext>
            </a:extLst>
          </p:cNvPr>
          <p:cNvSpPr/>
          <p:nvPr/>
        </p:nvSpPr>
        <p:spPr>
          <a:xfrm>
            <a:off x="5682758" y="307220"/>
            <a:ext cx="6248273" cy="5051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3825223-E41D-419E-A8AA-45D860F62C96}"/>
              </a:ext>
            </a:extLst>
          </p:cNvPr>
          <p:cNvSpPr/>
          <p:nvPr/>
        </p:nvSpPr>
        <p:spPr>
          <a:xfrm>
            <a:off x="353919" y="1699507"/>
            <a:ext cx="1476164" cy="151216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SEA (1)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C115BE5-0D30-4308-BE33-110EF7696D94}"/>
              </a:ext>
            </a:extLst>
          </p:cNvPr>
          <p:cNvSpPr/>
          <p:nvPr/>
        </p:nvSpPr>
        <p:spPr>
          <a:xfrm>
            <a:off x="3967167" y="1679280"/>
            <a:ext cx="1564306" cy="152325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SEA (2)</a:t>
            </a:r>
          </a:p>
        </p:txBody>
      </p:sp>
      <p:cxnSp>
        <p:nvCxnSpPr>
          <p:cNvPr id="7" name="Verbinder: gewinkelt 6">
            <a:extLst>
              <a:ext uri="{FF2B5EF4-FFF2-40B4-BE49-F238E27FC236}">
                <a16:creationId xmlns:a16="http://schemas.microsoft.com/office/drawing/2014/main" id="{0BF1F64C-10D1-4897-BD69-CC070CB8EA6E}"/>
              </a:ext>
            </a:extLst>
          </p:cNvPr>
          <p:cNvCxnSpPr>
            <a:cxnSpLocks/>
            <a:stCxn id="3" idx="0"/>
            <a:endCxn id="2" idx="0"/>
          </p:cNvCxnSpPr>
          <p:nvPr/>
        </p:nvCxnSpPr>
        <p:spPr>
          <a:xfrm rot="16200000" flipH="1" flipV="1">
            <a:off x="2910547" y="-139267"/>
            <a:ext cx="20227" cy="3657319"/>
          </a:xfrm>
          <a:prstGeom prst="bentConnector3">
            <a:avLst>
              <a:gd name="adj1" fmla="val -1943897"/>
            </a:avLst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F782F620-40CB-48AF-B27E-4F84F10D022A}"/>
                  </a:ext>
                </a:extLst>
              </p:cNvPr>
              <p:cNvSpPr txBox="1"/>
              <p:nvPr/>
            </p:nvSpPr>
            <p:spPr>
              <a:xfrm>
                <a:off x="2715300" y="913177"/>
                <a:ext cx="33079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F782F620-40CB-48AF-B27E-4F84F10D0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300" y="913177"/>
                <a:ext cx="330796" cy="246221"/>
              </a:xfrm>
              <a:prstGeom prst="rect">
                <a:avLst/>
              </a:prstGeom>
              <a:blipFill>
                <a:blip r:embed="rId2"/>
                <a:stretch>
                  <a:fillRect l="-14545" r="-1818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DDC108BF-E9C7-4882-B8B5-E7E14360A20E}"/>
              </a:ext>
            </a:extLst>
          </p:cNvPr>
          <p:cNvSpPr txBox="1"/>
          <p:nvPr/>
        </p:nvSpPr>
        <p:spPr>
          <a:xfrm>
            <a:off x="2558839" y="3798832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FEM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3633CE7C-577B-4EAC-AAC8-550628091D42}"/>
              </a:ext>
            </a:extLst>
          </p:cNvPr>
          <p:cNvGrpSpPr/>
          <p:nvPr/>
        </p:nvGrpSpPr>
        <p:grpSpPr>
          <a:xfrm rot="16200000">
            <a:off x="1757843" y="2347867"/>
            <a:ext cx="2205488" cy="679306"/>
            <a:chOff x="2943213" y="470951"/>
            <a:chExt cx="4716524" cy="1452724"/>
          </a:xfrm>
        </p:grpSpPr>
        <p:sp>
          <p:nvSpPr>
            <p:cNvPr id="48" name="Parallelogramm 47">
              <a:extLst>
                <a:ext uri="{FF2B5EF4-FFF2-40B4-BE49-F238E27FC236}">
                  <a16:creationId xmlns:a16="http://schemas.microsoft.com/office/drawing/2014/main" id="{72983F11-785C-451E-9316-145454165692}"/>
                </a:ext>
              </a:extLst>
            </p:cNvPr>
            <p:cNvSpPr/>
            <p:nvPr/>
          </p:nvSpPr>
          <p:spPr>
            <a:xfrm>
              <a:off x="2943213" y="478765"/>
              <a:ext cx="4716524" cy="1444910"/>
            </a:xfrm>
            <a:prstGeom prst="parallelogram">
              <a:avLst>
                <a:gd name="adj" fmla="val 51019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51" name="Gruppieren 50">
              <a:extLst>
                <a:ext uri="{FF2B5EF4-FFF2-40B4-BE49-F238E27FC236}">
                  <a16:creationId xmlns:a16="http://schemas.microsoft.com/office/drawing/2014/main" id="{886EEB21-DB43-4942-BA68-8ABC4200B788}"/>
                </a:ext>
              </a:extLst>
            </p:cNvPr>
            <p:cNvGrpSpPr/>
            <p:nvPr/>
          </p:nvGrpSpPr>
          <p:grpSpPr>
            <a:xfrm>
              <a:off x="3090943" y="470951"/>
              <a:ext cx="4424778" cy="1444910"/>
              <a:chOff x="1155334" y="1924515"/>
              <a:chExt cx="4424778" cy="1444910"/>
            </a:xfrm>
          </p:grpSpPr>
          <p:cxnSp>
            <p:nvCxnSpPr>
              <p:cNvPr id="52" name="Gerader Verbinder 51">
                <a:extLst>
                  <a:ext uri="{FF2B5EF4-FFF2-40B4-BE49-F238E27FC236}">
                    <a16:creationId xmlns:a16="http://schemas.microsoft.com/office/drawing/2014/main" id="{CB621942-1499-42B9-A38C-0375CC4855FB}"/>
                  </a:ext>
                </a:extLst>
              </p:cNvPr>
              <p:cNvCxnSpPr/>
              <p:nvPr/>
            </p:nvCxnSpPr>
            <p:spPr>
              <a:xfrm>
                <a:off x="1619672" y="2168860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>
                <a:extLst>
                  <a:ext uri="{FF2B5EF4-FFF2-40B4-BE49-F238E27FC236}">
                    <a16:creationId xmlns:a16="http://schemas.microsoft.com/office/drawing/2014/main" id="{9E386A50-A26F-48ED-B212-B99B58EF17FE}"/>
                  </a:ext>
                </a:extLst>
              </p:cNvPr>
              <p:cNvCxnSpPr/>
              <p:nvPr/>
            </p:nvCxnSpPr>
            <p:spPr>
              <a:xfrm>
                <a:off x="1511660" y="2411887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Gerader Verbinder 53">
                <a:extLst>
                  <a:ext uri="{FF2B5EF4-FFF2-40B4-BE49-F238E27FC236}">
                    <a16:creationId xmlns:a16="http://schemas.microsoft.com/office/drawing/2014/main" id="{17815559-98A5-4431-9082-63E557D690DB}"/>
                  </a:ext>
                </a:extLst>
              </p:cNvPr>
              <p:cNvCxnSpPr/>
              <p:nvPr/>
            </p:nvCxnSpPr>
            <p:spPr>
              <a:xfrm>
                <a:off x="1385646" y="2654784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Gerader Verbinder 54">
                <a:extLst>
                  <a:ext uri="{FF2B5EF4-FFF2-40B4-BE49-F238E27FC236}">
                    <a16:creationId xmlns:a16="http://schemas.microsoft.com/office/drawing/2014/main" id="{C84C64DF-168D-46ED-A538-A70717CB948B}"/>
                  </a:ext>
                </a:extLst>
              </p:cNvPr>
              <p:cNvCxnSpPr/>
              <p:nvPr/>
            </p:nvCxnSpPr>
            <p:spPr>
              <a:xfrm>
                <a:off x="1273920" y="2897941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Gerader Verbinder 55">
                <a:extLst>
                  <a:ext uri="{FF2B5EF4-FFF2-40B4-BE49-F238E27FC236}">
                    <a16:creationId xmlns:a16="http://schemas.microsoft.com/office/drawing/2014/main" id="{C862A8FF-4F27-45BD-8FDC-918A67C049E9}"/>
                  </a:ext>
                </a:extLst>
              </p:cNvPr>
              <p:cNvCxnSpPr/>
              <p:nvPr/>
            </p:nvCxnSpPr>
            <p:spPr>
              <a:xfrm>
                <a:off x="1155334" y="3140968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Gerader Verbinder 56">
                <a:extLst>
                  <a:ext uri="{FF2B5EF4-FFF2-40B4-BE49-F238E27FC236}">
                    <a16:creationId xmlns:a16="http://schemas.microsoft.com/office/drawing/2014/main" id="{1DAD7022-B242-49F3-BFDB-47E66937D605}"/>
                  </a:ext>
                </a:extLst>
              </p:cNvPr>
              <p:cNvCxnSpPr/>
              <p:nvPr/>
            </p:nvCxnSpPr>
            <p:spPr>
              <a:xfrm flipH="1">
                <a:off x="131061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Gerader Verbinder 57">
                <a:extLst>
                  <a:ext uri="{FF2B5EF4-FFF2-40B4-BE49-F238E27FC236}">
                    <a16:creationId xmlns:a16="http://schemas.microsoft.com/office/drawing/2014/main" id="{3D2BB558-F8E6-4707-9C69-FEFE4450E16F}"/>
                  </a:ext>
                </a:extLst>
              </p:cNvPr>
              <p:cNvCxnSpPr/>
              <p:nvPr/>
            </p:nvCxnSpPr>
            <p:spPr>
              <a:xfrm flipH="1">
                <a:off x="159525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>
                <a:extLst>
                  <a:ext uri="{FF2B5EF4-FFF2-40B4-BE49-F238E27FC236}">
                    <a16:creationId xmlns:a16="http://schemas.microsoft.com/office/drawing/2014/main" id="{FABD1A9A-24C6-4EBB-9525-8CE5D53B9B9F}"/>
                  </a:ext>
                </a:extLst>
              </p:cNvPr>
              <p:cNvCxnSpPr/>
              <p:nvPr/>
            </p:nvCxnSpPr>
            <p:spPr>
              <a:xfrm flipH="1">
                <a:off x="187990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Gerader Verbinder 59">
                <a:extLst>
                  <a:ext uri="{FF2B5EF4-FFF2-40B4-BE49-F238E27FC236}">
                    <a16:creationId xmlns:a16="http://schemas.microsoft.com/office/drawing/2014/main" id="{3D8BB633-4448-4B04-A580-7BA0695D33A6}"/>
                  </a:ext>
                </a:extLst>
              </p:cNvPr>
              <p:cNvCxnSpPr/>
              <p:nvPr/>
            </p:nvCxnSpPr>
            <p:spPr>
              <a:xfrm flipH="1">
                <a:off x="216454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>
                <a:extLst>
                  <a:ext uri="{FF2B5EF4-FFF2-40B4-BE49-F238E27FC236}">
                    <a16:creationId xmlns:a16="http://schemas.microsoft.com/office/drawing/2014/main" id="{73057FD6-D6F7-44C9-BE7E-5389EC52EB2D}"/>
                  </a:ext>
                </a:extLst>
              </p:cNvPr>
              <p:cNvCxnSpPr/>
              <p:nvPr/>
            </p:nvCxnSpPr>
            <p:spPr>
              <a:xfrm flipH="1">
                <a:off x="244919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Gerader Verbinder 61">
                <a:extLst>
                  <a:ext uri="{FF2B5EF4-FFF2-40B4-BE49-F238E27FC236}">
                    <a16:creationId xmlns:a16="http://schemas.microsoft.com/office/drawing/2014/main" id="{0AB07BBA-93D1-450A-B098-FD5D0CD6A544}"/>
                  </a:ext>
                </a:extLst>
              </p:cNvPr>
              <p:cNvCxnSpPr/>
              <p:nvPr/>
            </p:nvCxnSpPr>
            <p:spPr>
              <a:xfrm flipH="1">
                <a:off x="273383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>
                <a:extLst>
                  <a:ext uri="{FF2B5EF4-FFF2-40B4-BE49-F238E27FC236}">
                    <a16:creationId xmlns:a16="http://schemas.microsoft.com/office/drawing/2014/main" id="{065B30CB-551A-432F-B532-F16D65255FE4}"/>
                  </a:ext>
                </a:extLst>
              </p:cNvPr>
              <p:cNvCxnSpPr/>
              <p:nvPr/>
            </p:nvCxnSpPr>
            <p:spPr>
              <a:xfrm flipH="1">
                <a:off x="301848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>
                <a:extLst>
                  <a:ext uri="{FF2B5EF4-FFF2-40B4-BE49-F238E27FC236}">
                    <a16:creationId xmlns:a16="http://schemas.microsoft.com/office/drawing/2014/main" id="{94F2D22E-D688-46FB-9B6F-61C98B37B2C5}"/>
                  </a:ext>
                </a:extLst>
              </p:cNvPr>
              <p:cNvCxnSpPr/>
              <p:nvPr/>
            </p:nvCxnSpPr>
            <p:spPr>
              <a:xfrm flipH="1">
                <a:off x="330312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>
                <a:extLst>
                  <a:ext uri="{FF2B5EF4-FFF2-40B4-BE49-F238E27FC236}">
                    <a16:creationId xmlns:a16="http://schemas.microsoft.com/office/drawing/2014/main" id="{2ED16C31-4FCD-47FC-B138-61A3455E84BB}"/>
                  </a:ext>
                </a:extLst>
              </p:cNvPr>
              <p:cNvCxnSpPr/>
              <p:nvPr/>
            </p:nvCxnSpPr>
            <p:spPr>
              <a:xfrm flipH="1">
                <a:off x="358777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>
                <a:extLst>
                  <a:ext uri="{FF2B5EF4-FFF2-40B4-BE49-F238E27FC236}">
                    <a16:creationId xmlns:a16="http://schemas.microsoft.com/office/drawing/2014/main" id="{AFCD3713-8E5F-48E9-AEA2-4DF940F664AA}"/>
                  </a:ext>
                </a:extLst>
              </p:cNvPr>
              <p:cNvCxnSpPr/>
              <p:nvPr/>
            </p:nvCxnSpPr>
            <p:spPr>
              <a:xfrm flipH="1">
                <a:off x="387241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Gerader Verbinder 66">
                <a:extLst>
                  <a:ext uri="{FF2B5EF4-FFF2-40B4-BE49-F238E27FC236}">
                    <a16:creationId xmlns:a16="http://schemas.microsoft.com/office/drawing/2014/main" id="{A8FDAB9C-6107-4B4B-AB26-1BA944ECF326}"/>
                  </a:ext>
                </a:extLst>
              </p:cNvPr>
              <p:cNvCxnSpPr/>
              <p:nvPr/>
            </p:nvCxnSpPr>
            <p:spPr>
              <a:xfrm flipH="1">
                <a:off x="415706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>
                <a:extLst>
                  <a:ext uri="{FF2B5EF4-FFF2-40B4-BE49-F238E27FC236}">
                    <a16:creationId xmlns:a16="http://schemas.microsoft.com/office/drawing/2014/main" id="{51398915-9372-49AD-BB92-DF1C1272781E}"/>
                  </a:ext>
                </a:extLst>
              </p:cNvPr>
              <p:cNvCxnSpPr/>
              <p:nvPr/>
            </p:nvCxnSpPr>
            <p:spPr>
              <a:xfrm flipH="1">
                <a:off x="444170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Gerader Verbinder 68">
                <a:extLst>
                  <a:ext uri="{FF2B5EF4-FFF2-40B4-BE49-F238E27FC236}">
                    <a16:creationId xmlns:a16="http://schemas.microsoft.com/office/drawing/2014/main" id="{89D26E47-212C-476C-A6DF-052368E6C4D1}"/>
                  </a:ext>
                </a:extLst>
              </p:cNvPr>
              <p:cNvCxnSpPr/>
              <p:nvPr/>
            </p:nvCxnSpPr>
            <p:spPr>
              <a:xfrm flipH="1">
                <a:off x="472634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FE3CFBA0-535E-4179-82AC-2B54E1BB08AA}"/>
              </a:ext>
            </a:extLst>
          </p:cNvPr>
          <p:cNvSpPr/>
          <p:nvPr/>
        </p:nvSpPr>
        <p:spPr>
          <a:xfrm>
            <a:off x="2015427" y="1942046"/>
            <a:ext cx="361371" cy="367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Pfeil: nach rechts 69">
            <a:extLst>
              <a:ext uri="{FF2B5EF4-FFF2-40B4-BE49-F238E27FC236}">
                <a16:creationId xmlns:a16="http://schemas.microsoft.com/office/drawing/2014/main" id="{FFBC0998-79A0-4F30-A748-4E9BB26CBD6B}"/>
              </a:ext>
            </a:extLst>
          </p:cNvPr>
          <p:cNvSpPr/>
          <p:nvPr/>
        </p:nvSpPr>
        <p:spPr>
          <a:xfrm rot="10800000">
            <a:off x="3429070" y="1937163"/>
            <a:ext cx="361371" cy="367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feld 70">
                <a:extLst>
                  <a:ext uri="{FF2B5EF4-FFF2-40B4-BE49-F238E27FC236}">
                    <a16:creationId xmlns:a16="http://schemas.microsoft.com/office/drawing/2014/main" id="{4B37148E-DD3C-49EB-9FF2-5D3376F8EBA5}"/>
                  </a:ext>
                </a:extLst>
              </p:cNvPr>
              <p:cNvSpPr txBox="1"/>
              <p:nvPr/>
            </p:nvSpPr>
            <p:spPr>
              <a:xfrm>
                <a:off x="3440583" y="1652119"/>
                <a:ext cx="4541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71" name="Textfeld 70">
                <a:extLst>
                  <a:ext uri="{FF2B5EF4-FFF2-40B4-BE49-F238E27FC236}">
                    <a16:creationId xmlns:a16="http://schemas.microsoft.com/office/drawing/2014/main" id="{4B37148E-DD3C-49EB-9FF2-5D3376F8E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0583" y="1652119"/>
                <a:ext cx="454162" cy="276999"/>
              </a:xfrm>
              <a:prstGeom prst="rect">
                <a:avLst/>
              </a:prstGeom>
              <a:blipFill>
                <a:blip r:embed="rId3"/>
                <a:stretch>
                  <a:fillRect l="-10667" r="-2667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feld 71">
                <a:extLst>
                  <a:ext uri="{FF2B5EF4-FFF2-40B4-BE49-F238E27FC236}">
                    <a16:creationId xmlns:a16="http://schemas.microsoft.com/office/drawing/2014/main" id="{9C6C630C-E35E-4AA3-8B52-11A673540A48}"/>
                  </a:ext>
                </a:extLst>
              </p:cNvPr>
              <p:cNvSpPr txBox="1"/>
              <p:nvPr/>
            </p:nvSpPr>
            <p:spPr>
              <a:xfrm>
                <a:off x="1948428" y="1623051"/>
                <a:ext cx="4541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72" name="Textfeld 71">
                <a:extLst>
                  <a:ext uri="{FF2B5EF4-FFF2-40B4-BE49-F238E27FC236}">
                    <a16:creationId xmlns:a16="http://schemas.microsoft.com/office/drawing/2014/main" id="{9C6C630C-E35E-4AA3-8B52-11A673540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8428" y="1623051"/>
                <a:ext cx="454162" cy="276999"/>
              </a:xfrm>
              <a:prstGeom prst="rect">
                <a:avLst/>
              </a:prstGeom>
              <a:blipFill>
                <a:blip r:embed="rId4"/>
                <a:stretch>
                  <a:fillRect l="-12162" r="-2703" b="-108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4" name="Gerade Verbindung mit Pfeil 73">
            <a:extLst>
              <a:ext uri="{FF2B5EF4-FFF2-40B4-BE49-F238E27FC236}">
                <a16:creationId xmlns:a16="http://schemas.microsoft.com/office/drawing/2014/main" id="{8D477920-9142-470E-BE21-C6B80E33E799}"/>
              </a:ext>
            </a:extLst>
          </p:cNvPr>
          <p:cNvCxnSpPr>
            <a:cxnSpLocks/>
            <a:stCxn id="3" idx="1"/>
          </p:cNvCxnSpPr>
          <p:nvPr/>
        </p:nvCxnSpPr>
        <p:spPr>
          <a:xfrm flipH="1">
            <a:off x="3322238" y="2440906"/>
            <a:ext cx="644929" cy="9748"/>
          </a:xfrm>
          <a:prstGeom prst="straightConnector1">
            <a:avLst/>
          </a:prstGeom>
          <a:ln w="38100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mit Pfeil 75">
            <a:extLst>
              <a:ext uri="{FF2B5EF4-FFF2-40B4-BE49-F238E27FC236}">
                <a16:creationId xmlns:a16="http://schemas.microsoft.com/office/drawing/2014/main" id="{099BD6BF-61C1-4F4B-B710-FF20EB50E43D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1830083" y="2453741"/>
            <a:ext cx="572507" cy="1850"/>
          </a:xfrm>
          <a:prstGeom prst="straightConnector1">
            <a:avLst/>
          </a:prstGeom>
          <a:ln w="38100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4485B31A-5959-4937-B035-0E6744441DAE}"/>
                  </a:ext>
                </a:extLst>
              </p:cNvPr>
              <p:cNvSpPr txBox="1"/>
              <p:nvPr/>
            </p:nvSpPr>
            <p:spPr>
              <a:xfrm>
                <a:off x="1947393" y="2454976"/>
                <a:ext cx="34836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4485B31A-5959-4937-B035-0E6744441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7393" y="2454976"/>
                <a:ext cx="348365" cy="246221"/>
              </a:xfrm>
              <a:prstGeom prst="rect">
                <a:avLst/>
              </a:prstGeom>
              <a:blipFill>
                <a:blip r:embed="rId5"/>
                <a:stretch>
                  <a:fillRect l="-13793" r="-1724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feld 79">
                <a:extLst>
                  <a:ext uri="{FF2B5EF4-FFF2-40B4-BE49-F238E27FC236}">
                    <a16:creationId xmlns:a16="http://schemas.microsoft.com/office/drawing/2014/main" id="{9F4DD8F4-AEDD-447E-BBF2-D23BA84C3A59}"/>
                  </a:ext>
                </a:extLst>
              </p:cNvPr>
              <p:cNvSpPr txBox="1"/>
              <p:nvPr/>
            </p:nvSpPr>
            <p:spPr>
              <a:xfrm>
                <a:off x="3515761" y="2440905"/>
                <a:ext cx="34836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80" name="Textfeld 79">
                <a:extLst>
                  <a:ext uri="{FF2B5EF4-FFF2-40B4-BE49-F238E27FC236}">
                    <a16:creationId xmlns:a16="http://schemas.microsoft.com/office/drawing/2014/main" id="{9F4DD8F4-AEDD-447E-BBF2-D23BA84C3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5761" y="2440905"/>
                <a:ext cx="348365" cy="246221"/>
              </a:xfrm>
              <a:prstGeom prst="rect">
                <a:avLst/>
              </a:prstGeom>
              <a:blipFill>
                <a:blip r:embed="rId6"/>
                <a:stretch>
                  <a:fillRect l="-14035" r="-3509" b="-219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hteck 35">
            <a:extLst>
              <a:ext uri="{FF2B5EF4-FFF2-40B4-BE49-F238E27FC236}">
                <a16:creationId xmlns:a16="http://schemas.microsoft.com/office/drawing/2014/main" id="{8DC08AD9-05E3-462E-938F-E0663BE26628}"/>
              </a:ext>
            </a:extLst>
          </p:cNvPr>
          <p:cNvSpPr/>
          <p:nvPr/>
        </p:nvSpPr>
        <p:spPr>
          <a:xfrm>
            <a:off x="6298400" y="1682735"/>
            <a:ext cx="1476164" cy="151216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SEA (1)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BC685E7B-5FB5-4818-A15A-5B608097D714}"/>
              </a:ext>
            </a:extLst>
          </p:cNvPr>
          <p:cNvSpPr/>
          <p:nvPr/>
        </p:nvSpPr>
        <p:spPr>
          <a:xfrm>
            <a:off x="9911648" y="1662508"/>
            <a:ext cx="1564306" cy="152325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de-DE" kern="0" dirty="0">
                <a:latin typeface="Calibri" panose="020F0502020204030204"/>
              </a:rPr>
              <a:t>SEA (2)</a:t>
            </a:r>
          </a:p>
        </p:txBody>
      </p:sp>
      <p:cxnSp>
        <p:nvCxnSpPr>
          <p:cNvPr id="38" name="Verbinder: gewinkelt 37">
            <a:extLst>
              <a:ext uri="{FF2B5EF4-FFF2-40B4-BE49-F238E27FC236}">
                <a16:creationId xmlns:a16="http://schemas.microsoft.com/office/drawing/2014/main" id="{B909C2EC-9A00-4464-A535-93572C3A7162}"/>
              </a:ext>
            </a:extLst>
          </p:cNvPr>
          <p:cNvCxnSpPr>
            <a:cxnSpLocks/>
            <a:stCxn id="37" idx="0"/>
            <a:endCxn id="36" idx="0"/>
          </p:cNvCxnSpPr>
          <p:nvPr/>
        </p:nvCxnSpPr>
        <p:spPr>
          <a:xfrm rot="16200000" flipH="1" flipV="1">
            <a:off x="8855028" y="-156039"/>
            <a:ext cx="20227" cy="3657319"/>
          </a:xfrm>
          <a:prstGeom prst="bentConnector3">
            <a:avLst>
              <a:gd name="adj1" fmla="val -1943897"/>
            </a:avLst>
          </a:prstGeom>
          <a:ln w="38100">
            <a:solidFill>
              <a:srgbClr val="54823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42FCF0A8-21B9-462F-AA3B-B283B92492A4}"/>
                  </a:ext>
                </a:extLst>
              </p:cNvPr>
              <p:cNvSpPr txBox="1"/>
              <p:nvPr/>
            </p:nvSpPr>
            <p:spPr>
              <a:xfrm>
                <a:off x="8659781" y="896405"/>
                <a:ext cx="33079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de-DE" sz="1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42FCF0A8-21B9-462F-AA3B-B283B9249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9781" y="896405"/>
                <a:ext cx="330796" cy="246221"/>
              </a:xfrm>
              <a:prstGeom prst="rect">
                <a:avLst/>
              </a:prstGeom>
              <a:blipFill>
                <a:blip r:embed="rId7"/>
                <a:stretch>
                  <a:fillRect l="-14815" r="-3704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feld 39">
            <a:extLst>
              <a:ext uri="{FF2B5EF4-FFF2-40B4-BE49-F238E27FC236}">
                <a16:creationId xmlns:a16="http://schemas.microsoft.com/office/drawing/2014/main" id="{9B415094-3F2A-4A85-9A6A-85ED170E6D80}"/>
              </a:ext>
            </a:extLst>
          </p:cNvPr>
          <p:cNvSpPr txBox="1"/>
          <p:nvPr/>
        </p:nvSpPr>
        <p:spPr>
          <a:xfrm>
            <a:off x="8503320" y="3782060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FEM</a:t>
            </a:r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A64A9B74-E718-4DD6-B992-BC7D56B21DC4}"/>
              </a:ext>
            </a:extLst>
          </p:cNvPr>
          <p:cNvGrpSpPr/>
          <p:nvPr/>
        </p:nvGrpSpPr>
        <p:grpSpPr>
          <a:xfrm rot="16200000">
            <a:off x="7702324" y="2331095"/>
            <a:ext cx="2205488" cy="679306"/>
            <a:chOff x="2943213" y="470951"/>
            <a:chExt cx="4716524" cy="1452724"/>
          </a:xfrm>
        </p:grpSpPr>
        <p:sp>
          <p:nvSpPr>
            <p:cNvPr id="42" name="Parallelogramm 41">
              <a:extLst>
                <a:ext uri="{FF2B5EF4-FFF2-40B4-BE49-F238E27FC236}">
                  <a16:creationId xmlns:a16="http://schemas.microsoft.com/office/drawing/2014/main" id="{89EF7EC2-F07C-4104-AE9E-D3F89316582B}"/>
                </a:ext>
              </a:extLst>
            </p:cNvPr>
            <p:cNvSpPr/>
            <p:nvPr/>
          </p:nvSpPr>
          <p:spPr>
            <a:xfrm>
              <a:off x="2943213" y="478765"/>
              <a:ext cx="4716524" cy="1444910"/>
            </a:xfrm>
            <a:prstGeom prst="parallelogram">
              <a:avLst>
                <a:gd name="adj" fmla="val 51019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1"/>
                </a:solidFill>
              </a:endParaRPr>
            </a:p>
          </p:txBody>
        </p:sp>
        <p:grpSp>
          <p:nvGrpSpPr>
            <p:cNvPr id="43" name="Gruppieren 42">
              <a:extLst>
                <a:ext uri="{FF2B5EF4-FFF2-40B4-BE49-F238E27FC236}">
                  <a16:creationId xmlns:a16="http://schemas.microsoft.com/office/drawing/2014/main" id="{28638E91-1500-4844-8066-C5E92F102D20}"/>
                </a:ext>
              </a:extLst>
            </p:cNvPr>
            <p:cNvGrpSpPr/>
            <p:nvPr/>
          </p:nvGrpSpPr>
          <p:grpSpPr>
            <a:xfrm>
              <a:off x="3090943" y="470951"/>
              <a:ext cx="4424778" cy="1444910"/>
              <a:chOff x="1155334" y="1924515"/>
              <a:chExt cx="4424778" cy="1444910"/>
            </a:xfrm>
          </p:grpSpPr>
          <p:cxnSp>
            <p:nvCxnSpPr>
              <p:cNvPr id="44" name="Gerader Verbinder 43">
                <a:extLst>
                  <a:ext uri="{FF2B5EF4-FFF2-40B4-BE49-F238E27FC236}">
                    <a16:creationId xmlns:a16="http://schemas.microsoft.com/office/drawing/2014/main" id="{3E94E3BE-4E35-4115-909F-BD365FC36957}"/>
                  </a:ext>
                </a:extLst>
              </p:cNvPr>
              <p:cNvCxnSpPr/>
              <p:nvPr/>
            </p:nvCxnSpPr>
            <p:spPr>
              <a:xfrm>
                <a:off x="1619672" y="2168860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r Verbinder 44">
                <a:extLst>
                  <a:ext uri="{FF2B5EF4-FFF2-40B4-BE49-F238E27FC236}">
                    <a16:creationId xmlns:a16="http://schemas.microsoft.com/office/drawing/2014/main" id="{C2D7AD51-CC7B-4762-93A1-819D17F8F221}"/>
                  </a:ext>
                </a:extLst>
              </p:cNvPr>
              <p:cNvCxnSpPr/>
              <p:nvPr/>
            </p:nvCxnSpPr>
            <p:spPr>
              <a:xfrm>
                <a:off x="1511660" y="2411887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r Verbinder 45">
                <a:extLst>
                  <a:ext uri="{FF2B5EF4-FFF2-40B4-BE49-F238E27FC236}">
                    <a16:creationId xmlns:a16="http://schemas.microsoft.com/office/drawing/2014/main" id="{27B36612-C744-4B16-9A5B-9DDE9659C120}"/>
                  </a:ext>
                </a:extLst>
              </p:cNvPr>
              <p:cNvCxnSpPr/>
              <p:nvPr/>
            </p:nvCxnSpPr>
            <p:spPr>
              <a:xfrm>
                <a:off x="1385646" y="2654784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Gerader Verbinder 46">
                <a:extLst>
                  <a:ext uri="{FF2B5EF4-FFF2-40B4-BE49-F238E27FC236}">
                    <a16:creationId xmlns:a16="http://schemas.microsoft.com/office/drawing/2014/main" id="{8D5B53BF-BD24-48C5-A2C4-D9E31684EAA2}"/>
                  </a:ext>
                </a:extLst>
              </p:cNvPr>
              <p:cNvCxnSpPr/>
              <p:nvPr/>
            </p:nvCxnSpPr>
            <p:spPr>
              <a:xfrm>
                <a:off x="1273920" y="2897941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Gerader Verbinder 48">
                <a:extLst>
                  <a:ext uri="{FF2B5EF4-FFF2-40B4-BE49-F238E27FC236}">
                    <a16:creationId xmlns:a16="http://schemas.microsoft.com/office/drawing/2014/main" id="{C80CF811-DD69-439E-8844-075BE17B04EC}"/>
                  </a:ext>
                </a:extLst>
              </p:cNvPr>
              <p:cNvCxnSpPr/>
              <p:nvPr/>
            </p:nvCxnSpPr>
            <p:spPr>
              <a:xfrm>
                <a:off x="1155334" y="3140968"/>
                <a:ext cx="396044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>
                <a:extLst>
                  <a:ext uri="{FF2B5EF4-FFF2-40B4-BE49-F238E27FC236}">
                    <a16:creationId xmlns:a16="http://schemas.microsoft.com/office/drawing/2014/main" id="{00E39F08-9A37-40EC-BC58-8E36FDDDEB40}"/>
                  </a:ext>
                </a:extLst>
              </p:cNvPr>
              <p:cNvCxnSpPr/>
              <p:nvPr/>
            </p:nvCxnSpPr>
            <p:spPr>
              <a:xfrm flipH="1">
                <a:off x="131061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Gerader Verbinder 72">
                <a:extLst>
                  <a:ext uri="{FF2B5EF4-FFF2-40B4-BE49-F238E27FC236}">
                    <a16:creationId xmlns:a16="http://schemas.microsoft.com/office/drawing/2014/main" id="{BF2CEA4B-1BA0-42D4-98C9-CC0DBE719FB9}"/>
                  </a:ext>
                </a:extLst>
              </p:cNvPr>
              <p:cNvCxnSpPr/>
              <p:nvPr/>
            </p:nvCxnSpPr>
            <p:spPr>
              <a:xfrm flipH="1">
                <a:off x="159525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Gerader Verbinder 74">
                <a:extLst>
                  <a:ext uri="{FF2B5EF4-FFF2-40B4-BE49-F238E27FC236}">
                    <a16:creationId xmlns:a16="http://schemas.microsoft.com/office/drawing/2014/main" id="{493CF18A-1287-46E9-B035-0008594506C7}"/>
                  </a:ext>
                </a:extLst>
              </p:cNvPr>
              <p:cNvCxnSpPr/>
              <p:nvPr/>
            </p:nvCxnSpPr>
            <p:spPr>
              <a:xfrm flipH="1">
                <a:off x="187990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Gerader Verbinder 76">
                <a:extLst>
                  <a:ext uri="{FF2B5EF4-FFF2-40B4-BE49-F238E27FC236}">
                    <a16:creationId xmlns:a16="http://schemas.microsoft.com/office/drawing/2014/main" id="{7CBEA7C9-8D41-41B2-8674-DA4003752E45}"/>
                  </a:ext>
                </a:extLst>
              </p:cNvPr>
              <p:cNvCxnSpPr/>
              <p:nvPr/>
            </p:nvCxnSpPr>
            <p:spPr>
              <a:xfrm flipH="1">
                <a:off x="216454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Gerader Verbinder 77">
                <a:extLst>
                  <a:ext uri="{FF2B5EF4-FFF2-40B4-BE49-F238E27FC236}">
                    <a16:creationId xmlns:a16="http://schemas.microsoft.com/office/drawing/2014/main" id="{39FB4D15-7A9E-4ABB-812F-14FF194E2E73}"/>
                  </a:ext>
                </a:extLst>
              </p:cNvPr>
              <p:cNvCxnSpPr/>
              <p:nvPr/>
            </p:nvCxnSpPr>
            <p:spPr>
              <a:xfrm flipH="1">
                <a:off x="244919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Gerader Verbinder 80">
                <a:extLst>
                  <a:ext uri="{FF2B5EF4-FFF2-40B4-BE49-F238E27FC236}">
                    <a16:creationId xmlns:a16="http://schemas.microsoft.com/office/drawing/2014/main" id="{41036D4C-6FDE-49CC-A372-9549F9D3D813}"/>
                  </a:ext>
                </a:extLst>
              </p:cNvPr>
              <p:cNvCxnSpPr/>
              <p:nvPr/>
            </p:nvCxnSpPr>
            <p:spPr>
              <a:xfrm flipH="1">
                <a:off x="273383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Gerader Verbinder 81">
                <a:extLst>
                  <a:ext uri="{FF2B5EF4-FFF2-40B4-BE49-F238E27FC236}">
                    <a16:creationId xmlns:a16="http://schemas.microsoft.com/office/drawing/2014/main" id="{9387359C-A59A-4243-8079-93FE00A6009F}"/>
                  </a:ext>
                </a:extLst>
              </p:cNvPr>
              <p:cNvCxnSpPr/>
              <p:nvPr/>
            </p:nvCxnSpPr>
            <p:spPr>
              <a:xfrm flipH="1">
                <a:off x="301848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Gerader Verbinder 82">
                <a:extLst>
                  <a:ext uri="{FF2B5EF4-FFF2-40B4-BE49-F238E27FC236}">
                    <a16:creationId xmlns:a16="http://schemas.microsoft.com/office/drawing/2014/main" id="{B33F0C7B-26F0-4C04-BAC8-CF3AD14517A3}"/>
                  </a:ext>
                </a:extLst>
              </p:cNvPr>
              <p:cNvCxnSpPr/>
              <p:nvPr/>
            </p:nvCxnSpPr>
            <p:spPr>
              <a:xfrm flipH="1">
                <a:off x="330312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Gerader Verbinder 83">
                <a:extLst>
                  <a:ext uri="{FF2B5EF4-FFF2-40B4-BE49-F238E27FC236}">
                    <a16:creationId xmlns:a16="http://schemas.microsoft.com/office/drawing/2014/main" id="{E81FFFBE-8E1A-4188-97D3-E55FFAF8A5ED}"/>
                  </a:ext>
                </a:extLst>
              </p:cNvPr>
              <p:cNvCxnSpPr/>
              <p:nvPr/>
            </p:nvCxnSpPr>
            <p:spPr>
              <a:xfrm flipH="1">
                <a:off x="358777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Gerader Verbinder 84">
                <a:extLst>
                  <a:ext uri="{FF2B5EF4-FFF2-40B4-BE49-F238E27FC236}">
                    <a16:creationId xmlns:a16="http://schemas.microsoft.com/office/drawing/2014/main" id="{84113766-8164-41A6-9B30-AC0229691CA2}"/>
                  </a:ext>
                </a:extLst>
              </p:cNvPr>
              <p:cNvCxnSpPr/>
              <p:nvPr/>
            </p:nvCxnSpPr>
            <p:spPr>
              <a:xfrm flipH="1">
                <a:off x="387241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Gerader Verbinder 85">
                <a:extLst>
                  <a:ext uri="{FF2B5EF4-FFF2-40B4-BE49-F238E27FC236}">
                    <a16:creationId xmlns:a16="http://schemas.microsoft.com/office/drawing/2014/main" id="{8AEB700C-BA91-4FB4-9A13-F22FA014FA59}"/>
                  </a:ext>
                </a:extLst>
              </p:cNvPr>
              <p:cNvCxnSpPr/>
              <p:nvPr/>
            </p:nvCxnSpPr>
            <p:spPr>
              <a:xfrm flipH="1">
                <a:off x="4157060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Gerader Verbinder 86">
                <a:extLst>
                  <a:ext uri="{FF2B5EF4-FFF2-40B4-BE49-F238E27FC236}">
                    <a16:creationId xmlns:a16="http://schemas.microsoft.com/office/drawing/2014/main" id="{420FF267-24AF-422D-92C2-59F68689F94A}"/>
                  </a:ext>
                </a:extLst>
              </p:cNvPr>
              <p:cNvCxnSpPr/>
              <p:nvPr/>
            </p:nvCxnSpPr>
            <p:spPr>
              <a:xfrm flipH="1">
                <a:off x="444170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>
                <a:extLst>
                  <a:ext uri="{FF2B5EF4-FFF2-40B4-BE49-F238E27FC236}">
                    <a16:creationId xmlns:a16="http://schemas.microsoft.com/office/drawing/2014/main" id="{A1A1609B-C047-4A79-A529-BBE7C9D444BA}"/>
                  </a:ext>
                </a:extLst>
              </p:cNvPr>
              <p:cNvCxnSpPr/>
              <p:nvPr/>
            </p:nvCxnSpPr>
            <p:spPr>
              <a:xfrm flipH="1">
                <a:off x="4726345" y="1924515"/>
                <a:ext cx="705106" cy="144491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9" name="Pfeil: nach rechts 88">
            <a:extLst>
              <a:ext uri="{FF2B5EF4-FFF2-40B4-BE49-F238E27FC236}">
                <a16:creationId xmlns:a16="http://schemas.microsoft.com/office/drawing/2014/main" id="{F96D82E0-3824-4BD4-A1A5-56B4306A19C5}"/>
              </a:ext>
            </a:extLst>
          </p:cNvPr>
          <p:cNvSpPr/>
          <p:nvPr/>
        </p:nvSpPr>
        <p:spPr>
          <a:xfrm>
            <a:off x="7959908" y="1925274"/>
            <a:ext cx="361371" cy="367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90" name="Pfeil: nach rechts 89">
            <a:extLst>
              <a:ext uri="{FF2B5EF4-FFF2-40B4-BE49-F238E27FC236}">
                <a16:creationId xmlns:a16="http://schemas.microsoft.com/office/drawing/2014/main" id="{0593CBBD-6551-4D56-A6B6-1897B8D5AB9E}"/>
              </a:ext>
            </a:extLst>
          </p:cNvPr>
          <p:cNvSpPr/>
          <p:nvPr/>
        </p:nvSpPr>
        <p:spPr>
          <a:xfrm rot="10800000">
            <a:off x="9373551" y="1920391"/>
            <a:ext cx="361371" cy="367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feld 90">
                <a:extLst>
                  <a:ext uri="{FF2B5EF4-FFF2-40B4-BE49-F238E27FC236}">
                    <a16:creationId xmlns:a16="http://schemas.microsoft.com/office/drawing/2014/main" id="{1D69F55C-A7B6-497D-BE99-AB19A1E1B4D7}"/>
                  </a:ext>
                </a:extLst>
              </p:cNvPr>
              <p:cNvSpPr txBox="1"/>
              <p:nvPr/>
            </p:nvSpPr>
            <p:spPr>
              <a:xfrm>
                <a:off x="9385064" y="1635347"/>
                <a:ext cx="4541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</m:oMath>
                  </m:oMathPara>
                </a14:m>
                <a:endParaRPr lang="de-DE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1" name="Textfeld 90">
                <a:extLst>
                  <a:ext uri="{FF2B5EF4-FFF2-40B4-BE49-F238E27FC236}">
                    <a16:creationId xmlns:a16="http://schemas.microsoft.com/office/drawing/2014/main" id="{1D69F55C-A7B6-497D-BE99-AB19A1E1B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064" y="1635347"/>
                <a:ext cx="454162" cy="276999"/>
              </a:xfrm>
              <a:prstGeom prst="rect">
                <a:avLst/>
              </a:prstGeom>
              <a:blipFill>
                <a:blip r:embed="rId8"/>
                <a:stretch>
                  <a:fillRect l="-12162" r="-2703" b="-108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feld 91">
                <a:extLst>
                  <a:ext uri="{FF2B5EF4-FFF2-40B4-BE49-F238E27FC236}">
                    <a16:creationId xmlns:a16="http://schemas.microsoft.com/office/drawing/2014/main" id="{A3FCCD90-7DF7-4AF4-A093-79B5147D8A86}"/>
                  </a:ext>
                </a:extLst>
              </p:cNvPr>
              <p:cNvSpPr txBox="1"/>
              <p:nvPr/>
            </p:nvSpPr>
            <p:spPr>
              <a:xfrm>
                <a:off x="7892909" y="1606279"/>
                <a:ext cx="4541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</m:oMath>
                  </m:oMathPara>
                </a14:m>
                <a:endParaRPr lang="de-DE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2" name="Textfeld 91">
                <a:extLst>
                  <a:ext uri="{FF2B5EF4-FFF2-40B4-BE49-F238E27FC236}">
                    <a16:creationId xmlns:a16="http://schemas.microsoft.com/office/drawing/2014/main" id="{A3FCCD90-7DF7-4AF4-A093-79B5147D8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2909" y="1606279"/>
                <a:ext cx="454162" cy="276999"/>
              </a:xfrm>
              <a:prstGeom prst="rect">
                <a:avLst/>
              </a:prstGeom>
              <a:blipFill>
                <a:blip r:embed="rId9"/>
                <a:stretch>
                  <a:fillRect l="-12162" r="-2703" b="-108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Gerade Verbindung mit Pfeil 92">
            <a:extLst>
              <a:ext uri="{FF2B5EF4-FFF2-40B4-BE49-F238E27FC236}">
                <a16:creationId xmlns:a16="http://schemas.microsoft.com/office/drawing/2014/main" id="{D96B15D6-2409-4555-B738-A631DD580427}"/>
              </a:ext>
            </a:extLst>
          </p:cNvPr>
          <p:cNvCxnSpPr>
            <a:cxnSpLocks/>
            <a:stCxn id="37" idx="1"/>
          </p:cNvCxnSpPr>
          <p:nvPr/>
        </p:nvCxnSpPr>
        <p:spPr>
          <a:xfrm flipH="1">
            <a:off x="9266719" y="2424134"/>
            <a:ext cx="644929" cy="9748"/>
          </a:xfrm>
          <a:prstGeom prst="straightConnector1">
            <a:avLst/>
          </a:prstGeom>
          <a:ln w="38100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 Verbindung mit Pfeil 93">
            <a:extLst>
              <a:ext uri="{FF2B5EF4-FFF2-40B4-BE49-F238E27FC236}">
                <a16:creationId xmlns:a16="http://schemas.microsoft.com/office/drawing/2014/main" id="{17284577-2F08-40B3-9854-4899308C96B7}"/>
              </a:ext>
            </a:extLst>
          </p:cNvPr>
          <p:cNvCxnSpPr>
            <a:cxnSpLocks/>
            <a:stCxn id="36" idx="3"/>
          </p:cNvCxnSpPr>
          <p:nvPr/>
        </p:nvCxnSpPr>
        <p:spPr>
          <a:xfrm flipV="1">
            <a:off x="7774564" y="2436969"/>
            <a:ext cx="572507" cy="1850"/>
          </a:xfrm>
          <a:prstGeom prst="straightConnector1">
            <a:avLst/>
          </a:prstGeom>
          <a:ln w="38100">
            <a:solidFill>
              <a:srgbClr val="54823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feld 94">
                <a:extLst>
                  <a:ext uri="{FF2B5EF4-FFF2-40B4-BE49-F238E27FC236}">
                    <a16:creationId xmlns:a16="http://schemas.microsoft.com/office/drawing/2014/main" id="{E7C75CF6-892B-4FA7-B09A-1A2FC2456D91}"/>
                  </a:ext>
                </a:extLst>
              </p:cNvPr>
              <p:cNvSpPr txBox="1"/>
              <p:nvPr/>
            </p:nvSpPr>
            <p:spPr>
              <a:xfrm>
                <a:off x="7891874" y="2438204"/>
                <a:ext cx="34836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1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5" name="Textfeld 94">
                <a:extLst>
                  <a:ext uri="{FF2B5EF4-FFF2-40B4-BE49-F238E27FC236}">
                    <a16:creationId xmlns:a16="http://schemas.microsoft.com/office/drawing/2014/main" id="{E7C75CF6-892B-4FA7-B09A-1A2FC2456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1874" y="2438204"/>
                <a:ext cx="348365" cy="246221"/>
              </a:xfrm>
              <a:prstGeom prst="rect">
                <a:avLst/>
              </a:prstGeom>
              <a:blipFill>
                <a:blip r:embed="rId10"/>
                <a:stretch>
                  <a:fillRect l="-14035" r="-3509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feld 95">
                <a:extLst>
                  <a:ext uri="{FF2B5EF4-FFF2-40B4-BE49-F238E27FC236}">
                    <a16:creationId xmlns:a16="http://schemas.microsoft.com/office/drawing/2014/main" id="{6F34E4B2-C69E-4AF6-B81C-BF9265BED4B1}"/>
                  </a:ext>
                </a:extLst>
              </p:cNvPr>
              <p:cNvSpPr txBox="1"/>
              <p:nvPr/>
            </p:nvSpPr>
            <p:spPr>
              <a:xfrm>
                <a:off x="9460242" y="2424133"/>
                <a:ext cx="34836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de-DE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sz="1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6" name="Textfeld 95">
                <a:extLst>
                  <a:ext uri="{FF2B5EF4-FFF2-40B4-BE49-F238E27FC236}">
                    <a16:creationId xmlns:a16="http://schemas.microsoft.com/office/drawing/2014/main" id="{6F34E4B2-C69E-4AF6-B81C-BF9265BED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0242" y="2424133"/>
                <a:ext cx="348365" cy="246221"/>
              </a:xfrm>
              <a:prstGeom prst="rect">
                <a:avLst/>
              </a:prstGeom>
              <a:blipFill>
                <a:blip r:embed="rId11"/>
                <a:stretch>
                  <a:fillRect l="-14035" r="-3509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00887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8AC5343-CBBC-4650-B786-4E7EEDF03813}"/>
              </a:ext>
            </a:extLst>
          </p:cNvPr>
          <p:cNvSpPr/>
          <p:nvPr/>
        </p:nvSpPr>
        <p:spPr>
          <a:xfrm>
            <a:off x="1783080" y="1271016"/>
            <a:ext cx="722376" cy="28712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BA61A8D-4A83-4E81-BAF2-71432A3DBC82}"/>
              </a:ext>
            </a:extLst>
          </p:cNvPr>
          <p:cNvSpPr/>
          <p:nvPr/>
        </p:nvSpPr>
        <p:spPr>
          <a:xfrm>
            <a:off x="3581400" y="1271016"/>
            <a:ext cx="359664" cy="28712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49F2C22-E7BC-448A-AFF1-6B1F9952781D}"/>
              </a:ext>
            </a:extLst>
          </p:cNvPr>
          <p:cNvSpPr/>
          <p:nvPr/>
        </p:nvSpPr>
        <p:spPr>
          <a:xfrm>
            <a:off x="5017008" y="1271016"/>
            <a:ext cx="359664" cy="28712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AD5F264D-3041-4152-B737-81C07036FAE2}"/>
              </a:ext>
            </a:extLst>
          </p:cNvPr>
          <p:cNvGrpSpPr/>
          <p:nvPr/>
        </p:nvGrpSpPr>
        <p:grpSpPr>
          <a:xfrm>
            <a:off x="5376672" y="1115568"/>
            <a:ext cx="192024" cy="3182112"/>
            <a:chOff x="7534656" y="1124712"/>
            <a:chExt cx="192024" cy="3182112"/>
          </a:xfrm>
        </p:grpSpPr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82CBC7C3-60CD-42C3-8FF7-9A1C71C40125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124712"/>
              <a:ext cx="0" cy="318211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F754B00B-EF24-4B5C-87F2-7EBDC67BAC99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271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A7D117C0-5DB3-47A9-8424-35332FBC41F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423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98FBFA4D-67D4-476D-8DCC-8DDB7825C28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575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A9C009EA-41A7-4D4F-8A10-29A734A4C71A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728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67395FC3-DCE8-4BFC-8E08-1C678D41F276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880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9FB5A5E5-6ED5-4E4F-A498-BABE4D1318C7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033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4688E121-4060-4413-AF28-69A8DC0F3FF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185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72198653-B5CC-46FE-9805-FF8CC14D9B99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337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CAA2DD64-43E0-445A-B82B-CB65FBA9AE8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490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718A1EB7-93AD-4E3C-B453-C2386F223D60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642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791CA12F-8314-45D7-8D4D-DC59C6B37648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795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D8D3847A-8A70-471D-8D3F-A77923FB4916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947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C38DC2BC-AD49-42D1-9300-7B75FBA578EA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099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5BABBF40-8DA2-4657-8784-46C3D2E99F24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252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31C38697-9118-407A-86BD-5E08F447774B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404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8ABBE38D-61E2-418C-B4E6-33D3FF2B0E28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557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D4738F1E-2D99-45AB-A064-A255D4204EF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709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9A2915D3-456F-48F0-AFB2-89E014CFC41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861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7">
              <a:extLst>
                <a:ext uri="{FF2B5EF4-FFF2-40B4-BE49-F238E27FC236}">
                  <a16:creationId xmlns:a16="http://schemas.microsoft.com/office/drawing/2014/main" id="{0524469D-B629-46EA-B6AE-BF7F84E02832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4014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7CF477D9-FCC5-479F-958A-85502B263764}"/>
              </a:ext>
            </a:extLst>
          </p:cNvPr>
          <p:cNvGrpSpPr/>
          <p:nvPr/>
        </p:nvGrpSpPr>
        <p:grpSpPr>
          <a:xfrm>
            <a:off x="3941064" y="1110996"/>
            <a:ext cx="192024" cy="3182112"/>
            <a:chOff x="7534656" y="1124712"/>
            <a:chExt cx="192024" cy="3182112"/>
          </a:xfrm>
        </p:grpSpPr>
        <p:cxnSp>
          <p:nvCxnSpPr>
            <p:cNvPr id="33" name="Gerader Verbinder 32">
              <a:extLst>
                <a:ext uri="{FF2B5EF4-FFF2-40B4-BE49-F238E27FC236}">
                  <a16:creationId xmlns:a16="http://schemas.microsoft.com/office/drawing/2014/main" id="{A1E421E3-DC89-415F-BF93-1C8A4F18BA87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124712"/>
              <a:ext cx="0" cy="318211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>
              <a:extLst>
                <a:ext uri="{FF2B5EF4-FFF2-40B4-BE49-F238E27FC236}">
                  <a16:creationId xmlns:a16="http://schemas.microsoft.com/office/drawing/2014/main" id="{96C40EE9-8F87-4330-AC84-092AA8895F68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271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>
              <a:extLst>
                <a:ext uri="{FF2B5EF4-FFF2-40B4-BE49-F238E27FC236}">
                  <a16:creationId xmlns:a16="http://schemas.microsoft.com/office/drawing/2014/main" id="{E9486F5D-DF03-4AE0-9FAB-5F3CD0AC5617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423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>
              <a:extLst>
                <a:ext uri="{FF2B5EF4-FFF2-40B4-BE49-F238E27FC236}">
                  <a16:creationId xmlns:a16="http://schemas.microsoft.com/office/drawing/2014/main" id="{7D69AE73-4B3B-4616-AE40-C54BCA43AB8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575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>
              <a:extLst>
                <a:ext uri="{FF2B5EF4-FFF2-40B4-BE49-F238E27FC236}">
                  <a16:creationId xmlns:a16="http://schemas.microsoft.com/office/drawing/2014/main" id="{6D89856F-A2F4-4918-9F9B-0686E9BC8D55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728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>
              <a:extLst>
                <a:ext uri="{FF2B5EF4-FFF2-40B4-BE49-F238E27FC236}">
                  <a16:creationId xmlns:a16="http://schemas.microsoft.com/office/drawing/2014/main" id="{C00775F5-9353-4B42-BDF1-515C9986CCA6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880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>
              <a:extLst>
                <a:ext uri="{FF2B5EF4-FFF2-40B4-BE49-F238E27FC236}">
                  <a16:creationId xmlns:a16="http://schemas.microsoft.com/office/drawing/2014/main" id="{6ED4D64B-2CEF-48A9-9DEE-C4653F79C2B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033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E824BFEF-5C80-4D3B-9002-CCF2286D81F5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185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>
              <a:extLst>
                <a:ext uri="{FF2B5EF4-FFF2-40B4-BE49-F238E27FC236}">
                  <a16:creationId xmlns:a16="http://schemas.microsoft.com/office/drawing/2014/main" id="{D15D08C0-C077-4AB1-98E7-267EE85649B4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337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1165F6A4-1FC8-4F22-9601-7B793B5911E9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490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73BD24B7-25B8-4EFE-AB24-4104E4AC9C7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642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>
              <a:extLst>
                <a:ext uri="{FF2B5EF4-FFF2-40B4-BE49-F238E27FC236}">
                  <a16:creationId xmlns:a16="http://schemas.microsoft.com/office/drawing/2014/main" id="{31A90DFD-0864-4BBF-936E-2E951ED4A6FB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795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r Verbinder 44">
              <a:extLst>
                <a:ext uri="{FF2B5EF4-FFF2-40B4-BE49-F238E27FC236}">
                  <a16:creationId xmlns:a16="http://schemas.microsoft.com/office/drawing/2014/main" id="{33AD9690-CC51-4D4D-8BF8-C4BC7DF465D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947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D18938E4-4FD4-4C99-940D-1D96C2D65454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099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7764CFF5-6B27-48D8-8F26-1DF16CE6D163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252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84343A85-DE8A-4C3B-AEDB-D8A5AFC59104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404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>
              <a:extLst>
                <a:ext uri="{FF2B5EF4-FFF2-40B4-BE49-F238E27FC236}">
                  <a16:creationId xmlns:a16="http://schemas.microsoft.com/office/drawing/2014/main" id="{E5941BDA-490D-4118-8285-6FB20DBCBA2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557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>
              <a:extLst>
                <a:ext uri="{FF2B5EF4-FFF2-40B4-BE49-F238E27FC236}">
                  <a16:creationId xmlns:a16="http://schemas.microsoft.com/office/drawing/2014/main" id="{64534F99-8167-45B3-B4A8-C494962911E8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709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r Verbinder 50">
              <a:extLst>
                <a:ext uri="{FF2B5EF4-FFF2-40B4-BE49-F238E27FC236}">
                  <a16:creationId xmlns:a16="http://schemas.microsoft.com/office/drawing/2014/main" id="{FFBB129A-D6AB-40A7-A0BB-D02C7A096AE3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861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>
              <a:extLst>
                <a:ext uri="{FF2B5EF4-FFF2-40B4-BE49-F238E27FC236}">
                  <a16:creationId xmlns:a16="http://schemas.microsoft.com/office/drawing/2014/main" id="{4073C83A-E06F-42C8-8330-9ACF97A959C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4014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E2FA1CDF-C583-4AFB-B6BF-54C91A710FE1}"/>
              </a:ext>
            </a:extLst>
          </p:cNvPr>
          <p:cNvGrpSpPr/>
          <p:nvPr/>
        </p:nvGrpSpPr>
        <p:grpSpPr>
          <a:xfrm>
            <a:off x="2514600" y="1115568"/>
            <a:ext cx="192024" cy="3182112"/>
            <a:chOff x="7534656" y="1124712"/>
            <a:chExt cx="192024" cy="3182112"/>
          </a:xfrm>
        </p:grpSpPr>
        <p:cxnSp>
          <p:nvCxnSpPr>
            <p:cNvPr id="54" name="Gerader Verbinder 53">
              <a:extLst>
                <a:ext uri="{FF2B5EF4-FFF2-40B4-BE49-F238E27FC236}">
                  <a16:creationId xmlns:a16="http://schemas.microsoft.com/office/drawing/2014/main" id="{AB1BE8FB-90C5-4A65-801F-B95507476698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124712"/>
              <a:ext cx="0" cy="318211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r Verbinder 54">
              <a:extLst>
                <a:ext uri="{FF2B5EF4-FFF2-40B4-BE49-F238E27FC236}">
                  <a16:creationId xmlns:a16="http://schemas.microsoft.com/office/drawing/2014/main" id="{6227A6DF-ACC2-4CD7-8BA8-FD3F693A69E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271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r Verbinder 55">
              <a:extLst>
                <a:ext uri="{FF2B5EF4-FFF2-40B4-BE49-F238E27FC236}">
                  <a16:creationId xmlns:a16="http://schemas.microsoft.com/office/drawing/2014/main" id="{85D4D950-55C6-4568-8C16-8BFB9006515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423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r Verbinder 56">
              <a:extLst>
                <a:ext uri="{FF2B5EF4-FFF2-40B4-BE49-F238E27FC236}">
                  <a16:creationId xmlns:a16="http://schemas.microsoft.com/office/drawing/2014/main" id="{2D1FCC0B-4266-477B-BD49-3203D07CFDA0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575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ED8479A0-1388-4423-9B37-9564790F6CC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728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>
              <a:extLst>
                <a:ext uri="{FF2B5EF4-FFF2-40B4-BE49-F238E27FC236}">
                  <a16:creationId xmlns:a16="http://schemas.microsoft.com/office/drawing/2014/main" id="{BE28C7C3-B74A-4D69-91AD-818C33CBC7E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880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r Verbinder 59">
              <a:extLst>
                <a:ext uri="{FF2B5EF4-FFF2-40B4-BE49-F238E27FC236}">
                  <a16:creationId xmlns:a16="http://schemas.microsoft.com/office/drawing/2014/main" id="{9CA084F3-AC04-445E-AC3D-EED49311CEA3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033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>
              <a:extLst>
                <a:ext uri="{FF2B5EF4-FFF2-40B4-BE49-F238E27FC236}">
                  <a16:creationId xmlns:a16="http://schemas.microsoft.com/office/drawing/2014/main" id="{B967AEC0-DB25-4936-A606-151D1362729B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185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>
              <a:extLst>
                <a:ext uri="{FF2B5EF4-FFF2-40B4-BE49-F238E27FC236}">
                  <a16:creationId xmlns:a16="http://schemas.microsoft.com/office/drawing/2014/main" id="{F588D666-CCFE-4DDB-BE38-67071F39A7E9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337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>
              <a:extLst>
                <a:ext uri="{FF2B5EF4-FFF2-40B4-BE49-F238E27FC236}">
                  <a16:creationId xmlns:a16="http://schemas.microsoft.com/office/drawing/2014/main" id="{73901E54-46C3-4499-82E5-6E5D6B28348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490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r Verbinder 63">
              <a:extLst>
                <a:ext uri="{FF2B5EF4-FFF2-40B4-BE49-F238E27FC236}">
                  <a16:creationId xmlns:a16="http://schemas.microsoft.com/office/drawing/2014/main" id="{D99DDE3C-B186-4929-B1B9-003E18CAAA8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642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>
              <a:extLst>
                <a:ext uri="{FF2B5EF4-FFF2-40B4-BE49-F238E27FC236}">
                  <a16:creationId xmlns:a16="http://schemas.microsoft.com/office/drawing/2014/main" id="{075AFA44-0B15-421B-899B-9831A67DD79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795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r Verbinder 65">
              <a:extLst>
                <a:ext uri="{FF2B5EF4-FFF2-40B4-BE49-F238E27FC236}">
                  <a16:creationId xmlns:a16="http://schemas.microsoft.com/office/drawing/2014/main" id="{A81D45BC-B709-49BD-AC1A-C7CCBF8B18B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947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r Verbinder 66">
              <a:extLst>
                <a:ext uri="{FF2B5EF4-FFF2-40B4-BE49-F238E27FC236}">
                  <a16:creationId xmlns:a16="http://schemas.microsoft.com/office/drawing/2014/main" id="{7BD5098B-EDD8-4B88-8094-17B4BBB3E9E4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099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>
              <a:extLst>
                <a:ext uri="{FF2B5EF4-FFF2-40B4-BE49-F238E27FC236}">
                  <a16:creationId xmlns:a16="http://schemas.microsoft.com/office/drawing/2014/main" id="{B7BEF32A-954C-443B-B98E-6F71E036846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252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r Verbinder 68">
              <a:extLst>
                <a:ext uri="{FF2B5EF4-FFF2-40B4-BE49-F238E27FC236}">
                  <a16:creationId xmlns:a16="http://schemas.microsoft.com/office/drawing/2014/main" id="{554DB810-0CB9-41C4-845A-397D5C549A66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404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r Verbinder 69">
              <a:extLst>
                <a:ext uri="{FF2B5EF4-FFF2-40B4-BE49-F238E27FC236}">
                  <a16:creationId xmlns:a16="http://schemas.microsoft.com/office/drawing/2014/main" id="{B3BA5E1D-5D8C-4642-8F9A-DA051F59AFC5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557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r Verbinder 70">
              <a:extLst>
                <a:ext uri="{FF2B5EF4-FFF2-40B4-BE49-F238E27FC236}">
                  <a16:creationId xmlns:a16="http://schemas.microsoft.com/office/drawing/2014/main" id="{C4D4E757-8366-4BC7-9042-55096116175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709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r Verbinder 71">
              <a:extLst>
                <a:ext uri="{FF2B5EF4-FFF2-40B4-BE49-F238E27FC236}">
                  <a16:creationId xmlns:a16="http://schemas.microsoft.com/office/drawing/2014/main" id="{E379D323-DA65-40F2-B107-7F7A55F16AD0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861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r Verbinder 72">
              <a:extLst>
                <a:ext uri="{FF2B5EF4-FFF2-40B4-BE49-F238E27FC236}">
                  <a16:creationId xmlns:a16="http://schemas.microsoft.com/office/drawing/2014/main" id="{7D04C965-C126-4046-B03E-90E3A6D3E4CB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4014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CA17B0F8-CED9-4DB4-9F7E-8C1FA2D3CD06}"/>
              </a:ext>
            </a:extLst>
          </p:cNvPr>
          <p:cNvCxnSpPr/>
          <p:nvPr/>
        </p:nvCxnSpPr>
        <p:spPr>
          <a:xfrm>
            <a:off x="4979300" y="1271016"/>
            <a:ext cx="0" cy="2866644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 Verbindung mit Pfeil 76">
            <a:extLst>
              <a:ext uri="{FF2B5EF4-FFF2-40B4-BE49-F238E27FC236}">
                <a16:creationId xmlns:a16="http://schemas.microsoft.com/office/drawing/2014/main" id="{F9C58039-1488-4A04-86B7-30B857955A5A}"/>
              </a:ext>
            </a:extLst>
          </p:cNvPr>
          <p:cNvCxnSpPr>
            <a:cxnSpLocks/>
          </p:cNvCxnSpPr>
          <p:nvPr/>
        </p:nvCxnSpPr>
        <p:spPr>
          <a:xfrm>
            <a:off x="1783080" y="4293108"/>
            <a:ext cx="722376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B667270D-2119-4AF7-BB77-7CDAD78E20AE}"/>
                  </a:ext>
                </a:extLst>
              </p:cNvPr>
              <p:cNvSpPr txBox="1"/>
              <p:nvPr/>
            </p:nvSpPr>
            <p:spPr>
              <a:xfrm>
                <a:off x="1666606" y="4443984"/>
                <a:ext cx="107423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=20</m:t>
                    </m:r>
                  </m:oMath>
                </a14:m>
                <a:r>
                  <a:rPr lang="de-DE" dirty="0"/>
                  <a:t>cm</a:t>
                </a:r>
              </a:p>
            </p:txBody>
          </p:sp>
        </mc:Choice>
        <mc:Fallback xmlns="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B667270D-2119-4AF7-BB77-7CDAD78E2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606" y="4443984"/>
                <a:ext cx="1074231" cy="276999"/>
              </a:xfrm>
              <a:prstGeom prst="rect">
                <a:avLst/>
              </a:prstGeom>
              <a:blipFill>
                <a:blip r:embed="rId3"/>
                <a:stretch>
                  <a:fillRect l="-7910" t="-28889" r="-2825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Gerade Verbindung mit Pfeil 79">
            <a:extLst>
              <a:ext uri="{FF2B5EF4-FFF2-40B4-BE49-F238E27FC236}">
                <a16:creationId xmlns:a16="http://schemas.microsoft.com/office/drawing/2014/main" id="{B7DCC0D9-CEEC-4417-8DEE-495DF48B8ED1}"/>
              </a:ext>
            </a:extLst>
          </p:cNvPr>
          <p:cNvCxnSpPr>
            <a:cxnSpLocks/>
          </p:cNvCxnSpPr>
          <p:nvPr/>
        </p:nvCxnSpPr>
        <p:spPr>
          <a:xfrm>
            <a:off x="3581400" y="4288536"/>
            <a:ext cx="367928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feld 80">
                <a:extLst>
                  <a:ext uri="{FF2B5EF4-FFF2-40B4-BE49-F238E27FC236}">
                    <a16:creationId xmlns:a16="http://schemas.microsoft.com/office/drawing/2014/main" id="{F3A4D55F-A4DB-4538-9D85-041184B777EB}"/>
                  </a:ext>
                </a:extLst>
              </p:cNvPr>
              <p:cNvSpPr txBox="1"/>
              <p:nvPr/>
            </p:nvSpPr>
            <p:spPr>
              <a:xfrm>
                <a:off x="3138759" y="4439412"/>
                <a:ext cx="107423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de-DE" dirty="0"/>
                  <a:t>cm</a:t>
                </a:r>
              </a:p>
            </p:txBody>
          </p:sp>
        </mc:Choice>
        <mc:Fallback xmlns="">
          <p:sp>
            <p:nvSpPr>
              <p:cNvPr id="81" name="Textfeld 80">
                <a:extLst>
                  <a:ext uri="{FF2B5EF4-FFF2-40B4-BE49-F238E27FC236}">
                    <a16:creationId xmlns:a16="http://schemas.microsoft.com/office/drawing/2014/main" id="{F3A4D55F-A4DB-4538-9D85-041184B77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8759" y="4439412"/>
                <a:ext cx="1074231" cy="276999"/>
              </a:xfrm>
              <a:prstGeom prst="rect">
                <a:avLst/>
              </a:prstGeom>
              <a:blipFill>
                <a:blip r:embed="rId4"/>
                <a:stretch>
                  <a:fillRect l="-7955" t="-28261" r="-2841" b="-50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0938C8A3-F8AA-4F08-BFE0-D12A0D2B61A3}"/>
              </a:ext>
            </a:extLst>
          </p:cNvPr>
          <p:cNvCxnSpPr>
            <a:cxnSpLocks/>
          </p:cNvCxnSpPr>
          <p:nvPr/>
        </p:nvCxnSpPr>
        <p:spPr>
          <a:xfrm>
            <a:off x="3581400" y="403555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2A6AA5BC-FF10-4888-BD96-3746B7F4A79C}"/>
              </a:ext>
            </a:extLst>
          </p:cNvPr>
          <p:cNvCxnSpPr>
            <a:cxnSpLocks/>
          </p:cNvCxnSpPr>
          <p:nvPr/>
        </p:nvCxnSpPr>
        <p:spPr>
          <a:xfrm>
            <a:off x="1783080" y="403555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 Verbindung mit Pfeil 84">
            <a:extLst>
              <a:ext uri="{FF2B5EF4-FFF2-40B4-BE49-F238E27FC236}">
                <a16:creationId xmlns:a16="http://schemas.microsoft.com/office/drawing/2014/main" id="{325403F2-1741-43C6-8B5C-333ACB9A42E4}"/>
              </a:ext>
            </a:extLst>
          </p:cNvPr>
          <p:cNvCxnSpPr>
            <a:cxnSpLocks/>
          </p:cNvCxnSpPr>
          <p:nvPr/>
        </p:nvCxnSpPr>
        <p:spPr>
          <a:xfrm>
            <a:off x="5013960" y="4288536"/>
            <a:ext cx="367928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feld 85">
                <a:extLst>
                  <a:ext uri="{FF2B5EF4-FFF2-40B4-BE49-F238E27FC236}">
                    <a16:creationId xmlns:a16="http://schemas.microsoft.com/office/drawing/2014/main" id="{692200B7-342E-4C2A-8026-0E1F1AD766C2}"/>
                  </a:ext>
                </a:extLst>
              </p:cNvPr>
              <p:cNvSpPr txBox="1"/>
              <p:nvPr/>
            </p:nvSpPr>
            <p:spPr>
              <a:xfrm>
                <a:off x="4571319" y="4439412"/>
                <a:ext cx="107423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de-DE" dirty="0"/>
                  <a:t>cm</a:t>
                </a:r>
              </a:p>
            </p:txBody>
          </p:sp>
        </mc:Choice>
        <mc:Fallback xmlns="">
          <p:sp>
            <p:nvSpPr>
              <p:cNvPr id="86" name="Textfeld 85">
                <a:extLst>
                  <a:ext uri="{FF2B5EF4-FFF2-40B4-BE49-F238E27FC236}">
                    <a16:creationId xmlns:a16="http://schemas.microsoft.com/office/drawing/2014/main" id="{692200B7-342E-4C2A-8026-0E1F1AD766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319" y="4439412"/>
                <a:ext cx="1074231" cy="276999"/>
              </a:xfrm>
              <a:prstGeom prst="rect">
                <a:avLst/>
              </a:prstGeom>
              <a:blipFill>
                <a:blip r:embed="rId4"/>
                <a:stretch>
                  <a:fillRect l="-7955" t="-28261" r="-2841" b="-50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7" name="Gerader Verbinder 86">
            <a:extLst>
              <a:ext uri="{FF2B5EF4-FFF2-40B4-BE49-F238E27FC236}">
                <a16:creationId xmlns:a16="http://schemas.microsoft.com/office/drawing/2014/main" id="{8E4BE81D-DFCE-4064-8924-E1F8B77B222C}"/>
              </a:ext>
            </a:extLst>
          </p:cNvPr>
          <p:cNvCxnSpPr>
            <a:cxnSpLocks/>
          </p:cNvCxnSpPr>
          <p:nvPr/>
        </p:nvCxnSpPr>
        <p:spPr>
          <a:xfrm>
            <a:off x="5021580" y="403555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feld 87">
            <a:extLst>
              <a:ext uri="{FF2B5EF4-FFF2-40B4-BE49-F238E27FC236}">
                <a16:creationId xmlns:a16="http://schemas.microsoft.com/office/drawing/2014/main" id="{23F5BBFF-81D7-4000-B4DF-967AF789B300}"/>
              </a:ext>
            </a:extLst>
          </p:cNvPr>
          <p:cNvSpPr txBox="1"/>
          <p:nvPr/>
        </p:nvSpPr>
        <p:spPr>
          <a:xfrm>
            <a:off x="4232977" y="653402"/>
            <a:ext cx="106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/>
              <a:t>perforate</a:t>
            </a:r>
            <a:endParaRPr lang="de-DE" dirty="0"/>
          </a:p>
        </p:txBody>
      </p:sp>
      <p:cxnSp>
        <p:nvCxnSpPr>
          <p:cNvPr id="89" name="Verbinder: gekrümmt 88">
            <a:extLst>
              <a:ext uri="{FF2B5EF4-FFF2-40B4-BE49-F238E27FC236}">
                <a16:creationId xmlns:a16="http://schemas.microsoft.com/office/drawing/2014/main" id="{58C4F422-492A-44E8-BFF7-07D93AB35780}"/>
              </a:ext>
            </a:extLst>
          </p:cNvPr>
          <p:cNvCxnSpPr>
            <a:cxnSpLocks/>
            <a:stCxn id="88" idx="2"/>
          </p:cNvCxnSpPr>
          <p:nvPr/>
        </p:nvCxnSpPr>
        <p:spPr>
          <a:xfrm rot="16200000" flipH="1">
            <a:off x="4723587" y="1063776"/>
            <a:ext cx="234566" cy="15248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feld 89">
            <a:extLst>
              <a:ext uri="{FF2B5EF4-FFF2-40B4-BE49-F238E27FC236}">
                <a16:creationId xmlns:a16="http://schemas.microsoft.com/office/drawing/2014/main" id="{1936CA83-D23D-4C59-AD1E-4A008047AD02}"/>
              </a:ext>
            </a:extLst>
          </p:cNvPr>
          <p:cNvSpPr txBox="1"/>
          <p:nvPr/>
        </p:nvSpPr>
        <p:spPr>
          <a:xfrm>
            <a:off x="1251428" y="674608"/>
            <a:ext cx="62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fibre</a:t>
            </a:r>
            <a:endParaRPr lang="de-DE" dirty="0"/>
          </a:p>
        </p:txBody>
      </p:sp>
      <p:cxnSp>
        <p:nvCxnSpPr>
          <p:cNvPr id="91" name="Verbinder: gekrümmt 90">
            <a:extLst>
              <a:ext uri="{FF2B5EF4-FFF2-40B4-BE49-F238E27FC236}">
                <a16:creationId xmlns:a16="http://schemas.microsoft.com/office/drawing/2014/main" id="{4CB8C428-A210-48CF-A215-DC99E98703B2}"/>
              </a:ext>
            </a:extLst>
          </p:cNvPr>
          <p:cNvCxnSpPr>
            <a:cxnSpLocks/>
            <a:stCxn id="90" idx="3"/>
            <a:endCxn id="2" idx="0"/>
          </p:cNvCxnSpPr>
          <p:nvPr/>
        </p:nvCxnSpPr>
        <p:spPr>
          <a:xfrm>
            <a:off x="1873906" y="859274"/>
            <a:ext cx="270362" cy="411742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0705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8AC5343-CBBC-4650-B786-4E7EEDF03813}"/>
              </a:ext>
            </a:extLst>
          </p:cNvPr>
          <p:cNvSpPr/>
          <p:nvPr/>
        </p:nvSpPr>
        <p:spPr>
          <a:xfrm rot="5400000">
            <a:off x="3140047" y="497933"/>
            <a:ext cx="141136" cy="28712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E2FA1CDF-C583-4AFB-B6BF-54C91A710FE1}"/>
              </a:ext>
            </a:extLst>
          </p:cNvPr>
          <p:cNvGrpSpPr/>
          <p:nvPr/>
        </p:nvGrpSpPr>
        <p:grpSpPr>
          <a:xfrm rot="5400000">
            <a:off x="3114603" y="1246109"/>
            <a:ext cx="192024" cy="3182112"/>
            <a:chOff x="7534656" y="1124712"/>
            <a:chExt cx="192024" cy="3182112"/>
          </a:xfrm>
        </p:grpSpPr>
        <p:cxnSp>
          <p:nvCxnSpPr>
            <p:cNvPr id="54" name="Gerader Verbinder 53">
              <a:extLst>
                <a:ext uri="{FF2B5EF4-FFF2-40B4-BE49-F238E27FC236}">
                  <a16:creationId xmlns:a16="http://schemas.microsoft.com/office/drawing/2014/main" id="{AB1BE8FB-90C5-4A65-801F-B95507476698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124712"/>
              <a:ext cx="0" cy="318211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r Verbinder 54">
              <a:extLst>
                <a:ext uri="{FF2B5EF4-FFF2-40B4-BE49-F238E27FC236}">
                  <a16:creationId xmlns:a16="http://schemas.microsoft.com/office/drawing/2014/main" id="{6227A6DF-ACC2-4CD7-8BA8-FD3F693A69E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271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r Verbinder 55">
              <a:extLst>
                <a:ext uri="{FF2B5EF4-FFF2-40B4-BE49-F238E27FC236}">
                  <a16:creationId xmlns:a16="http://schemas.microsoft.com/office/drawing/2014/main" id="{85D4D950-55C6-4568-8C16-8BFB9006515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423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r Verbinder 56">
              <a:extLst>
                <a:ext uri="{FF2B5EF4-FFF2-40B4-BE49-F238E27FC236}">
                  <a16:creationId xmlns:a16="http://schemas.microsoft.com/office/drawing/2014/main" id="{2D1FCC0B-4266-477B-BD49-3203D07CFDA0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575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ED8479A0-1388-4423-9B37-9564790F6CC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728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>
              <a:extLst>
                <a:ext uri="{FF2B5EF4-FFF2-40B4-BE49-F238E27FC236}">
                  <a16:creationId xmlns:a16="http://schemas.microsoft.com/office/drawing/2014/main" id="{BE28C7C3-B74A-4D69-91AD-818C33CBC7E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1880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r Verbinder 59">
              <a:extLst>
                <a:ext uri="{FF2B5EF4-FFF2-40B4-BE49-F238E27FC236}">
                  <a16:creationId xmlns:a16="http://schemas.microsoft.com/office/drawing/2014/main" id="{9CA084F3-AC04-445E-AC3D-EED49311CEA3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033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>
              <a:extLst>
                <a:ext uri="{FF2B5EF4-FFF2-40B4-BE49-F238E27FC236}">
                  <a16:creationId xmlns:a16="http://schemas.microsoft.com/office/drawing/2014/main" id="{B967AEC0-DB25-4936-A606-151D1362729B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185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>
              <a:extLst>
                <a:ext uri="{FF2B5EF4-FFF2-40B4-BE49-F238E27FC236}">
                  <a16:creationId xmlns:a16="http://schemas.microsoft.com/office/drawing/2014/main" id="{F588D666-CCFE-4DDB-BE38-67071F39A7E9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337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>
              <a:extLst>
                <a:ext uri="{FF2B5EF4-FFF2-40B4-BE49-F238E27FC236}">
                  <a16:creationId xmlns:a16="http://schemas.microsoft.com/office/drawing/2014/main" id="{73901E54-46C3-4499-82E5-6E5D6B28348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490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r Verbinder 63">
              <a:extLst>
                <a:ext uri="{FF2B5EF4-FFF2-40B4-BE49-F238E27FC236}">
                  <a16:creationId xmlns:a16="http://schemas.microsoft.com/office/drawing/2014/main" id="{D99DDE3C-B186-4929-B1B9-003E18CAAA8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642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>
              <a:extLst>
                <a:ext uri="{FF2B5EF4-FFF2-40B4-BE49-F238E27FC236}">
                  <a16:creationId xmlns:a16="http://schemas.microsoft.com/office/drawing/2014/main" id="{075AFA44-0B15-421B-899B-9831A67DD79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795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r Verbinder 65">
              <a:extLst>
                <a:ext uri="{FF2B5EF4-FFF2-40B4-BE49-F238E27FC236}">
                  <a16:creationId xmlns:a16="http://schemas.microsoft.com/office/drawing/2014/main" id="{A81D45BC-B709-49BD-AC1A-C7CCBF8B18B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2947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r Verbinder 66">
              <a:extLst>
                <a:ext uri="{FF2B5EF4-FFF2-40B4-BE49-F238E27FC236}">
                  <a16:creationId xmlns:a16="http://schemas.microsoft.com/office/drawing/2014/main" id="{7BD5098B-EDD8-4B88-8094-17B4BBB3E9E4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099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>
              <a:extLst>
                <a:ext uri="{FF2B5EF4-FFF2-40B4-BE49-F238E27FC236}">
                  <a16:creationId xmlns:a16="http://schemas.microsoft.com/office/drawing/2014/main" id="{B7BEF32A-954C-443B-B98E-6F71E036846D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252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r Verbinder 68">
              <a:extLst>
                <a:ext uri="{FF2B5EF4-FFF2-40B4-BE49-F238E27FC236}">
                  <a16:creationId xmlns:a16="http://schemas.microsoft.com/office/drawing/2014/main" id="{554DB810-0CB9-41C4-845A-397D5C549A66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4046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r Verbinder 69">
              <a:extLst>
                <a:ext uri="{FF2B5EF4-FFF2-40B4-BE49-F238E27FC236}">
                  <a16:creationId xmlns:a16="http://schemas.microsoft.com/office/drawing/2014/main" id="{B3BA5E1D-5D8C-4642-8F9A-DA051F59AFC5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5570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r Verbinder 70">
              <a:extLst>
                <a:ext uri="{FF2B5EF4-FFF2-40B4-BE49-F238E27FC236}">
                  <a16:creationId xmlns:a16="http://schemas.microsoft.com/office/drawing/2014/main" id="{C4D4E757-8366-4BC7-9042-55096116175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7094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r Verbinder 71">
              <a:extLst>
                <a:ext uri="{FF2B5EF4-FFF2-40B4-BE49-F238E27FC236}">
                  <a16:creationId xmlns:a16="http://schemas.microsoft.com/office/drawing/2014/main" id="{E379D323-DA65-40F2-B107-7F7A55F16AD0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38618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r Verbinder 72">
              <a:extLst>
                <a:ext uri="{FF2B5EF4-FFF2-40B4-BE49-F238E27FC236}">
                  <a16:creationId xmlns:a16="http://schemas.microsoft.com/office/drawing/2014/main" id="{7D04C965-C126-4046-B03E-90E3A6D3E4CB}"/>
                </a:ext>
              </a:extLst>
            </p:cNvPr>
            <p:cNvCxnSpPr>
              <a:cxnSpLocks/>
            </p:cNvCxnSpPr>
            <p:nvPr/>
          </p:nvCxnSpPr>
          <p:spPr>
            <a:xfrm>
              <a:off x="7534656" y="4014216"/>
              <a:ext cx="192024" cy="137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Gerade Verbindung mit Pfeil 76">
            <a:extLst>
              <a:ext uri="{FF2B5EF4-FFF2-40B4-BE49-F238E27FC236}">
                <a16:creationId xmlns:a16="http://schemas.microsoft.com/office/drawing/2014/main" id="{F9C58039-1488-4A04-86B7-30B857955A5A}"/>
              </a:ext>
            </a:extLst>
          </p:cNvPr>
          <p:cNvCxnSpPr>
            <a:cxnSpLocks/>
          </p:cNvCxnSpPr>
          <p:nvPr/>
        </p:nvCxnSpPr>
        <p:spPr>
          <a:xfrm rot="5400000">
            <a:off x="1388375" y="2509969"/>
            <a:ext cx="462368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B667270D-2119-4AF7-BB77-7CDAD78E20AE}"/>
                  </a:ext>
                </a:extLst>
              </p:cNvPr>
              <p:cNvSpPr txBox="1"/>
              <p:nvPr/>
            </p:nvSpPr>
            <p:spPr>
              <a:xfrm>
                <a:off x="796601" y="2396369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12.5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 xmlns="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B667270D-2119-4AF7-BB77-7CDAD78E2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01" y="2396369"/>
                <a:ext cx="745965" cy="184666"/>
              </a:xfrm>
              <a:prstGeom prst="rect">
                <a:avLst/>
              </a:prstGeom>
              <a:blipFill>
                <a:blip r:embed="rId3"/>
                <a:stretch>
                  <a:fillRect t="-26667" r="-12295" b="-5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2A6AA5BC-FF10-4888-BD96-3746B7F4A79C}"/>
              </a:ext>
            </a:extLst>
          </p:cNvPr>
          <p:cNvCxnSpPr>
            <a:cxnSpLocks/>
          </p:cNvCxnSpPr>
          <p:nvPr/>
        </p:nvCxnSpPr>
        <p:spPr>
          <a:xfrm rot="5400000">
            <a:off x="1739955" y="1721240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feld 89">
            <a:extLst>
              <a:ext uri="{FF2B5EF4-FFF2-40B4-BE49-F238E27FC236}">
                <a16:creationId xmlns:a16="http://schemas.microsoft.com/office/drawing/2014/main" id="{1936CA83-D23D-4C59-AD1E-4A008047AD02}"/>
              </a:ext>
            </a:extLst>
          </p:cNvPr>
          <p:cNvSpPr txBox="1"/>
          <p:nvPr/>
        </p:nvSpPr>
        <p:spPr>
          <a:xfrm>
            <a:off x="5025752" y="1704721"/>
            <a:ext cx="924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carpet1+2</a:t>
            </a:r>
          </a:p>
        </p:txBody>
      </p:sp>
      <p:cxnSp>
        <p:nvCxnSpPr>
          <p:cNvPr id="91" name="Verbinder: gekrümmt 90">
            <a:extLst>
              <a:ext uri="{FF2B5EF4-FFF2-40B4-BE49-F238E27FC236}">
                <a16:creationId xmlns:a16="http://schemas.microsoft.com/office/drawing/2014/main" id="{4CB8C428-A210-48CF-A215-DC99E98703B2}"/>
              </a:ext>
            </a:extLst>
          </p:cNvPr>
          <p:cNvCxnSpPr>
            <a:cxnSpLocks/>
            <a:stCxn id="90" idx="1"/>
            <a:endCxn id="2" idx="0"/>
          </p:cNvCxnSpPr>
          <p:nvPr/>
        </p:nvCxnSpPr>
        <p:spPr>
          <a:xfrm rot="10800000" flipV="1">
            <a:off x="4646224" y="1858609"/>
            <a:ext cx="379529" cy="7493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hteck 91">
            <a:extLst>
              <a:ext uri="{FF2B5EF4-FFF2-40B4-BE49-F238E27FC236}">
                <a16:creationId xmlns:a16="http://schemas.microsoft.com/office/drawing/2014/main" id="{D33C9864-FB75-4E53-81EA-0E99F29F8106}"/>
              </a:ext>
            </a:extLst>
          </p:cNvPr>
          <p:cNvSpPr/>
          <p:nvPr/>
        </p:nvSpPr>
        <p:spPr>
          <a:xfrm rot="5400000">
            <a:off x="3140047" y="647458"/>
            <a:ext cx="141136" cy="28712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54978E46-BF8B-4142-9421-D5236A8957D4}"/>
              </a:ext>
            </a:extLst>
          </p:cNvPr>
          <p:cNvSpPr/>
          <p:nvPr/>
        </p:nvSpPr>
        <p:spPr>
          <a:xfrm rot="5400000">
            <a:off x="3153661" y="786223"/>
            <a:ext cx="113911" cy="2871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A8FBE826-46D1-40D8-85E7-A8FE037FD5D8}"/>
              </a:ext>
            </a:extLst>
          </p:cNvPr>
          <p:cNvSpPr/>
          <p:nvPr/>
        </p:nvSpPr>
        <p:spPr>
          <a:xfrm rot="5400000">
            <a:off x="2987804" y="1068507"/>
            <a:ext cx="445669" cy="287116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0EFACD7B-3B7A-43BF-BA51-EB479ADCC5DE}"/>
              </a:ext>
            </a:extLst>
          </p:cNvPr>
          <p:cNvSpPr txBox="1"/>
          <p:nvPr/>
        </p:nvSpPr>
        <p:spPr>
          <a:xfrm>
            <a:off x="5025752" y="2042425"/>
            <a:ext cx="1578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impervious</a:t>
            </a:r>
            <a:r>
              <a:rPr lang="de-DE" sz="1400" dirty="0"/>
              <a:t> screen</a:t>
            </a:r>
          </a:p>
        </p:txBody>
      </p:sp>
      <p:cxnSp>
        <p:nvCxnSpPr>
          <p:cNvPr id="94" name="Verbinder: gekrümmt 93">
            <a:extLst>
              <a:ext uri="{FF2B5EF4-FFF2-40B4-BE49-F238E27FC236}">
                <a16:creationId xmlns:a16="http://schemas.microsoft.com/office/drawing/2014/main" id="{43B85B55-33A2-4409-9BF6-EB4F4DE706C8}"/>
              </a:ext>
            </a:extLst>
          </p:cNvPr>
          <p:cNvCxnSpPr>
            <a:cxnSpLocks/>
            <a:stCxn id="93" idx="1"/>
            <a:endCxn id="30" idx="0"/>
          </p:cNvCxnSpPr>
          <p:nvPr/>
        </p:nvCxnSpPr>
        <p:spPr>
          <a:xfrm rot="10800000" flipV="1">
            <a:off x="4646224" y="2196314"/>
            <a:ext cx="379529" cy="2551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feld 97">
            <a:extLst>
              <a:ext uri="{FF2B5EF4-FFF2-40B4-BE49-F238E27FC236}">
                <a16:creationId xmlns:a16="http://schemas.microsoft.com/office/drawing/2014/main" id="{F0156C57-4171-49C5-8761-2453630711C9}"/>
              </a:ext>
            </a:extLst>
          </p:cNvPr>
          <p:cNvSpPr txBox="1"/>
          <p:nvPr/>
        </p:nvSpPr>
        <p:spPr>
          <a:xfrm>
            <a:off x="5025752" y="2409111"/>
            <a:ext cx="525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/>
              <a:t>fibre</a:t>
            </a:r>
            <a:endParaRPr lang="de-DE" sz="1400" dirty="0"/>
          </a:p>
        </p:txBody>
      </p:sp>
      <p:cxnSp>
        <p:nvCxnSpPr>
          <p:cNvPr id="99" name="Verbinder: gekrümmt 98">
            <a:extLst>
              <a:ext uri="{FF2B5EF4-FFF2-40B4-BE49-F238E27FC236}">
                <a16:creationId xmlns:a16="http://schemas.microsoft.com/office/drawing/2014/main" id="{1DD7E2EB-000B-44E7-8234-30C471DF15B6}"/>
              </a:ext>
            </a:extLst>
          </p:cNvPr>
          <p:cNvCxnSpPr>
            <a:cxnSpLocks/>
            <a:stCxn id="98" idx="1"/>
            <a:endCxn id="74" idx="0"/>
          </p:cNvCxnSpPr>
          <p:nvPr/>
        </p:nvCxnSpPr>
        <p:spPr>
          <a:xfrm rot="10800000">
            <a:off x="4646224" y="2504092"/>
            <a:ext cx="379529" cy="5890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>
            <a:extLst>
              <a:ext uri="{FF2B5EF4-FFF2-40B4-BE49-F238E27FC236}">
                <a16:creationId xmlns:a16="http://schemas.microsoft.com/office/drawing/2014/main" id="{DB5F02BC-38B2-4445-8BC9-A7EF05821379}"/>
              </a:ext>
            </a:extLst>
          </p:cNvPr>
          <p:cNvCxnSpPr>
            <a:cxnSpLocks/>
          </p:cNvCxnSpPr>
          <p:nvPr/>
        </p:nvCxnSpPr>
        <p:spPr>
          <a:xfrm rot="5400000">
            <a:off x="1706820" y="1873640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Gerader Verbinder 103">
            <a:extLst>
              <a:ext uri="{FF2B5EF4-FFF2-40B4-BE49-F238E27FC236}">
                <a16:creationId xmlns:a16="http://schemas.microsoft.com/office/drawing/2014/main" id="{38FDEF73-C295-48BF-AA12-FBA6502EEE3E}"/>
              </a:ext>
            </a:extLst>
          </p:cNvPr>
          <p:cNvCxnSpPr>
            <a:cxnSpLocks/>
          </p:cNvCxnSpPr>
          <p:nvPr/>
        </p:nvCxnSpPr>
        <p:spPr>
          <a:xfrm rot="5400000">
            <a:off x="1721399" y="2002187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>
            <a:extLst>
              <a:ext uri="{FF2B5EF4-FFF2-40B4-BE49-F238E27FC236}">
                <a16:creationId xmlns:a16="http://schemas.microsoft.com/office/drawing/2014/main" id="{26BD9E2A-4FCC-4451-98F7-098192315CD4}"/>
              </a:ext>
            </a:extLst>
          </p:cNvPr>
          <p:cNvCxnSpPr>
            <a:cxnSpLocks/>
          </p:cNvCxnSpPr>
          <p:nvPr/>
        </p:nvCxnSpPr>
        <p:spPr>
          <a:xfrm rot="5400000">
            <a:off x="1696215" y="2146636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feld 121">
                <a:extLst>
                  <a:ext uri="{FF2B5EF4-FFF2-40B4-BE49-F238E27FC236}">
                    <a16:creationId xmlns:a16="http://schemas.microsoft.com/office/drawing/2014/main" id="{38267468-A90E-43CB-9174-053333FD1215}"/>
                  </a:ext>
                </a:extLst>
              </p:cNvPr>
              <p:cNvSpPr txBox="1"/>
              <p:nvPr/>
            </p:nvSpPr>
            <p:spPr>
              <a:xfrm>
                <a:off x="795205" y="2116739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 xmlns="">
          <p:sp>
            <p:nvSpPr>
              <p:cNvPr id="122" name="Textfeld 121">
                <a:extLst>
                  <a:ext uri="{FF2B5EF4-FFF2-40B4-BE49-F238E27FC236}">
                    <a16:creationId xmlns:a16="http://schemas.microsoft.com/office/drawing/2014/main" id="{38267468-A90E-43CB-9174-053333FD12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205" y="2116739"/>
                <a:ext cx="745965" cy="184666"/>
              </a:xfrm>
              <a:prstGeom prst="rect">
                <a:avLst/>
              </a:prstGeom>
              <a:blipFill>
                <a:blip r:embed="rId5"/>
                <a:stretch>
                  <a:fillRect t="-25806" r="-12195" b="-4838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feld 124">
                <a:extLst>
                  <a:ext uri="{FF2B5EF4-FFF2-40B4-BE49-F238E27FC236}">
                    <a16:creationId xmlns:a16="http://schemas.microsoft.com/office/drawing/2014/main" id="{65B67E8F-5440-4C11-86AF-EE08B1E1461C}"/>
                  </a:ext>
                </a:extLst>
              </p:cNvPr>
              <p:cNvSpPr txBox="1"/>
              <p:nvPr/>
            </p:nvSpPr>
            <p:spPr>
              <a:xfrm>
                <a:off x="796601" y="1817080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3.5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 xmlns="">
          <p:sp>
            <p:nvSpPr>
              <p:cNvPr id="125" name="Textfeld 124">
                <a:extLst>
                  <a:ext uri="{FF2B5EF4-FFF2-40B4-BE49-F238E27FC236}">
                    <a16:creationId xmlns:a16="http://schemas.microsoft.com/office/drawing/2014/main" id="{65B67E8F-5440-4C11-86AF-EE08B1E14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01" y="1817080"/>
                <a:ext cx="745965" cy="184666"/>
              </a:xfrm>
              <a:prstGeom prst="rect">
                <a:avLst/>
              </a:prstGeom>
              <a:blipFill>
                <a:blip r:embed="rId6"/>
                <a:stretch>
                  <a:fillRect t="-26667" r="-12295" b="-5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feld 126">
                <a:extLst>
                  <a:ext uri="{FF2B5EF4-FFF2-40B4-BE49-F238E27FC236}">
                    <a16:creationId xmlns:a16="http://schemas.microsoft.com/office/drawing/2014/main" id="{C57B32BD-B0E4-4349-8947-05849BE605C2}"/>
                  </a:ext>
                </a:extLst>
              </p:cNvPr>
              <p:cNvSpPr txBox="1"/>
              <p:nvPr/>
            </p:nvSpPr>
            <p:spPr>
              <a:xfrm>
                <a:off x="796601" y="1956860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3.5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 xmlns="">
          <p:sp>
            <p:nvSpPr>
              <p:cNvPr id="127" name="Textfeld 126">
                <a:extLst>
                  <a:ext uri="{FF2B5EF4-FFF2-40B4-BE49-F238E27FC236}">
                    <a16:creationId xmlns:a16="http://schemas.microsoft.com/office/drawing/2014/main" id="{C57B32BD-B0E4-4349-8947-05849BE60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01" y="1956860"/>
                <a:ext cx="745965" cy="184666"/>
              </a:xfrm>
              <a:prstGeom prst="rect">
                <a:avLst/>
              </a:prstGeom>
              <a:blipFill>
                <a:blip r:embed="rId6"/>
                <a:stretch>
                  <a:fillRect t="-26667" r="-12295" b="-5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99E64FEC-FF00-4284-854B-897856908D4C}"/>
              </a:ext>
            </a:extLst>
          </p:cNvPr>
          <p:cNvCxnSpPr>
            <a:cxnSpLocks/>
          </p:cNvCxnSpPr>
          <p:nvPr/>
        </p:nvCxnSpPr>
        <p:spPr>
          <a:xfrm>
            <a:off x="1696215" y="4861902"/>
            <a:ext cx="0" cy="109555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CF199CFD-16F4-4794-8D54-78499F2FEAEC}"/>
              </a:ext>
            </a:extLst>
          </p:cNvPr>
          <p:cNvSpPr txBox="1"/>
          <p:nvPr/>
        </p:nvSpPr>
        <p:spPr>
          <a:xfrm>
            <a:off x="4966317" y="5846888"/>
            <a:ext cx="4074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/>
              <a:t>alu</a:t>
            </a:r>
            <a:endParaRPr lang="de-DE" sz="1400" dirty="0"/>
          </a:p>
        </p:txBody>
      </p:sp>
      <p:cxnSp>
        <p:nvCxnSpPr>
          <p:cNvPr id="46" name="Verbinder: gekrümmt 45">
            <a:extLst>
              <a:ext uri="{FF2B5EF4-FFF2-40B4-BE49-F238E27FC236}">
                <a16:creationId xmlns:a16="http://schemas.microsoft.com/office/drawing/2014/main" id="{060EC7C8-4FDC-4F4B-93D3-D2D8E22FE4AA}"/>
              </a:ext>
            </a:extLst>
          </p:cNvPr>
          <p:cNvCxnSpPr>
            <a:cxnSpLocks/>
            <a:stCxn id="45" idx="1"/>
            <a:endCxn id="112" idx="0"/>
          </p:cNvCxnSpPr>
          <p:nvPr/>
        </p:nvCxnSpPr>
        <p:spPr>
          <a:xfrm rot="10800000">
            <a:off x="4655363" y="5977919"/>
            <a:ext cx="310955" cy="2285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>
            <a:extLst>
              <a:ext uri="{FF2B5EF4-FFF2-40B4-BE49-F238E27FC236}">
                <a16:creationId xmlns:a16="http://schemas.microsoft.com/office/drawing/2014/main" id="{08AFAF06-332C-4EA7-BF6B-C12CD78A7E8C}"/>
              </a:ext>
            </a:extLst>
          </p:cNvPr>
          <p:cNvSpPr/>
          <p:nvPr/>
        </p:nvSpPr>
        <p:spPr>
          <a:xfrm rot="5400000">
            <a:off x="3185830" y="3404130"/>
            <a:ext cx="72000" cy="28711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AA958A0E-96B5-4A30-A672-D72C2F8B16C5}"/>
              </a:ext>
            </a:extLst>
          </p:cNvPr>
          <p:cNvSpPr/>
          <p:nvPr/>
        </p:nvSpPr>
        <p:spPr>
          <a:xfrm rot="5400000">
            <a:off x="2678934" y="3981019"/>
            <a:ext cx="1081698" cy="287116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EC824647-7A7E-4E27-A2C1-2F91A57534F9}"/>
              </a:ext>
            </a:extLst>
          </p:cNvPr>
          <p:cNvSpPr txBox="1"/>
          <p:nvPr/>
        </p:nvSpPr>
        <p:spPr>
          <a:xfrm>
            <a:off x="4917746" y="4586510"/>
            <a:ext cx="1578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rubber</a:t>
            </a:r>
            <a:endParaRPr lang="de-DE" sz="1400" dirty="0"/>
          </a:p>
        </p:txBody>
      </p:sp>
      <p:cxnSp>
        <p:nvCxnSpPr>
          <p:cNvPr id="51" name="Verbinder: gekrümmt 50">
            <a:extLst>
              <a:ext uri="{FF2B5EF4-FFF2-40B4-BE49-F238E27FC236}">
                <a16:creationId xmlns:a16="http://schemas.microsoft.com/office/drawing/2014/main" id="{BBB5D7E1-8DD2-4C85-A6BD-43BFBCB56926}"/>
              </a:ext>
            </a:extLst>
          </p:cNvPr>
          <p:cNvCxnSpPr>
            <a:cxnSpLocks/>
            <a:stCxn id="50" idx="1"/>
            <a:endCxn id="48" idx="0"/>
          </p:cNvCxnSpPr>
          <p:nvPr/>
        </p:nvCxnSpPr>
        <p:spPr>
          <a:xfrm rot="10800000" flipV="1">
            <a:off x="4657414" y="4740398"/>
            <a:ext cx="260332" cy="9931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653D2FBC-E83C-42CC-A465-EC403224173C}"/>
              </a:ext>
            </a:extLst>
          </p:cNvPr>
          <p:cNvSpPr txBox="1"/>
          <p:nvPr/>
        </p:nvSpPr>
        <p:spPr>
          <a:xfrm>
            <a:off x="4966317" y="5159132"/>
            <a:ext cx="1278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Melamin </a:t>
            </a:r>
            <a:r>
              <a:rPr lang="de-DE" sz="1400" dirty="0" err="1"/>
              <a:t>Foam</a:t>
            </a:r>
            <a:endParaRPr lang="de-DE" sz="1400" dirty="0"/>
          </a:p>
        </p:txBody>
      </p:sp>
      <p:cxnSp>
        <p:nvCxnSpPr>
          <p:cNvPr id="75" name="Verbinder: gekrümmt 74">
            <a:extLst>
              <a:ext uri="{FF2B5EF4-FFF2-40B4-BE49-F238E27FC236}">
                <a16:creationId xmlns:a16="http://schemas.microsoft.com/office/drawing/2014/main" id="{CF7FA828-C966-45AE-B95B-7E5B36B95607}"/>
              </a:ext>
            </a:extLst>
          </p:cNvPr>
          <p:cNvCxnSpPr>
            <a:cxnSpLocks/>
            <a:stCxn id="52" idx="1"/>
            <a:endCxn id="49" idx="0"/>
          </p:cNvCxnSpPr>
          <p:nvPr/>
        </p:nvCxnSpPr>
        <p:spPr>
          <a:xfrm rot="10800000" flipV="1">
            <a:off x="4655367" y="5313021"/>
            <a:ext cx="310950" cy="10358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33256DE1-3F01-4832-B6BC-925079897AC0}"/>
              </a:ext>
            </a:extLst>
          </p:cNvPr>
          <p:cNvCxnSpPr>
            <a:cxnSpLocks/>
          </p:cNvCxnSpPr>
          <p:nvPr/>
        </p:nvCxnSpPr>
        <p:spPr>
          <a:xfrm rot="5400000">
            <a:off x="1642465" y="4728738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>
            <a:extLst>
              <a:ext uri="{FF2B5EF4-FFF2-40B4-BE49-F238E27FC236}">
                <a16:creationId xmlns:a16="http://schemas.microsoft.com/office/drawing/2014/main" id="{D4A185CD-281B-4127-AF85-ADDE013B182E}"/>
              </a:ext>
            </a:extLst>
          </p:cNvPr>
          <p:cNvCxnSpPr>
            <a:cxnSpLocks/>
          </p:cNvCxnSpPr>
          <p:nvPr/>
        </p:nvCxnSpPr>
        <p:spPr>
          <a:xfrm rot="5400000">
            <a:off x="1630164" y="3446170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>
            <a:extLst>
              <a:ext uri="{FF2B5EF4-FFF2-40B4-BE49-F238E27FC236}">
                <a16:creationId xmlns:a16="http://schemas.microsoft.com/office/drawing/2014/main" id="{191D75B5-4907-4EF6-A13C-CF8DAFF2C075}"/>
              </a:ext>
            </a:extLst>
          </p:cNvPr>
          <p:cNvCxnSpPr>
            <a:cxnSpLocks/>
          </p:cNvCxnSpPr>
          <p:nvPr/>
        </p:nvCxnSpPr>
        <p:spPr>
          <a:xfrm rot="5400000">
            <a:off x="1663548" y="4624271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>
            <a:extLst>
              <a:ext uri="{FF2B5EF4-FFF2-40B4-BE49-F238E27FC236}">
                <a16:creationId xmlns:a16="http://schemas.microsoft.com/office/drawing/2014/main" id="{18B52E91-DE47-41C2-8989-4C95F1BF5DDF}"/>
              </a:ext>
            </a:extLst>
          </p:cNvPr>
          <p:cNvCxnSpPr>
            <a:cxnSpLocks/>
          </p:cNvCxnSpPr>
          <p:nvPr/>
        </p:nvCxnSpPr>
        <p:spPr>
          <a:xfrm rot="5400000">
            <a:off x="1700779" y="5815720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0" name="Textfeld 109">
                <a:extLst>
                  <a:ext uri="{FF2B5EF4-FFF2-40B4-BE49-F238E27FC236}">
                    <a16:creationId xmlns:a16="http://schemas.microsoft.com/office/drawing/2014/main" id="{163780F1-FAFB-4A93-BE9C-DBF44AA4172F}"/>
                  </a:ext>
                </a:extLst>
              </p:cNvPr>
              <p:cNvSpPr txBox="1"/>
              <p:nvPr/>
            </p:nvSpPr>
            <p:spPr>
              <a:xfrm>
                <a:off x="665249" y="4713563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>
          <p:sp>
            <p:nvSpPr>
              <p:cNvPr id="110" name="Textfeld 109">
                <a:extLst>
                  <a:ext uri="{FF2B5EF4-FFF2-40B4-BE49-F238E27FC236}">
                    <a16:creationId xmlns:a16="http://schemas.microsoft.com/office/drawing/2014/main" id="{163780F1-FAFB-4A93-BE9C-DBF44AA41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249" y="4713563"/>
                <a:ext cx="745965" cy="184666"/>
              </a:xfrm>
              <a:prstGeom prst="rect">
                <a:avLst/>
              </a:prstGeom>
              <a:blipFill>
                <a:blip r:embed="rId7"/>
                <a:stretch>
                  <a:fillRect t="-25806" r="-13115" b="-4838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" name="Textfeld 110">
                <a:extLst>
                  <a:ext uri="{FF2B5EF4-FFF2-40B4-BE49-F238E27FC236}">
                    <a16:creationId xmlns:a16="http://schemas.microsoft.com/office/drawing/2014/main" id="{B908FBA6-5E56-47EC-8CAA-5875CB37081F}"/>
                  </a:ext>
                </a:extLst>
              </p:cNvPr>
              <p:cNvSpPr txBox="1"/>
              <p:nvPr/>
            </p:nvSpPr>
            <p:spPr>
              <a:xfrm>
                <a:off x="898778" y="5324270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>
          <p:sp>
            <p:nvSpPr>
              <p:cNvPr id="111" name="Textfeld 110">
                <a:extLst>
                  <a:ext uri="{FF2B5EF4-FFF2-40B4-BE49-F238E27FC236}">
                    <a16:creationId xmlns:a16="http://schemas.microsoft.com/office/drawing/2014/main" id="{B908FBA6-5E56-47EC-8CAA-5875CB370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778" y="5324270"/>
                <a:ext cx="745965" cy="184666"/>
              </a:xfrm>
              <a:prstGeom prst="rect">
                <a:avLst/>
              </a:prstGeom>
              <a:blipFill>
                <a:blip r:embed="rId8"/>
                <a:stretch>
                  <a:fillRect t="-25806" r="-12195" b="-4838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Rechteck 111">
            <a:extLst>
              <a:ext uri="{FF2B5EF4-FFF2-40B4-BE49-F238E27FC236}">
                <a16:creationId xmlns:a16="http://schemas.microsoft.com/office/drawing/2014/main" id="{A3FE147E-9135-4F0E-BD25-7EB41CDB0949}"/>
              </a:ext>
            </a:extLst>
          </p:cNvPr>
          <p:cNvSpPr/>
          <p:nvPr/>
        </p:nvSpPr>
        <p:spPr>
          <a:xfrm rot="5400000">
            <a:off x="3194015" y="4539430"/>
            <a:ext cx="45719" cy="28769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3" name="Gerader Verbinder 112">
            <a:extLst>
              <a:ext uri="{FF2B5EF4-FFF2-40B4-BE49-F238E27FC236}">
                <a16:creationId xmlns:a16="http://schemas.microsoft.com/office/drawing/2014/main" id="{6F378193-F04B-459A-85DC-4C1DB4B1D1CF}"/>
              </a:ext>
            </a:extLst>
          </p:cNvPr>
          <p:cNvCxnSpPr>
            <a:cxnSpLocks/>
          </p:cNvCxnSpPr>
          <p:nvPr/>
        </p:nvCxnSpPr>
        <p:spPr>
          <a:xfrm rot="5400000">
            <a:off x="1738599" y="5863053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Textfeld 113">
                <a:extLst>
                  <a:ext uri="{FF2B5EF4-FFF2-40B4-BE49-F238E27FC236}">
                    <a16:creationId xmlns:a16="http://schemas.microsoft.com/office/drawing/2014/main" id="{60BA6164-9BFB-41B8-9622-786C8E02B3DD}"/>
                  </a:ext>
                </a:extLst>
              </p:cNvPr>
              <p:cNvSpPr txBox="1"/>
              <p:nvPr/>
            </p:nvSpPr>
            <p:spPr>
              <a:xfrm>
                <a:off x="808518" y="5885586"/>
                <a:ext cx="74596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de-DE" sz="12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de-DE" sz="1200" dirty="0"/>
                  <a:t>mm</a:t>
                </a:r>
              </a:p>
            </p:txBody>
          </p:sp>
        </mc:Choice>
        <mc:Fallback>
          <p:sp>
            <p:nvSpPr>
              <p:cNvPr id="114" name="Textfeld 113">
                <a:extLst>
                  <a:ext uri="{FF2B5EF4-FFF2-40B4-BE49-F238E27FC236}">
                    <a16:creationId xmlns:a16="http://schemas.microsoft.com/office/drawing/2014/main" id="{60BA6164-9BFB-41B8-9622-786C8E02B3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518" y="5885586"/>
                <a:ext cx="745965" cy="184666"/>
              </a:xfrm>
              <a:prstGeom prst="rect">
                <a:avLst/>
              </a:prstGeom>
              <a:blipFill>
                <a:blip r:embed="rId9"/>
                <a:stretch>
                  <a:fillRect t="-25806" r="-12295" b="-4838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15796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8AC5343-CBBC-4650-B786-4E7EEDF03813}"/>
              </a:ext>
            </a:extLst>
          </p:cNvPr>
          <p:cNvSpPr/>
          <p:nvPr/>
        </p:nvSpPr>
        <p:spPr>
          <a:xfrm>
            <a:off x="1783080" y="1271016"/>
            <a:ext cx="163822" cy="28712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7" name="Gerade Verbindung mit Pfeil 76">
            <a:extLst>
              <a:ext uri="{FF2B5EF4-FFF2-40B4-BE49-F238E27FC236}">
                <a16:creationId xmlns:a16="http://schemas.microsoft.com/office/drawing/2014/main" id="{F9C58039-1488-4A04-86B7-30B857955A5A}"/>
              </a:ext>
            </a:extLst>
          </p:cNvPr>
          <p:cNvCxnSpPr>
            <a:cxnSpLocks/>
          </p:cNvCxnSpPr>
          <p:nvPr/>
        </p:nvCxnSpPr>
        <p:spPr>
          <a:xfrm>
            <a:off x="1617321" y="4262628"/>
            <a:ext cx="16318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B667270D-2119-4AF7-BB77-7CDAD78E20AE}"/>
                  </a:ext>
                </a:extLst>
              </p:cNvPr>
              <p:cNvSpPr txBox="1"/>
              <p:nvPr/>
            </p:nvSpPr>
            <p:spPr>
              <a:xfrm>
                <a:off x="1575403" y="4380231"/>
                <a:ext cx="107423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de-DE" dirty="0"/>
                  <a:t>cm</a:t>
                </a:r>
              </a:p>
            </p:txBody>
          </p:sp>
        </mc:Choice>
        <mc:Fallback xmlns="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B667270D-2119-4AF7-BB77-7CDAD78E2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403" y="4380231"/>
                <a:ext cx="1074231" cy="276999"/>
              </a:xfrm>
              <a:prstGeom prst="rect">
                <a:avLst/>
              </a:prstGeom>
              <a:blipFill>
                <a:blip r:embed="rId3"/>
                <a:stretch>
                  <a:fillRect l="-7910" t="-28889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2A6AA5BC-FF10-4888-BD96-3746B7F4A79C}"/>
              </a:ext>
            </a:extLst>
          </p:cNvPr>
          <p:cNvCxnSpPr>
            <a:cxnSpLocks/>
          </p:cNvCxnSpPr>
          <p:nvPr/>
        </p:nvCxnSpPr>
        <p:spPr>
          <a:xfrm>
            <a:off x="1783080" y="403555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feld 89">
            <a:extLst>
              <a:ext uri="{FF2B5EF4-FFF2-40B4-BE49-F238E27FC236}">
                <a16:creationId xmlns:a16="http://schemas.microsoft.com/office/drawing/2014/main" id="{1936CA83-D23D-4C59-AD1E-4A008047AD02}"/>
              </a:ext>
            </a:extLst>
          </p:cNvPr>
          <p:cNvSpPr txBox="1"/>
          <p:nvPr/>
        </p:nvSpPr>
        <p:spPr>
          <a:xfrm>
            <a:off x="443410" y="679045"/>
            <a:ext cx="117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fibre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air</a:t>
            </a:r>
            <a:endParaRPr lang="de-DE" dirty="0"/>
          </a:p>
        </p:txBody>
      </p:sp>
      <p:cxnSp>
        <p:nvCxnSpPr>
          <p:cNvPr id="91" name="Verbinder: gekrümmt 90">
            <a:extLst>
              <a:ext uri="{FF2B5EF4-FFF2-40B4-BE49-F238E27FC236}">
                <a16:creationId xmlns:a16="http://schemas.microsoft.com/office/drawing/2014/main" id="{4CB8C428-A210-48CF-A215-DC99E98703B2}"/>
              </a:ext>
            </a:extLst>
          </p:cNvPr>
          <p:cNvCxnSpPr>
            <a:cxnSpLocks/>
            <a:stCxn id="90" idx="3"/>
            <a:endCxn id="2" idx="0"/>
          </p:cNvCxnSpPr>
          <p:nvPr/>
        </p:nvCxnSpPr>
        <p:spPr>
          <a:xfrm>
            <a:off x="1617321" y="863711"/>
            <a:ext cx="247670" cy="40730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CE21D830-1CE4-40D5-BD33-023A6A55CD2D}"/>
              </a:ext>
            </a:extLst>
          </p:cNvPr>
          <p:cNvSpPr/>
          <p:nvPr/>
        </p:nvSpPr>
        <p:spPr>
          <a:xfrm>
            <a:off x="1785656" y="2404872"/>
            <a:ext cx="159976" cy="1747266"/>
          </a:xfrm>
          <a:custGeom>
            <a:avLst/>
            <a:gdLst>
              <a:gd name="connsiteX0" fmla="*/ 0 w 749808"/>
              <a:gd name="connsiteY0" fmla="*/ 1728216 h 1746504"/>
              <a:gd name="connsiteX1" fmla="*/ 749808 w 749808"/>
              <a:gd name="connsiteY1" fmla="*/ 1746504 h 1746504"/>
              <a:gd name="connsiteX2" fmla="*/ 749808 w 749808"/>
              <a:gd name="connsiteY2" fmla="*/ 0 h 1746504"/>
              <a:gd name="connsiteX3" fmla="*/ 27432 w 749808"/>
              <a:gd name="connsiteY3" fmla="*/ 466344 h 1746504"/>
              <a:gd name="connsiteX4" fmla="*/ 0 w 749808"/>
              <a:gd name="connsiteY4" fmla="*/ 1728216 h 1746504"/>
              <a:gd name="connsiteX0" fmla="*/ 3524 w 722376"/>
              <a:gd name="connsiteY0" fmla="*/ 1747266 h 1747266"/>
              <a:gd name="connsiteX1" fmla="*/ 722376 w 722376"/>
              <a:gd name="connsiteY1" fmla="*/ 1746504 h 1747266"/>
              <a:gd name="connsiteX2" fmla="*/ 722376 w 722376"/>
              <a:gd name="connsiteY2" fmla="*/ 0 h 1747266"/>
              <a:gd name="connsiteX3" fmla="*/ 0 w 722376"/>
              <a:gd name="connsiteY3" fmla="*/ 466344 h 1747266"/>
              <a:gd name="connsiteX4" fmla="*/ 3524 w 722376"/>
              <a:gd name="connsiteY4" fmla="*/ 1747266 h 1747266"/>
              <a:gd name="connsiteX0" fmla="*/ 154 w 726150"/>
              <a:gd name="connsiteY0" fmla="*/ 1747266 h 1747266"/>
              <a:gd name="connsiteX1" fmla="*/ 726150 w 726150"/>
              <a:gd name="connsiteY1" fmla="*/ 1746504 h 1747266"/>
              <a:gd name="connsiteX2" fmla="*/ 726150 w 726150"/>
              <a:gd name="connsiteY2" fmla="*/ 0 h 1747266"/>
              <a:gd name="connsiteX3" fmla="*/ 3774 w 726150"/>
              <a:gd name="connsiteY3" fmla="*/ 466344 h 1747266"/>
              <a:gd name="connsiteX4" fmla="*/ 154 w 726150"/>
              <a:gd name="connsiteY4" fmla="*/ 1747266 h 17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150" h="1747266">
                <a:moveTo>
                  <a:pt x="154" y="1747266"/>
                </a:moveTo>
                <a:lnTo>
                  <a:pt x="726150" y="1746504"/>
                </a:lnTo>
                <a:lnTo>
                  <a:pt x="726150" y="0"/>
                </a:lnTo>
                <a:lnTo>
                  <a:pt x="3774" y="466344"/>
                </a:lnTo>
                <a:cubicBezTo>
                  <a:pt x="4949" y="893318"/>
                  <a:pt x="-1021" y="1320292"/>
                  <a:pt x="154" y="17472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3B7F8102-11ED-4D1D-A5DB-5E62F92452AA}"/>
              </a:ext>
            </a:extLst>
          </p:cNvPr>
          <p:cNvCxnSpPr>
            <a:cxnSpLocks/>
          </p:cNvCxnSpPr>
          <p:nvPr/>
        </p:nvCxnSpPr>
        <p:spPr>
          <a:xfrm>
            <a:off x="1698913" y="1263650"/>
            <a:ext cx="0" cy="2874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3FB74D2F-5741-45DA-BE3D-F91611BC1775}"/>
              </a:ext>
            </a:extLst>
          </p:cNvPr>
          <p:cNvCxnSpPr>
            <a:cxnSpLocks/>
          </p:cNvCxnSpPr>
          <p:nvPr/>
        </p:nvCxnSpPr>
        <p:spPr>
          <a:xfrm>
            <a:off x="1945632" y="4047236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 Verbindung mit Pfeil 95">
            <a:extLst>
              <a:ext uri="{FF2B5EF4-FFF2-40B4-BE49-F238E27FC236}">
                <a16:creationId xmlns:a16="http://schemas.microsoft.com/office/drawing/2014/main" id="{C1746A0C-F42D-4CD5-86AD-C90DB045B621}"/>
              </a:ext>
            </a:extLst>
          </p:cNvPr>
          <p:cNvCxnSpPr>
            <a:cxnSpLocks/>
          </p:cNvCxnSpPr>
          <p:nvPr/>
        </p:nvCxnSpPr>
        <p:spPr>
          <a:xfrm flipH="1">
            <a:off x="1945632" y="4262628"/>
            <a:ext cx="16891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Gerader Verbinder 98">
            <a:extLst>
              <a:ext uri="{FF2B5EF4-FFF2-40B4-BE49-F238E27FC236}">
                <a16:creationId xmlns:a16="http://schemas.microsoft.com/office/drawing/2014/main" id="{3A7CAE66-3824-44F8-98B9-6A3EA6CD2C53}"/>
              </a:ext>
            </a:extLst>
          </p:cNvPr>
          <p:cNvCxnSpPr>
            <a:cxnSpLocks/>
          </p:cNvCxnSpPr>
          <p:nvPr/>
        </p:nvCxnSpPr>
        <p:spPr>
          <a:xfrm>
            <a:off x="2030091" y="1271016"/>
            <a:ext cx="0" cy="28666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feld 101">
            <a:extLst>
              <a:ext uri="{FF2B5EF4-FFF2-40B4-BE49-F238E27FC236}">
                <a16:creationId xmlns:a16="http://schemas.microsoft.com/office/drawing/2014/main" id="{486BD0DF-8226-4B5F-8440-0A2820137C7F}"/>
              </a:ext>
            </a:extLst>
          </p:cNvPr>
          <p:cNvSpPr txBox="1"/>
          <p:nvPr/>
        </p:nvSpPr>
        <p:spPr>
          <a:xfrm>
            <a:off x="286833" y="240487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alu</a:t>
            </a:r>
            <a:r>
              <a:rPr lang="de-DE" dirty="0"/>
              <a:t> 1mm</a:t>
            </a:r>
          </a:p>
        </p:txBody>
      </p:sp>
      <p:cxnSp>
        <p:nvCxnSpPr>
          <p:cNvPr id="103" name="Verbinder: gekrümmt 102">
            <a:extLst>
              <a:ext uri="{FF2B5EF4-FFF2-40B4-BE49-F238E27FC236}">
                <a16:creationId xmlns:a16="http://schemas.microsoft.com/office/drawing/2014/main" id="{E0AF0F8F-D53E-408F-8B22-2C0619045E7C}"/>
              </a:ext>
            </a:extLst>
          </p:cNvPr>
          <p:cNvCxnSpPr>
            <a:cxnSpLocks/>
            <a:stCxn id="102" idx="3"/>
          </p:cNvCxnSpPr>
          <p:nvPr/>
        </p:nvCxnSpPr>
        <p:spPr>
          <a:xfrm>
            <a:off x="1295442" y="2589538"/>
            <a:ext cx="412979" cy="40730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3A568F43-310B-4731-A9C5-6278A3123239}"/>
                  </a:ext>
                </a:extLst>
              </p:cNvPr>
              <p:cNvSpPr txBox="1"/>
              <p:nvPr/>
            </p:nvSpPr>
            <p:spPr>
              <a:xfrm>
                <a:off x="2489013" y="2271626"/>
                <a:ext cx="21132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de-DE" i="1" dirty="0" smtClean="0">
                        <a:latin typeface="Cambria Math" panose="02040503050406030204" pitchFamily="18" charset="0"/>
                      </a:rPr>
                      <m:t>‘‘=</m:t>
                    </m:r>
                  </m:oMath>
                </a14:m>
                <a:r>
                  <a:rPr lang="de-DE" dirty="0"/>
                  <a:t> 1 </a:t>
                </a:r>
                <a:r>
                  <a:rPr lang="de-DE" dirty="0" err="1"/>
                  <a:t>or</a:t>
                </a:r>
                <a:r>
                  <a:rPr lang="de-DE" dirty="0"/>
                  <a:t> 2.7 kg/m³</a:t>
                </a:r>
              </a:p>
            </p:txBody>
          </p:sp>
        </mc:Choice>
        <mc:Fallback xmlns=""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3A568F43-310B-4731-A9C5-6278A31232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9013" y="2271626"/>
                <a:ext cx="2113271" cy="369332"/>
              </a:xfrm>
              <a:prstGeom prst="rect">
                <a:avLst/>
              </a:prstGeom>
              <a:blipFill>
                <a:blip r:embed="rId4"/>
                <a:stretch>
                  <a:fillRect t="-10000" r="-2017" b="-2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5" name="Verbinder: gekrümmt 104">
            <a:extLst>
              <a:ext uri="{FF2B5EF4-FFF2-40B4-BE49-F238E27FC236}">
                <a16:creationId xmlns:a16="http://schemas.microsoft.com/office/drawing/2014/main" id="{CADCF646-CDE1-4323-9C46-5C422FA5A82B}"/>
              </a:ext>
            </a:extLst>
          </p:cNvPr>
          <p:cNvCxnSpPr>
            <a:cxnSpLocks/>
            <a:stCxn id="104" idx="1"/>
          </p:cNvCxnSpPr>
          <p:nvPr/>
        </p:nvCxnSpPr>
        <p:spPr>
          <a:xfrm rot="10800000" flipV="1">
            <a:off x="2028821" y="2456292"/>
            <a:ext cx="460192" cy="37483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91006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75802754-6AC4-4193-8A8B-B19AC37A7FD5}"/>
              </a:ext>
            </a:extLst>
          </p:cNvPr>
          <p:cNvSpPr/>
          <p:nvPr/>
        </p:nvSpPr>
        <p:spPr>
          <a:xfrm>
            <a:off x="3931919" y="1243584"/>
            <a:ext cx="1362457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1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13E50B7B-EC83-465D-90F1-5CD2E6B59C66}"/>
              </a:ext>
            </a:extLst>
          </p:cNvPr>
          <p:cNvCxnSpPr/>
          <p:nvPr/>
        </p:nvCxnSpPr>
        <p:spPr>
          <a:xfrm>
            <a:off x="5394960" y="1344168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4039CD13-AA9E-45A9-8426-F87434D2C367}"/>
              </a:ext>
            </a:extLst>
          </p:cNvPr>
          <p:cNvSpPr/>
          <p:nvPr/>
        </p:nvSpPr>
        <p:spPr>
          <a:xfrm>
            <a:off x="5495545" y="1243584"/>
            <a:ext cx="438908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3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2BED5E10-9BA1-40D4-9117-5CADCBA71FC5}"/>
              </a:ext>
            </a:extLst>
          </p:cNvPr>
          <p:cNvCxnSpPr/>
          <p:nvPr/>
        </p:nvCxnSpPr>
        <p:spPr>
          <a:xfrm>
            <a:off x="2157984" y="5212080"/>
            <a:ext cx="7040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434C70C3-E111-431B-AC61-03E47585466B}"/>
              </a:ext>
            </a:extLst>
          </p:cNvPr>
          <p:cNvCxnSpPr>
            <a:cxnSpLocks/>
          </p:cNvCxnSpPr>
          <p:nvPr/>
        </p:nvCxnSpPr>
        <p:spPr>
          <a:xfrm flipV="1">
            <a:off x="2240280" y="4507992"/>
            <a:ext cx="0" cy="7955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/>
              <p:nvPr/>
            </p:nvSpPr>
            <p:spPr>
              <a:xfrm>
                <a:off x="2905545" y="5073580"/>
                <a:ext cx="1690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545" y="5073580"/>
                <a:ext cx="169084" cy="276999"/>
              </a:xfrm>
              <a:prstGeom prst="rect">
                <a:avLst/>
              </a:prstGeom>
              <a:blipFill>
                <a:blip r:embed="rId2"/>
                <a:stretch>
                  <a:fillRect l="-22222" r="-1851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/>
              <p:nvPr/>
            </p:nvSpPr>
            <p:spPr>
              <a:xfrm>
                <a:off x="2027722" y="4369492"/>
                <a:ext cx="1833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722" y="4369492"/>
                <a:ext cx="183320" cy="276999"/>
              </a:xfrm>
              <a:prstGeom prst="rect">
                <a:avLst/>
              </a:prstGeom>
              <a:blipFill>
                <a:blip r:embed="rId3"/>
                <a:stretch>
                  <a:fillRect l="-20000" r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A58AA859-14B4-4A24-8780-A9BA7E16F62E}"/>
              </a:ext>
            </a:extLst>
          </p:cNvPr>
          <p:cNvCxnSpPr>
            <a:cxnSpLocks/>
          </p:cNvCxnSpPr>
          <p:nvPr/>
        </p:nvCxnSpPr>
        <p:spPr>
          <a:xfrm>
            <a:off x="2642616" y="3255264"/>
            <a:ext cx="385876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B6B510BA-9659-41BC-8110-8F48DEAFD381}"/>
              </a:ext>
            </a:extLst>
          </p:cNvPr>
          <p:cNvCxnSpPr/>
          <p:nvPr/>
        </p:nvCxnSpPr>
        <p:spPr>
          <a:xfrm>
            <a:off x="2779776" y="2487168"/>
            <a:ext cx="1152144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64530EE6-8575-4DE6-B759-E2EDA3FF4D1F}"/>
              </a:ext>
            </a:extLst>
          </p:cNvPr>
          <p:cNvCxnSpPr>
            <a:cxnSpLocks/>
          </p:cNvCxnSpPr>
          <p:nvPr/>
        </p:nvCxnSpPr>
        <p:spPr>
          <a:xfrm>
            <a:off x="2779776" y="2487167"/>
            <a:ext cx="115214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BC335E0-2458-4126-8DA3-B5A60CC87851}"/>
              </a:ext>
            </a:extLst>
          </p:cNvPr>
          <p:cNvCxnSpPr>
            <a:cxnSpLocks/>
          </p:cNvCxnSpPr>
          <p:nvPr/>
        </p:nvCxnSpPr>
        <p:spPr>
          <a:xfrm>
            <a:off x="3939539" y="2487167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/>
              <p:nvPr/>
            </p:nvSpPr>
            <p:spPr>
              <a:xfrm>
                <a:off x="3969843" y="2487167"/>
                <a:ext cx="2929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9843" y="2487167"/>
                <a:ext cx="292965" cy="276999"/>
              </a:xfrm>
              <a:prstGeom prst="rect">
                <a:avLst/>
              </a:prstGeom>
              <a:blipFill>
                <a:blip r:embed="rId4"/>
                <a:stretch>
                  <a:fillRect l="-20833" r="-4167" b="-1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/>
              <p:nvPr/>
            </p:nvSpPr>
            <p:spPr>
              <a:xfrm>
                <a:off x="3277766" y="2176550"/>
                <a:ext cx="2825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766" y="2176550"/>
                <a:ext cx="282577" cy="276999"/>
              </a:xfrm>
              <a:prstGeom prst="rect">
                <a:avLst/>
              </a:prstGeom>
              <a:blipFill>
                <a:blip r:embed="rId5"/>
                <a:stretch>
                  <a:fillRect l="-19565" r="-4348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/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0" smtClean="0">
                          <a:latin typeface="Cambria Math" panose="02040503050406030204" pitchFamily="18" charset="0"/>
                        </a:rPr>
                        <m:t>𝐤</m:t>
                      </m:r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blipFill>
                <a:blip r:embed="rId6"/>
                <a:stretch>
                  <a:fillRect l="-34375" r="-28125" b="-869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Bogen 36">
            <a:extLst>
              <a:ext uri="{FF2B5EF4-FFF2-40B4-BE49-F238E27FC236}">
                <a16:creationId xmlns:a16="http://schemas.microsoft.com/office/drawing/2014/main" id="{B81AB118-5C9C-42A7-84FD-DDAF3D4B76BD}"/>
              </a:ext>
            </a:extLst>
          </p:cNvPr>
          <p:cNvSpPr/>
          <p:nvPr/>
        </p:nvSpPr>
        <p:spPr>
          <a:xfrm>
            <a:off x="2914689" y="2176550"/>
            <a:ext cx="2004780" cy="2075362"/>
          </a:xfrm>
          <a:prstGeom prst="arc">
            <a:avLst>
              <a:gd name="adj1" fmla="val 10733112"/>
              <a:gd name="adj2" fmla="val 12691965"/>
            </a:avLst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/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blipFill>
                <a:blip r:embed="rId7"/>
                <a:stretch>
                  <a:fillRect l="-29032" r="-25806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A5DDE7A1-ACC0-4A89-A2C8-2034A39C5C4D}"/>
              </a:ext>
            </a:extLst>
          </p:cNvPr>
          <p:cNvCxnSpPr>
            <a:cxnSpLocks/>
          </p:cNvCxnSpPr>
          <p:nvPr/>
        </p:nvCxnSpPr>
        <p:spPr>
          <a:xfrm>
            <a:off x="3912869" y="3246120"/>
            <a:ext cx="615485" cy="7207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2315F3A4-3F54-41E4-AC11-C17E750D9555}"/>
              </a:ext>
            </a:extLst>
          </p:cNvPr>
          <p:cNvCxnSpPr>
            <a:cxnSpLocks/>
          </p:cNvCxnSpPr>
          <p:nvPr/>
        </p:nvCxnSpPr>
        <p:spPr>
          <a:xfrm>
            <a:off x="3912869" y="3246119"/>
            <a:ext cx="61548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65A497D-DDCE-4C2F-ACC7-C09B75EB2EF6}"/>
              </a:ext>
            </a:extLst>
          </p:cNvPr>
          <p:cNvCxnSpPr>
            <a:cxnSpLocks/>
          </p:cNvCxnSpPr>
          <p:nvPr/>
        </p:nvCxnSpPr>
        <p:spPr>
          <a:xfrm>
            <a:off x="4533136" y="3246119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E9C98959-7705-4B7C-B286-89C027D7A160}"/>
                  </a:ext>
                </a:extLst>
              </p:cNvPr>
              <p:cNvSpPr txBox="1"/>
              <p:nvPr/>
            </p:nvSpPr>
            <p:spPr>
              <a:xfrm>
                <a:off x="4583039" y="3472554"/>
                <a:ext cx="2929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E9C98959-7705-4B7C-B286-89C027D7A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039" y="3472554"/>
                <a:ext cx="292965" cy="276999"/>
              </a:xfrm>
              <a:prstGeom prst="rect">
                <a:avLst/>
              </a:prstGeom>
              <a:blipFill>
                <a:blip r:embed="rId8"/>
                <a:stretch>
                  <a:fillRect l="-20833" r="-2083" b="-1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571DE040-C553-472F-8356-B0D65FB2841F}"/>
                  </a:ext>
                </a:extLst>
              </p:cNvPr>
              <p:cNvSpPr txBox="1"/>
              <p:nvPr/>
            </p:nvSpPr>
            <p:spPr>
              <a:xfrm>
                <a:off x="4099198" y="2938836"/>
                <a:ext cx="37664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571DE040-C553-472F-8356-B0D65FB28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9198" y="2938836"/>
                <a:ext cx="376642" cy="276999"/>
              </a:xfrm>
              <a:prstGeom prst="rect">
                <a:avLst/>
              </a:prstGeom>
              <a:blipFill>
                <a:blip r:embed="rId9"/>
                <a:stretch>
                  <a:fillRect l="-14516" r="-8065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/>
              <p:nvPr/>
            </p:nvSpPr>
            <p:spPr>
              <a:xfrm>
                <a:off x="4012135" y="3583247"/>
                <a:ext cx="31354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𝐤</m:t>
                          </m:r>
                        </m:e>
                        <m:sub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135" y="3583247"/>
                <a:ext cx="313547" cy="276999"/>
              </a:xfrm>
              <a:prstGeom prst="rect">
                <a:avLst/>
              </a:prstGeom>
              <a:blipFill>
                <a:blip r:embed="rId10"/>
                <a:stretch>
                  <a:fillRect l="-19231" t="-2222" r="-5769" b="-17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690CB476-404D-437C-9497-B51C12C9E092}"/>
                  </a:ext>
                </a:extLst>
              </p:cNvPr>
              <p:cNvSpPr txBox="1"/>
              <p:nvPr/>
            </p:nvSpPr>
            <p:spPr>
              <a:xfrm>
                <a:off x="6035036" y="2482865"/>
                <a:ext cx="1800236" cy="427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de-DE" b="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de-DE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de-DE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de-DE" dirty="0"/>
                  <a:t> </a:t>
                </a:r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690CB476-404D-437C-9497-B51C12C9E0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36" y="2482865"/>
                <a:ext cx="1800236" cy="427746"/>
              </a:xfrm>
              <a:prstGeom prst="rect">
                <a:avLst/>
              </a:prstGeom>
              <a:blipFill>
                <a:blip r:embed="rId11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Verbinder: gekrümmt 53">
            <a:extLst>
              <a:ext uri="{FF2B5EF4-FFF2-40B4-BE49-F238E27FC236}">
                <a16:creationId xmlns:a16="http://schemas.microsoft.com/office/drawing/2014/main" id="{7D706C77-280E-4DC1-9FB1-6B4083A8A8BE}"/>
              </a:ext>
            </a:extLst>
          </p:cNvPr>
          <p:cNvCxnSpPr>
            <a:cxnSpLocks/>
          </p:cNvCxnSpPr>
          <p:nvPr/>
        </p:nvCxnSpPr>
        <p:spPr>
          <a:xfrm rot="16200000" flipH="1">
            <a:off x="5116068" y="1065276"/>
            <a:ext cx="301752" cy="25603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>
            <a:extLst>
              <a:ext uri="{FF2B5EF4-FFF2-40B4-BE49-F238E27FC236}">
                <a16:creationId xmlns:a16="http://schemas.microsoft.com/office/drawing/2014/main" id="{08AE7A43-C585-4A29-98A1-128403175187}"/>
              </a:ext>
            </a:extLst>
          </p:cNvPr>
          <p:cNvSpPr/>
          <p:nvPr/>
        </p:nvSpPr>
        <p:spPr>
          <a:xfrm>
            <a:off x="4871740" y="765608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i="1" dirty="0">
                <a:latin typeface="Cambria Math" panose="020405030504060302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72387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75802754-6AC4-4193-8A8B-B19AC37A7FD5}"/>
              </a:ext>
            </a:extLst>
          </p:cNvPr>
          <p:cNvSpPr/>
          <p:nvPr/>
        </p:nvSpPr>
        <p:spPr>
          <a:xfrm>
            <a:off x="3931919" y="1932167"/>
            <a:ext cx="1362457" cy="291813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solid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2BED5E10-9BA1-40D4-9117-5CADCBA71FC5}"/>
              </a:ext>
            </a:extLst>
          </p:cNvPr>
          <p:cNvCxnSpPr/>
          <p:nvPr/>
        </p:nvCxnSpPr>
        <p:spPr>
          <a:xfrm>
            <a:off x="2516501" y="4451071"/>
            <a:ext cx="7040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434C70C3-E111-431B-AC61-03E47585466B}"/>
              </a:ext>
            </a:extLst>
          </p:cNvPr>
          <p:cNvCxnSpPr>
            <a:cxnSpLocks/>
          </p:cNvCxnSpPr>
          <p:nvPr/>
        </p:nvCxnSpPr>
        <p:spPr>
          <a:xfrm flipV="1">
            <a:off x="2598797" y="3746983"/>
            <a:ext cx="0" cy="7955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/>
              <p:nvPr/>
            </p:nvSpPr>
            <p:spPr>
              <a:xfrm>
                <a:off x="3264062" y="4312571"/>
                <a:ext cx="1690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062" y="4312571"/>
                <a:ext cx="169084" cy="276999"/>
              </a:xfrm>
              <a:prstGeom prst="rect">
                <a:avLst/>
              </a:prstGeom>
              <a:blipFill>
                <a:blip r:embed="rId2"/>
                <a:stretch>
                  <a:fillRect l="-21429" r="-1428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/>
              <p:nvPr/>
            </p:nvSpPr>
            <p:spPr>
              <a:xfrm>
                <a:off x="2386239" y="3608483"/>
                <a:ext cx="1833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6239" y="3608483"/>
                <a:ext cx="183320" cy="276999"/>
              </a:xfrm>
              <a:prstGeom prst="rect">
                <a:avLst/>
              </a:prstGeom>
              <a:blipFill>
                <a:blip r:embed="rId3"/>
                <a:stretch>
                  <a:fillRect l="-19355" r="-967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A58AA859-14B4-4A24-8780-A9BA7E16F62E}"/>
              </a:ext>
            </a:extLst>
          </p:cNvPr>
          <p:cNvCxnSpPr>
            <a:cxnSpLocks/>
          </p:cNvCxnSpPr>
          <p:nvPr/>
        </p:nvCxnSpPr>
        <p:spPr>
          <a:xfrm>
            <a:off x="2642616" y="3255264"/>
            <a:ext cx="385876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B6B510BA-9659-41BC-8110-8F48DEAFD381}"/>
              </a:ext>
            </a:extLst>
          </p:cNvPr>
          <p:cNvCxnSpPr/>
          <p:nvPr/>
        </p:nvCxnSpPr>
        <p:spPr>
          <a:xfrm>
            <a:off x="2779776" y="2487168"/>
            <a:ext cx="1152144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64530EE6-8575-4DE6-B759-E2EDA3FF4D1F}"/>
              </a:ext>
            </a:extLst>
          </p:cNvPr>
          <p:cNvCxnSpPr>
            <a:cxnSpLocks/>
          </p:cNvCxnSpPr>
          <p:nvPr/>
        </p:nvCxnSpPr>
        <p:spPr>
          <a:xfrm>
            <a:off x="2779776" y="2487167"/>
            <a:ext cx="115214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BC335E0-2458-4126-8DA3-B5A60CC87851}"/>
              </a:ext>
            </a:extLst>
          </p:cNvPr>
          <p:cNvCxnSpPr>
            <a:cxnSpLocks/>
          </p:cNvCxnSpPr>
          <p:nvPr/>
        </p:nvCxnSpPr>
        <p:spPr>
          <a:xfrm>
            <a:off x="3939539" y="2487167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/>
              <p:nvPr/>
            </p:nvSpPr>
            <p:spPr>
              <a:xfrm>
                <a:off x="3969843" y="2487167"/>
                <a:ext cx="2929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9843" y="2487167"/>
                <a:ext cx="292965" cy="276999"/>
              </a:xfrm>
              <a:prstGeom prst="rect">
                <a:avLst/>
              </a:prstGeom>
              <a:blipFill>
                <a:blip r:embed="rId4"/>
                <a:stretch>
                  <a:fillRect l="-20833" r="-4167" b="-1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/>
              <p:nvPr/>
            </p:nvSpPr>
            <p:spPr>
              <a:xfrm>
                <a:off x="3277766" y="2176550"/>
                <a:ext cx="2825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766" y="2176550"/>
                <a:ext cx="282577" cy="276999"/>
              </a:xfrm>
              <a:prstGeom prst="rect">
                <a:avLst/>
              </a:prstGeom>
              <a:blipFill>
                <a:blip r:embed="rId5"/>
                <a:stretch>
                  <a:fillRect l="-19565" r="-4348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/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0" smtClean="0">
                          <a:latin typeface="Cambria Math" panose="02040503050406030204" pitchFamily="18" charset="0"/>
                        </a:rPr>
                        <m:t>𝐤</m:t>
                      </m:r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blipFill>
                <a:blip r:embed="rId6"/>
                <a:stretch>
                  <a:fillRect l="-34375" r="-28125" b="-869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Bogen 36">
            <a:extLst>
              <a:ext uri="{FF2B5EF4-FFF2-40B4-BE49-F238E27FC236}">
                <a16:creationId xmlns:a16="http://schemas.microsoft.com/office/drawing/2014/main" id="{B81AB118-5C9C-42A7-84FD-DDAF3D4B76BD}"/>
              </a:ext>
            </a:extLst>
          </p:cNvPr>
          <p:cNvSpPr/>
          <p:nvPr/>
        </p:nvSpPr>
        <p:spPr>
          <a:xfrm>
            <a:off x="2914689" y="2176550"/>
            <a:ext cx="2004780" cy="2075362"/>
          </a:xfrm>
          <a:prstGeom prst="arc">
            <a:avLst>
              <a:gd name="adj1" fmla="val 10733112"/>
              <a:gd name="adj2" fmla="val 12691965"/>
            </a:avLst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/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blipFill>
                <a:blip r:embed="rId7"/>
                <a:stretch>
                  <a:fillRect l="-29032" r="-25806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A5DDE7A1-ACC0-4A89-A2C8-2034A39C5C4D}"/>
              </a:ext>
            </a:extLst>
          </p:cNvPr>
          <p:cNvCxnSpPr>
            <a:cxnSpLocks/>
          </p:cNvCxnSpPr>
          <p:nvPr/>
        </p:nvCxnSpPr>
        <p:spPr>
          <a:xfrm>
            <a:off x="3912869" y="3246120"/>
            <a:ext cx="615485" cy="7207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2315F3A4-3F54-41E4-AC11-C17E750D9555}"/>
              </a:ext>
            </a:extLst>
          </p:cNvPr>
          <p:cNvCxnSpPr>
            <a:cxnSpLocks/>
          </p:cNvCxnSpPr>
          <p:nvPr/>
        </p:nvCxnSpPr>
        <p:spPr>
          <a:xfrm>
            <a:off x="3912869" y="3246119"/>
            <a:ext cx="61548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65A497D-DDCE-4C2F-ACC7-C09B75EB2EF6}"/>
              </a:ext>
            </a:extLst>
          </p:cNvPr>
          <p:cNvCxnSpPr>
            <a:cxnSpLocks/>
          </p:cNvCxnSpPr>
          <p:nvPr/>
        </p:nvCxnSpPr>
        <p:spPr>
          <a:xfrm>
            <a:off x="4533136" y="3246119"/>
            <a:ext cx="0" cy="758952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E9C98959-7705-4B7C-B286-89C027D7A160}"/>
                  </a:ext>
                </a:extLst>
              </p:cNvPr>
              <p:cNvSpPr txBox="1"/>
              <p:nvPr/>
            </p:nvSpPr>
            <p:spPr>
              <a:xfrm>
                <a:off x="4761678" y="3328409"/>
                <a:ext cx="29296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E9C98959-7705-4B7C-B286-89C027D7A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678" y="3328409"/>
                <a:ext cx="292965" cy="276999"/>
              </a:xfrm>
              <a:prstGeom prst="rect">
                <a:avLst/>
              </a:prstGeom>
              <a:blipFill>
                <a:blip r:embed="rId8"/>
                <a:stretch>
                  <a:fillRect l="-20833" r="-4167" b="-1111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571DE040-C553-472F-8356-B0D65FB2841F}"/>
                  </a:ext>
                </a:extLst>
              </p:cNvPr>
              <p:cNvSpPr txBox="1"/>
              <p:nvPr/>
            </p:nvSpPr>
            <p:spPr>
              <a:xfrm>
                <a:off x="4099198" y="2938836"/>
                <a:ext cx="37471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𝑧𝐿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571DE040-C553-472F-8356-B0D65FB28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9198" y="2938836"/>
                <a:ext cx="374718" cy="276999"/>
              </a:xfrm>
              <a:prstGeom prst="rect">
                <a:avLst/>
              </a:prstGeom>
              <a:blipFill>
                <a:blip r:embed="rId9"/>
                <a:stretch>
                  <a:fillRect l="-14516" r="-6452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/>
              <p:nvPr/>
            </p:nvSpPr>
            <p:spPr>
              <a:xfrm>
                <a:off x="4012135" y="3583247"/>
                <a:ext cx="30713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𝐤</m:t>
                          </m:r>
                        </m:e>
                        <m:sub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135" y="3583247"/>
                <a:ext cx="307135" cy="276999"/>
              </a:xfrm>
              <a:prstGeom prst="rect">
                <a:avLst/>
              </a:prstGeom>
              <a:blipFill>
                <a:blip r:embed="rId10"/>
                <a:stretch>
                  <a:fillRect l="-19608" t="-2222" r="-5882" b="-17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6BA20C03-7332-4313-BBC4-6BDEF4A245B0}"/>
              </a:ext>
            </a:extLst>
          </p:cNvPr>
          <p:cNvCxnSpPr>
            <a:cxnSpLocks/>
          </p:cNvCxnSpPr>
          <p:nvPr/>
        </p:nvCxnSpPr>
        <p:spPr>
          <a:xfrm>
            <a:off x="3923888" y="3247701"/>
            <a:ext cx="1286230" cy="720724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10333492-588F-49F9-9FE3-FD3865971CD2}"/>
              </a:ext>
            </a:extLst>
          </p:cNvPr>
          <p:cNvCxnSpPr>
            <a:cxnSpLocks/>
          </p:cNvCxnSpPr>
          <p:nvPr/>
        </p:nvCxnSpPr>
        <p:spPr>
          <a:xfrm>
            <a:off x="3923888" y="3247700"/>
            <a:ext cx="1286230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777F8E60-4E91-4BCC-9AD2-1D3CDBB9E948}"/>
              </a:ext>
            </a:extLst>
          </p:cNvPr>
          <p:cNvCxnSpPr>
            <a:cxnSpLocks/>
          </p:cNvCxnSpPr>
          <p:nvPr/>
        </p:nvCxnSpPr>
        <p:spPr>
          <a:xfrm>
            <a:off x="5220111" y="3247700"/>
            <a:ext cx="0" cy="758952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B31C1900-8377-4753-BC3C-9E534F6543B9}"/>
                  </a:ext>
                </a:extLst>
              </p:cNvPr>
              <p:cNvSpPr txBox="1"/>
              <p:nvPr/>
            </p:nvSpPr>
            <p:spPr>
              <a:xfrm>
                <a:off x="4676852" y="2944438"/>
                <a:ext cx="375103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𝑧𝑆</m:t>
                          </m:r>
                        </m:sub>
                      </m:sSub>
                    </m:oMath>
                  </m:oMathPara>
                </a14:m>
                <a:endParaRPr lang="de-DE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B31C1900-8377-4753-BC3C-9E534F6543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6852" y="2944438"/>
                <a:ext cx="375103" cy="276999"/>
              </a:xfrm>
              <a:prstGeom prst="rect">
                <a:avLst/>
              </a:prstGeom>
              <a:blipFill>
                <a:blip r:embed="rId11"/>
                <a:stretch>
                  <a:fillRect l="-14516" r="-6452" b="-1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AC68A379-5285-496D-AF9E-5D1B79059113}"/>
                  </a:ext>
                </a:extLst>
              </p:cNvPr>
              <p:cNvSpPr txBox="1"/>
              <p:nvPr/>
            </p:nvSpPr>
            <p:spPr>
              <a:xfrm>
                <a:off x="4772827" y="3828344"/>
                <a:ext cx="30873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𝐤</m:t>
                          </m:r>
                        </m:e>
                        <m:sub>
                          <m:r>
                            <a:rPr lang="de-DE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sub>
                      </m:sSub>
                    </m:oMath>
                  </m:oMathPara>
                </a14:m>
                <a:endParaRPr lang="de-DE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AC68A379-5285-496D-AF9E-5D1B79059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827" y="3828344"/>
                <a:ext cx="308738" cy="276999"/>
              </a:xfrm>
              <a:prstGeom prst="rect">
                <a:avLst/>
              </a:prstGeom>
              <a:blipFill>
                <a:blip r:embed="rId12"/>
                <a:stretch>
                  <a:fillRect l="-21569" r="-5882" b="-1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CF1EDB8A-A051-403C-BA6D-B354011DF692}"/>
              </a:ext>
            </a:extLst>
          </p:cNvPr>
          <p:cNvSpPr/>
          <p:nvPr/>
        </p:nvSpPr>
        <p:spPr>
          <a:xfrm>
            <a:off x="3931919" y="4105343"/>
            <a:ext cx="1359126" cy="2277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Pfeil: nach rechts 37">
            <a:extLst>
              <a:ext uri="{FF2B5EF4-FFF2-40B4-BE49-F238E27FC236}">
                <a16:creationId xmlns:a16="http://schemas.microsoft.com/office/drawing/2014/main" id="{B3C36E02-C613-42BE-95B7-8F0AF4614F29}"/>
              </a:ext>
            </a:extLst>
          </p:cNvPr>
          <p:cNvSpPr/>
          <p:nvPr/>
        </p:nvSpPr>
        <p:spPr>
          <a:xfrm rot="10800000">
            <a:off x="3931918" y="4404348"/>
            <a:ext cx="1359126" cy="2277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821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75802754-6AC4-4193-8A8B-B19AC37A7FD5}"/>
              </a:ext>
            </a:extLst>
          </p:cNvPr>
          <p:cNvSpPr/>
          <p:nvPr/>
        </p:nvSpPr>
        <p:spPr>
          <a:xfrm>
            <a:off x="3931919" y="1243584"/>
            <a:ext cx="1362457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n=1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13E50B7B-EC83-465D-90F1-5CD2E6B59C66}"/>
              </a:ext>
            </a:extLst>
          </p:cNvPr>
          <p:cNvCxnSpPr/>
          <p:nvPr/>
        </p:nvCxnSpPr>
        <p:spPr>
          <a:xfrm>
            <a:off x="5394960" y="1344168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4039CD13-AA9E-45A9-8426-F87434D2C367}"/>
              </a:ext>
            </a:extLst>
          </p:cNvPr>
          <p:cNvSpPr/>
          <p:nvPr/>
        </p:nvSpPr>
        <p:spPr>
          <a:xfrm>
            <a:off x="5495544" y="1243584"/>
            <a:ext cx="816055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n=2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2BED5E10-9BA1-40D4-9117-5CADCBA71FC5}"/>
              </a:ext>
            </a:extLst>
          </p:cNvPr>
          <p:cNvCxnSpPr/>
          <p:nvPr/>
        </p:nvCxnSpPr>
        <p:spPr>
          <a:xfrm>
            <a:off x="2157984" y="5212080"/>
            <a:ext cx="7040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434C70C3-E111-431B-AC61-03E47585466B}"/>
              </a:ext>
            </a:extLst>
          </p:cNvPr>
          <p:cNvCxnSpPr>
            <a:cxnSpLocks/>
          </p:cNvCxnSpPr>
          <p:nvPr/>
        </p:nvCxnSpPr>
        <p:spPr>
          <a:xfrm flipV="1">
            <a:off x="2240280" y="4507992"/>
            <a:ext cx="0" cy="7955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/>
              <p:nvPr/>
            </p:nvSpPr>
            <p:spPr>
              <a:xfrm>
                <a:off x="2905545" y="5073580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545" y="5073580"/>
                <a:ext cx="181139" cy="276999"/>
              </a:xfrm>
              <a:prstGeom prst="rect">
                <a:avLst/>
              </a:prstGeom>
              <a:blipFill>
                <a:blip r:embed="rId2"/>
                <a:stretch>
                  <a:fillRect l="-34483" r="-31034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/>
              <p:nvPr/>
            </p:nvSpPr>
            <p:spPr>
              <a:xfrm>
                <a:off x="2027722" y="4369492"/>
                <a:ext cx="18114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722" y="4369492"/>
                <a:ext cx="181140" cy="276999"/>
              </a:xfrm>
              <a:prstGeom prst="rect">
                <a:avLst/>
              </a:prstGeom>
              <a:blipFill>
                <a:blip r:embed="rId3"/>
                <a:stretch>
                  <a:fillRect l="-34483" r="-31034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B6B510BA-9659-41BC-8110-8F48DEAFD381}"/>
              </a:ext>
            </a:extLst>
          </p:cNvPr>
          <p:cNvCxnSpPr/>
          <p:nvPr/>
        </p:nvCxnSpPr>
        <p:spPr>
          <a:xfrm>
            <a:off x="2779776" y="2487168"/>
            <a:ext cx="1152144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64530EE6-8575-4DE6-B759-E2EDA3FF4D1F}"/>
              </a:ext>
            </a:extLst>
          </p:cNvPr>
          <p:cNvCxnSpPr>
            <a:cxnSpLocks/>
          </p:cNvCxnSpPr>
          <p:nvPr/>
        </p:nvCxnSpPr>
        <p:spPr>
          <a:xfrm>
            <a:off x="2779776" y="2487167"/>
            <a:ext cx="115214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BC335E0-2458-4126-8DA3-B5A60CC87851}"/>
              </a:ext>
            </a:extLst>
          </p:cNvPr>
          <p:cNvCxnSpPr>
            <a:cxnSpLocks/>
          </p:cNvCxnSpPr>
          <p:nvPr/>
        </p:nvCxnSpPr>
        <p:spPr>
          <a:xfrm>
            <a:off x="3939539" y="2487167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/>
              <p:nvPr/>
            </p:nvSpPr>
            <p:spPr>
              <a:xfrm>
                <a:off x="3969843" y="2487167"/>
                <a:ext cx="2815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9843" y="2487167"/>
                <a:ext cx="281551" cy="276999"/>
              </a:xfrm>
              <a:prstGeom prst="rect">
                <a:avLst/>
              </a:prstGeom>
              <a:blipFill>
                <a:blip r:embed="rId4"/>
                <a:stretch>
                  <a:fillRect l="-21739" r="-8696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/>
              <p:nvPr/>
            </p:nvSpPr>
            <p:spPr>
              <a:xfrm>
                <a:off x="3277766" y="2176550"/>
                <a:ext cx="28687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766" y="2176550"/>
                <a:ext cx="286873" cy="276999"/>
              </a:xfrm>
              <a:prstGeom prst="rect">
                <a:avLst/>
              </a:prstGeom>
              <a:blipFill>
                <a:blip r:embed="rId5"/>
                <a:stretch>
                  <a:fillRect l="-21277" r="-6383" b="-17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/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0" smtClean="0">
                          <a:latin typeface="Cambria Math" panose="02040503050406030204" pitchFamily="18" charset="0"/>
                        </a:rPr>
                        <m:t>𝐤</m:t>
                      </m:r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blipFill>
                <a:blip r:embed="rId6"/>
                <a:stretch>
                  <a:fillRect l="-34375" r="-28125" b="-869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Bogen 36">
            <a:extLst>
              <a:ext uri="{FF2B5EF4-FFF2-40B4-BE49-F238E27FC236}">
                <a16:creationId xmlns:a16="http://schemas.microsoft.com/office/drawing/2014/main" id="{B81AB118-5C9C-42A7-84FD-DDAF3D4B76BD}"/>
              </a:ext>
            </a:extLst>
          </p:cNvPr>
          <p:cNvSpPr/>
          <p:nvPr/>
        </p:nvSpPr>
        <p:spPr>
          <a:xfrm>
            <a:off x="2914689" y="2176550"/>
            <a:ext cx="2004780" cy="2075362"/>
          </a:xfrm>
          <a:prstGeom prst="arc">
            <a:avLst>
              <a:gd name="adj1" fmla="val 10733112"/>
              <a:gd name="adj2" fmla="val 12691965"/>
            </a:avLst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/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blipFill>
                <a:blip r:embed="rId7"/>
                <a:stretch>
                  <a:fillRect l="-29032" r="-25806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A5DDE7A1-ACC0-4A89-A2C8-2034A39C5C4D}"/>
              </a:ext>
            </a:extLst>
          </p:cNvPr>
          <p:cNvCxnSpPr>
            <a:cxnSpLocks/>
          </p:cNvCxnSpPr>
          <p:nvPr/>
        </p:nvCxnSpPr>
        <p:spPr>
          <a:xfrm>
            <a:off x="3912869" y="3246120"/>
            <a:ext cx="615485" cy="7207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2315F3A4-3F54-41E4-AC11-C17E750D9555}"/>
              </a:ext>
            </a:extLst>
          </p:cNvPr>
          <p:cNvCxnSpPr>
            <a:cxnSpLocks/>
          </p:cNvCxnSpPr>
          <p:nvPr/>
        </p:nvCxnSpPr>
        <p:spPr>
          <a:xfrm>
            <a:off x="3912869" y="3246119"/>
            <a:ext cx="61548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65A497D-DDCE-4C2F-ACC7-C09B75EB2EF6}"/>
              </a:ext>
            </a:extLst>
          </p:cNvPr>
          <p:cNvCxnSpPr>
            <a:cxnSpLocks/>
          </p:cNvCxnSpPr>
          <p:nvPr/>
        </p:nvCxnSpPr>
        <p:spPr>
          <a:xfrm>
            <a:off x="4533136" y="3246119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E9C98959-7705-4B7C-B286-89C027D7A160}"/>
                  </a:ext>
                </a:extLst>
              </p:cNvPr>
              <p:cNvSpPr txBox="1"/>
              <p:nvPr/>
            </p:nvSpPr>
            <p:spPr>
              <a:xfrm>
                <a:off x="4583039" y="3472554"/>
                <a:ext cx="2929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E9C98959-7705-4B7C-B286-89C027D7A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039" y="3472554"/>
                <a:ext cx="292965" cy="276999"/>
              </a:xfrm>
              <a:prstGeom prst="rect">
                <a:avLst/>
              </a:prstGeom>
              <a:blipFill>
                <a:blip r:embed="rId8"/>
                <a:stretch>
                  <a:fillRect l="-20833" r="-2083" b="-1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571DE040-C553-472F-8356-B0D65FB2841F}"/>
                  </a:ext>
                </a:extLst>
              </p:cNvPr>
              <p:cNvSpPr txBox="1"/>
              <p:nvPr/>
            </p:nvSpPr>
            <p:spPr>
              <a:xfrm>
                <a:off x="4099198" y="2938836"/>
                <a:ext cx="37664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571DE040-C553-472F-8356-B0D65FB28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9198" y="2938836"/>
                <a:ext cx="376642" cy="276999"/>
              </a:xfrm>
              <a:prstGeom prst="rect">
                <a:avLst/>
              </a:prstGeom>
              <a:blipFill>
                <a:blip r:embed="rId9"/>
                <a:stretch>
                  <a:fillRect l="-14516" r="-8065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/>
              <p:nvPr/>
            </p:nvSpPr>
            <p:spPr>
              <a:xfrm>
                <a:off x="4012135" y="3583247"/>
                <a:ext cx="31354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𝐤</m:t>
                          </m:r>
                        </m:e>
                        <m:sub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135" y="3583247"/>
                <a:ext cx="313547" cy="276999"/>
              </a:xfrm>
              <a:prstGeom prst="rect">
                <a:avLst/>
              </a:prstGeom>
              <a:blipFill>
                <a:blip r:embed="rId10"/>
                <a:stretch>
                  <a:fillRect l="-19231" t="-2222" r="-5769" b="-17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Verbinder: gekrümmt 53">
            <a:extLst>
              <a:ext uri="{FF2B5EF4-FFF2-40B4-BE49-F238E27FC236}">
                <a16:creationId xmlns:a16="http://schemas.microsoft.com/office/drawing/2014/main" id="{7D706C77-280E-4DC1-9FB1-6B4083A8A8BE}"/>
              </a:ext>
            </a:extLst>
          </p:cNvPr>
          <p:cNvCxnSpPr>
            <a:cxnSpLocks/>
          </p:cNvCxnSpPr>
          <p:nvPr/>
        </p:nvCxnSpPr>
        <p:spPr>
          <a:xfrm rot="16200000" flipH="1">
            <a:off x="5116068" y="1065276"/>
            <a:ext cx="301752" cy="25603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>
            <a:extLst>
              <a:ext uri="{FF2B5EF4-FFF2-40B4-BE49-F238E27FC236}">
                <a16:creationId xmlns:a16="http://schemas.microsoft.com/office/drawing/2014/main" id="{08AE7A43-C585-4A29-98A1-128403175187}"/>
              </a:ext>
            </a:extLst>
          </p:cNvPr>
          <p:cNvSpPr/>
          <p:nvPr/>
        </p:nvSpPr>
        <p:spPr>
          <a:xfrm>
            <a:off x="4871740" y="765608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i="1" dirty="0">
                <a:latin typeface="Cambria Math" panose="02040503050406030204" pitchFamily="18" charset="0"/>
              </a:rPr>
              <a:t>2</a:t>
            </a:r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2C4E0F01-7522-470F-8F19-39B8840BD86A}"/>
              </a:ext>
            </a:extLst>
          </p:cNvPr>
          <p:cNvCxnSpPr/>
          <p:nvPr/>
        </p:nvCxnSpPr>
        <p:spPr>
          <a:xfrm>
            <a:off x="6378630" y="1339556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ihandform: Form 28">
            <a:extLst>
              <a:ext uri="{FF2B5EF4-FFF2-40B4-BE49-F238E27FC236}">
                <a16:creationId xmlns:a16="http://schemas.microsoft.com/office/drawing/2014/main" id="{0C33030D-CCAE-4A10-870C-967DF39D5A7B}"/>
              </a:ext>
            </a:extLst>
          </p:cNvPr>
          <p:cNvSpPr/>
          <p:nvPr/>
        </p:nvSpPr>
        <p:spPr>
          <a:xfrm>
            <a:off x="6479214" y="1238972"/>
            <a:ext cx="1031886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n=3</a:t>
            </a:r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ABABC8C1-BA2D-41BB-B24F-9DFA10256BD4}"/>
              </a:ext>
            </a:extLst>
          </p:cNvPr>
          <p:cNvCxnSpPr/>
          <p:nvPr/>
        </p:nvCxnSpPr>
        <p:spPr>
          <a:xfrm>
            <a:off x="7611683" y="1334940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1DC9C446-C9ED-4720-8A8E-F7812759A039}"/>
              </a:ext>
            </a:extLst>
          </p:cNvPr>
          <p:cNvSpPr/>
          <p:nvPr/>
        </p:nvSpPr>
        <p:spPr>
          <a:xfrm>
            <a:off x="7712267" y="1234356"/>
            <a:ext cx="1565040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n=M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A58AA859-14B4-4A24-8780-A9BA7E16F62E}"/>
              </a:ext>
            </a:extLst>
          </p:cNvPr>
          <p:cNvCxnSpPr>
            <a:cxnSpLocks/>
          </p:cNvCxnSpPr>
          <p:nvPr/>
        </p:nvCxnSpPr>
        <p:spPr>
          <a:xfrm>
            <a:off x="2642616" y="3255264"/>
            <a:ext cx="7388075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llipse 3">
            <a:extLst>
              <a:ext uri="{FF2B5EF4-FFF2-40B4-BE49-F238E27FC236}">
                <a16:creationId xmlns:a16="http://schemas.microsoft.com/office/drawing/2014/main" id="{71A3A29E-09DC-4547-94E2-C93EA6FE99CF}"/>
              </a:ext>
            </a:extLst>
          </p:cNvPr>
          <p:cNvSpPr/>
          <p:nvPr/>
        </p:nvSpPr>
        <p:spPr>
          <a:xfrm>
            <a:off x="3794070" y="409881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54E11C-A354-4E81-9B52-0429EAD95E43}"/>
              </a:ext>
            </a:extLst>
          </p:cNvPr>
          <p:cNvSpPr/>
          <p:nvPr/>
        </p:nvSpPr>
        <p:spPr>
          <a:xfrm>
            <a:off x="3991365" y="4094527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088B29ED-3A2A-4C8C-9B84-3114A1F463A0}"/>
              </a:ext>
            </a:extLst>
          </p:cNvPr>
          <p:cNvSpPr/>
          <p:nvPr/>
        </p:nvSpPr>
        <p:spPr>
          <a:xfrm>
            <a:off x="5137880" y="4103666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20CCF1AC-351A-4623-8DDC-C5C5992C761E}"/>
              </a:ext>
            </a:extLst>
          </p:cNvPr>
          <p:cNvSpPr/>
          <p:nvPr/>
        </p:nvSpPr>
        <p:spPr>
          <a:xfrm>
            <a:off x="5537874" y="409881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D792C41B-AA99-4783-9E4D-06135FBCBC93}"/>
              </a:ext>
            </a:extLst>
          </p:cNvPr>
          <p:cNvSpPr/>
          <p:nvPr/>
        </p:nvSpPr>
        <p:spPr>
          <a:xfrm>
            <a:off x="6139412" y="4094368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3F9F2715-5310-4CBB-A7EB-C03170810996}"/>
              </a:ext>
            </a:extLst>
          </p:cNvPr>
          <p:cNvSpPr/>
          <p:nvPr/>
        </p:nvSpPr>
        <p:spPr>
          <a:xfrm>
            <a:off x="6539406" y="4089521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60FAD41E-4760-410D-8C05-97F92F3B3DA9}"/>
              </a:ext>
            </a:extLst>
          </p:cNvPr>
          <p:cNvSpPr/>
          <p:nvPr/>
        </p:nvSpPr>
        <p:spPr>
          <a:xfrm>
            <a:off x="7379305" y="410124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99C1F04F-95AE-4D5F-BB2B-B5A923CA9CAB}"/>
              </a:ext>
            </a:extLst>
          </p:cNvPr>
          <p:cNvSpPr/>
          <p:nvPr/>
        </p:nvSpPr>
        <p:spPr>
          <a:xfrm>
            <a:off x="7779299" y="4096402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02E59E1-9BBC-4FFC-94AE-BC25825F81E3}"/>
                  </a:ext>
                </a:extLst>
              </p:cNvPr>
              <p:cNvSpPr txBox="1"/>
              <p:nvPr/>
            </p:nvSpPr>
            <p:spPr>
              <a:xfrm>
                <a:off x="3595851" y="3791322"/>
                <a:ext cx="3856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02E59E1-9BBC-4FFC-94AE-BC25825F8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851" y="3791322"/>
                <a:ext cx="385683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0804CD3C-9E1F-48AF-8B37-D38311860794}"/>
                  </a:ext>
                </a:extLst>
              </p:cNvPr>
              <p:cNvSpPr txBox="1"/>
              <p:nvPr/>
            </p:nvSpPr>
            <p:spPr>
              <a:xfrm>
                <a:off x="3940674" y="3788489"/>
                <a:ext cx="5232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0804CD3C-9E1F-48AF-8B37-D38311860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674" y="3788489"/>
                <a:ext cx="52322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CE2779EA-7D66-47C5-88BE-F32702B4886E}"/>
                  </a:ext>
                </a:extLst>
              </p:cNvPr>
              <p:cNvSpPr txBox="1"/>
              <p:nvPr/>
            </p:nvSpPr>
            <p:spPr>
              <a:xfrm>
                <a:off x="8545664" y="3809886"/>
                <a:ext cx="640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CE2779EA-7D66-47C5-88BE-F32702B48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5664" y="3809886"/>
                <a:ext cx="640432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7CCE1964-B93C-42B3-A55B-70DD848402DC}"/>
                  </a:ext>
                </a:extLst>
              </p:cNvPr>
              <p:cNvSpPr txBox="1"/>
              <p:nvPr/>
            </p:nvSpPr>
            <p:spPr>
              <a:xfrm>
                <a:off x="4891229" y="3788489"/>
                <a:ext cx="528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7CCE1964-B93C-42B3-A55B-70DD84840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229" y="3788489"/>
                <a:ext cx="528543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CBF355B-0F68-4B6B-8892-2EB885EA0FCC}"/>
                  </a:ext>
                </a:extLst>
              </p:cNvPr>
              <p:cNvSpPr txBox="1"/>
              <p:nvPr/>
            </p:nvSpPr>
            <p:spPr>
              <a:xfrm>
                <a:off x="5472719" y="3788489"/>
                <a:ext cx="528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CBF355B-0F68-4B6B-8892-2EB885EA0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719" y="3788489"/>
                <a:ext cx="528543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4AA1D5C4-1913-44BB-847D-CCC5ADA9812B}"/>
                  </a:ext>
                </a:extLst>
              </p:cNvPr>
              <p:cNvSpPr txBox="1"/>
              <p:nvPr/>
            </p:nvSpPr>
            <p:spPr>
              <a:xfrm>
                <a:off x="5915671" y="3788489"/>
                <a:ext cx="528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4AA1D5C4-1913-44BB-847D-CCC5ADA98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5671" y="3788489"/>
                <a:ext cx="528543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084D4BD7-1988-42CF-A728-021FBC8F06CD}"/>
                  </a:ext>
                </a:extLst>
              </p:cNvPr>
              <p:cNvSpPr txBox="1"/>
              <p:nvPr/>
            </p:nvSpPr>
            <p:spPr>
              <a:xfrm>
                <a:off x="6487839" y="3788489"/>
                <a:ext cx="528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084D4BD7-1988-42CF-A728-021FBC8F06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839" y="3788489"/>
                <a:ext cx="528543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04511D97-E304-4892-AC0B-F0F670E8268E}"/>
                  </a:ext>
                </a:extLst>
              </p:cNvPr>
              <p:cNvSpPr txBox="1"/>
              <p:nvPr/>
            </p:nvSpPr>
            <p:spPr>
              <a:xfrm>
                <a:off x="7134073" y="3788489"/>
                <a:ext cx="528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04511D97-E304-4892-AC0B-F0F670E82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073" y="3788489"/>
                <a:ext cx="528543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B04598EC-24FC-43D1-AE52-3F5C3174CEF5}"/>
                  </a:ext>
                </a:extLst>
              </p:cNvPr>
              <p:cNvSpPr txBox="1"/>
              <p:nvPr/>
            </p:nvSpPr>
            <p:spPr>
              <a:xfrm>
                <a:off x="7725832" y="3804946"/>
                <a:ext cx="8600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B04598EC-24FC-43D1-AE52-3F5C3174C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5832" y="3804946"/>
                <a:ext cx="860044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Ellipse 62">
            <a:extLst>
              <a:ext uri="{FF2B5EF4-FFF2-40B4-BE49-F238E27FC236}">
                <a16:creationId xmlns:a16="http://schemas.microsoft.com/office/drawing/2014/main" id="{B29C5BBD-89A5-4273-A4A0-6BA3F4C08B4D}"/>
              </a:ext>
            </a:extLst>
          </p:cNvPr>
          <p:cNvSpPr/>
          <p:nvPr/>
        </p:nvSpPr>
        <p:spPr>
          <a:xfrm>
            <a:off x="9061250" y="4096402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3A263FAC-5A96-4C34-A4A3-EE95EE6B805D}"/>
              </a:ext>
            </a:extLst>
          </p:cNvPr>
          <p:cNvSpPr/>
          <p:nvPr/>
        </p:nvSpPr>
        <p:spPr>
          <a:xfrm>
            <a:off x="9350412" y="4091555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28D894AF-C861-4795-B1FB-832E866EDA8B}"/>
                  </a:ext>
                </a:extLst>
              </p:cNvPr>
              <p:cNvSpPr txBox="1"/>
              <p:nvPr/>
            </p:nvSpPr>
            <p:spPr>
              <a:xfrm>
                <a:off x="9373601" y="3794155"/>
                <a:ext cx="3960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28D894AF-C861-4795-B1FB-832E866EDA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3601" y="3794155"/>
                <a:ext cx="396069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487AEE56-FEB4-47B3-ADAB-C2B4E5A65605}"/>
                  </a:ext>
                </a:extLst>
              </p:cNvPr>
              <p:cNvSpPr txBox="1"/>
              <p:nvPr/>
            </p:nvSpPr>
            <p:spPr>
              <a:xfrm>
                <a:off x="2573539" y="5601405"/>
                <a:ext cx="1255408" cy="4626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V</m:t>
                      </m:r>
                      <m:d>
                        <m:d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d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487AEE56-FEB4-47B3-ADAB-C2B4E5A65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3539" y="5601405"/>
                <a:ext cx="1255408" cy="46262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6111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75802754-6AC4-4193-8A8B-B19AC37A7FD5}"/>
              </a:ext>
            </a:extLst>
          </p:cNvPr>
          <p:cNvSpPr/>
          <p:nvPr/>
        </p:nvSpPr>
        <p:spPr>
          <a:xfrm>
            <a:off x="3931919" y="1243584"/>
            <a:ext cx="1362457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n=1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13E50B7B-EC83-465D-90F1-5CD2E6B59C66}"/>
              </a:ext>
            </a:extLst>
          </p:cNvPr>
          <p:cNvCxnSpPr/>
          <p:nvPr/>
        </p:nvCxnSpPr>
        <p:spPr>
          <a:xfrm>
            <a:off x="5394960" y="1344168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4039CD13-AA9E-45A9-8426-F87434D2C367}"/>
              </a:ext>
            </a:extLst>
          </p:cNvPr>
          <p:cNvSpPr/>
          <p:nvPr/>
        </p:nvSpPr>
        <p:spPr>
          <a:xfrm>
            <a:off x="5495544" y="1243584"/>
            <a:ext cx="816055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n=2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2BED5E10-9BA1-40D4-9117-5CADCBA71FC5}"/>
              </a:ext>
            </a:extLst>
          </p:cNvPr>
          <p:cNvCxnSpPr/>
          <p:nvPr/>
        </p:nvCxnSpPr>
        <p:spPr>
          <a:xfrm>
            <a:off x="2157984" y="5212080"/>
            <a:ext cx="7040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434C70C3-E111-431B-AC61-03E47585466B}"/>
              </a:ext>
            </a:extLst>
          </p:cNvPr>
          <p:cNvCxnSpPr>
            <a:cxnSpLocks/>
          </p:cNvCxnSpPr>
          <p:nvPr/>
        </p:nvCxnSpPr>
        <p:spPr>
          <a:xfrm flipV="1">
            <a:off x="2240280" y="4507992"/>
            <a:ext cx="0" cy="7955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/>
              <p:nvPr/>
            </p:nvSpPr>
            <p:spPr>
              <a:xfrm>
                <a:off x="2905545" y="5073580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F11CF8D-58DA-4A35-BBFE-1989F8CA6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545" y="5073580"/>
                <a:ext cx="181139" cy="276999"/>
              </a:xfrm>
              <a:prstGeom prst="rect">
                <a:avLst/>
              </a:prstGeom>
              <a:blipFill>
                <a:blip r:embed="rId2"/>
                <a:stretch>
                  <a:fillRect l="-34483" r="-31034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/>
              <p:nvPr/>
            </p:nvSpPr>
            <p:spPr>
              <a:xfrm>
                <a:off x="2027722" y="4369492"/>
                <a:ext cx="18114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B72A027B-F529-4E85-ADB9-7A7D9DABE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722" y="4369492"/>
                <a:ext cx="181140" cy="276999"/>
              </a:xfrm>
              <a:prstGeom prst="rect">
                <a:avLst/>
              </a:prstGeom>
              <a:blipFill>
                <a:blip r:embed="rId3"/>
                <a:stretch>
                  <a:fillRect l="-34483" r="-31034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B6B510BA-9659-41BC-8110-8F48DEAFD381}"/>
              </a:ext>
            </a:extLst>
          </p:cNvPr>
          <p:cNvCxnSpPr/>
          <p:nvPr/>
        </p:nvCxnSpPr>
        <p:spPr>
          <a:xfrm>
            <a:off x="2779776" y="2487168"/>
            <a:ext cx="1152144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64530EE6-8575-4DE6-B759-E2EDA3FF4D1F}"/>
              </a:ext>
            </a:extLst>
          </p:cNvPr>
          <p:cNvCxnSpPr>
            <a:cxnSpLocks/>
          </p:cNvCxnSpPr>
          <p:nvPr/>
        </p:nvCxnSpPr>
        <p:spPr>
          <a:xfrm>
            <a:off x="2779776" y="2487167"/>
            <a:ext cx="115214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BC335E0-2458-4126-8DA3-B5A60CC87851}"/>
              </a:ext>
            </a:extLst>
          </p:cNvPr>
          <p:cNvCxnSpPr>
            <a:cxnSpLocks/>
          </p:cNvCxnSpPr>
          <p:nvPr/>
        </p:nvCxnSpPr>
        <p:spPr>
          <a:xfrm>
            <a:off x="3939539" y="2487167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/>
              <p:nvPr/>
            </p:nvSpPr>
            <p:spPr>
              <a:xfrm>
                <a:off x="3969843" y="2487167"/>
                <a:ext cx="2815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56CC7E93-D6CF-4E7B-89D7-64A7C34B4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9843" y="2487167"/>
                <a:ext cx="281551" cy="276999"/>
              </a:xfrm>
              <a:prstGeom prst="rect">
                <a:avLst/>
              </a:prstGeom>
              <a:blipFill>
                <a:blip r:embed="rId4"/>
                <a:stretch>
                  <a:fillRect l="-21739" r="-8696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/>
              <p:nvPr/>
            </p:nvSpPr>
            <p:spPr>
              <a:xfrm>
                <a:off x="3277766" y="2176550"/>
                <a:ext cx="28687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B4A68FA-367F-4B8C-9674-D047692ED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766" y="2176550"/>
                <a:ext cx="286873" cy="276999"/>
              </a:xfrm>
              <a:prstGeom prst="rect">
                <a:avLst/>
              </a:prstGeom>
              <a:blipFill>
                <a:blip r:embed="rId5"/>
                <a:stretch>
                  <a:fillRect l="-21277" r="-6383" b="-17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/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0" smtClean="0">
                          <a:latin typeface="Cambria Math" panose="02040503050406030204" pitchFamily="18" charset="0"/>
                        </a:rPr>
                        <m:t>𝐤</m:t>
                      </m:r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EAF8AD3-5FC9-4EA0-9F10-8AF3801F3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099" y="2641138"/>
                <a:ext cx="193964" cy="276999"/>
              </a:xfrm>
              <a:prstGeom prst="rect">
                <a:avLst/>
              </a:prstGeom>
              <a:blipFill>
                <a:blip r:embed="rId6"/>
                <a:stretch>
                  <a:fillRect l="-34375" r="-28125" b="-869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Bogen 36">
            <a:extLst>
              <a:ext uri="{FF2B5EF4-FFF2-40B4-BE49-F238E27FC236}">
                <a16:creationId xmlns:a16="http://schemas.microsoft.com/office/drawing/2014/main" id="{B81AB118-5C9C-42A7-84FD-DDAF3D4B76BD}"/>
              </a:ext>
            </a:extLst>
          </p:cNvPr>
          <p:cNvSpPr/>
          <p:nvPr/>
        </p:nvSpPr>
        <p:spPr>
          <a:xfrm>
            <a:off x="2914689" y="2176550"/>
            <a:ext cx="2004780" cy="2075362"/>
          </a:xfrm>
          <a:prstGeom prst="arc">
            <a:avLst>
              <a:gd name="adj1" fmla="val 10733112"/>
              <a:gd name="adj2" fmla="val 12691965"/>
            </a:avLst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/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65214470-AD28-4680-8D78-4ADE1A71E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479" y="2824826"/>
                <a:ext cx="189474" cy="276999"/>
              </a:xfrm>
              <a:prstGeom prst="rect">
                <a:avLst/>
              </a:prstGeom>
              <a:blipFill>
                <a:blip r:embed="rId7"/>
                <a:stretch>
                  <a:fillRect l="-29032" r="-25806" b="-65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A5DDE7A1-ACC0-4A89-A2C8-2034A39C5C4D}"/>
              </a:ext>
            </a:extLst>
          </p:cNvPr>
          <p:cNvCxnSpPr>
            <a:cxnSpLocks/>
          </p:cNvCxnSpPr>
          <p:nvPr/>
        </p:nvCxnSpPr>
        <p:spPr>
          <a:xfrm>
            <a:off x="3912869" y="3246120"/>
            <a:ext cx="615485" cy="7207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2315F3A4-3F54-41E4-AC11-C17E750D9555}"/>
              </a:ext>
            </a:extLst>
          </p:cNvPr>
          <p:cNvCxnSpPr>
            <a:cxnSpLocks/>
          </p:cNvCxnSpPr>
          <p:nvPr/>
        </p:nvCxnSpPr>
        <p:spPr>
          <a:xfrm>
            <a:off x="3912869" y="3246119"/>
            <a:ext cx="61548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65A497D-DDCE-4C2F-ACC7-C09B75EB2EF6}"/>
              </a:ext>
            </a:extLst>
          </p:cNvPr>
          <p:cNvCxnSpPr>
            <a:cxnSpLocks/>
          </p:cNvCxnSpPr>
          <p:nvPr/>
        </p:nvCxnSpPr>
        <p:spPr>
          <a:xfrm>
            <a:off x="4533136" y="3246119"/>
            <a:ext cx="0" cy="7589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/>
              <p:nvPr/>
            </p:nvSpPr>
            <p:spPr>
              <a:xfrm>
                <a:off x="4012135" y="3583247"/>
                <a:ext cx="31354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𝐤</m:t>
                          </m:r>
                        </m:e>
                        <m:sub>
                          <m:r>
                            <a:rPr lang="de-DE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ED93D159-E96D-43D2-826D-4F2496D00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135" y="3583247"/>
                <a:ext cx="313547" cy="276999"/>
              </a:xfrm>
              <a:prstGeom prst="rect">
                <a:avLst/>
              </a:prstGeom>
              <a:blipFill>
                <a:blip r:embed="rId10"/>
                <a:stretch>
                  <a:fillRect l="-19231" t="-2222" r="-5769" b="-17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2C4E0F01-7522-470F-8F19-39B8840BD86A}"/>
              </a:ext>
            </a:extLst>
          </p:cNvPr>
          <p:cNvCxnSpPr/>
          <p:nvPr/>
        </p:nvCxnSpPr>
        <p:spPr>
          <a:xfrm>
            <a:off x="6378630" y="1339556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ihandform: Form 28">
            <a:extLst>
              <a:ext uri="{FF2B5EF4-FFF2-40B4-BE49-F238E27FC236}">
                <a16:creationId xmlns:a16="http://schemas.microsoft.com/office/drawing/2014/main" id="{0C33030D-CCAE-4A10-870C-967DF39D5A7B}"/>
              </a:ext>
            </a:extLst>
          </p:cNvPr>
          <p:cNvSpPr/>
          <p:nvPr/>
        </p:nvSpPr>
        <p:spPr>
          <a:xfrm>
            <a:off x="6479214" y="1238972"/>
            <a:ext cx="1031886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n=3</a:t>
            </a:r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ABABC8C1-BA2D-41BB-B24F-9DFA10256BD4}"/>
              </a:ext>
            </a:extLst>
          </p:cNvPr>
          <p:cNvCxnSpPr/>
          <p:nvPr/>
        </p:nvCxnSpPr>
        <p:spPr>
          <a:xfrm>
            <a:off x="8043945" y="1334940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1DC9C446-C9ED-4720-8A8E-F7812759A039}"/>
              </a:ext>
            </a:extLst>
          </p:cNvPr>
          <p:cNvSpPr/>
          <p:nvPr/>
        </p:nvSpPr>
        <p:spPr>
          <a:xfrm>
            <a:off x="8144529" y="1234356"/>
            <a:ext cx="1565040" cy="402336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n=M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A58AA859-14B4-4A24-8780-A9BA7E16F62E}"/>
              </a:ext>
            </a:extLst>
          </p:cNvPr>
          <p:cNvCxnSpPr>
            <a:cxnSpLocks/>
          </p:cNvCxnSpPr>
          <p:nvPr/>
        </p:nvCxnSpPr>
        <p:spPr>
          <a:xfrm>
            <a:off x="2642616" y="3255264"/>
            <a:ext cx="7388075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llipse 3">
            <a:extLst>
              <a:ext uri="{FF2B5EF4-FFF2-40B4-BE49-F238E27FC236}">
                <a16:creationId xmlns:a16="http://schemas.microsoft.com/office/drawing/2014/main" id="{71A3A29E-09DC-4547-94E2-C93EA6FE99CF}"/>
              </a:ext>
            </a:extLst>
          </p:cNvPr>
          <p:cNvSpPr/>
          <p:nvPr/>
        </p:nvSpPr>
        <p:spPr>
          <a:xfrm>
            <a:off x="3677688" y="409881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54E11C-A354-4E81-9B52-0429EAD95E43}"/>
              </a:ext>
            </a:extLst>
          </p:cNvPr>
          <p:cNvSpPr/>
          <p:nvPr/>
        </p:nvSpPr>
        <p:spPr>
          <a:xfrm>
            <a:off x="3886070" y="4094527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088B29ED-3A2A-4C8C-9B84-3114A1F463A0}"/>
              </a:ext>
            </a:extLst>
          </p:cNvPr>
          <p:cNvSpPr/>
          <p:nvPr/>
        </p:nvSpPr>
        <p:spPr>
          <a:xfrm>
            <a:off x="5221010" y="4103666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20CCF1AC-351A-4623-8DDC-C5C5992C761E}"/>
              </a:ext>
            </a:extLst>
          </p:cNvPr>
          <p:cNvSpPr/>
          <p:nvPr/>
        </p:nvSpPr>
        <p:spPr>
          <a:xfrm>
            <a:off x="5449204" y="409881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D792C41B-AA99-4783-9E4D-06135FBCBC93}"/>
              </a:ext>
            </a:extLst>
          </p:cNvPr>
          <p:cNvSpPr/>
          <p:nvPr/>
        </p:nvSpPr>
        <p:spPr>
          <a:xfrm>
            <a:off x="6233624" y="4094368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3F9F2715-5310-4CBB-A7EB-C03170810996}"/>
              </a:ext>
            </a:extLst>
          </p:cNvPr>
          <p:cNvSpPr/>
          <p:nvPr/>
        </p:nvSpPr>
        <p:spPr>
          <a:xfrm>
            <a:off x="6434109" y="4089521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60FAD41E-4760-410D-8C05-97F92F3B3DA9}"/>
              </a:ext>
            </a:extLst>
          </p:cNvPr>
          <p:cNvSpPr/>
          <p:nvPr/>
        </p:nvSpPr>
        <p:spPr>
          <a:xfrm>
            <a:off x="7456893" y="410124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99C1F04F-95AE-4D5F-BB2B-B5A923CA9CAB}"/>
              </a:ext>
            </a:extLst>
          </p:cNvPr>
          <p:cNvSpPr/>
          <p:nvPr/>
        </p:nvSpPr>
        <p:spPr>
          <a:xfrm>
            <a:off x="8095179" y="4096402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02E59E1-9BBC-4FFC-94AE-BC25825F81E3}"/>
                  </a:ext>
                </a:extLst>
              </p:cNvPr>
              <p:cNvSpPr txBox="1"/>
              <p:nvPr/>
            </p:nvSpPr>
            <p:spPr>
              <a:xfrm>
                <a:off x="3595851" y="3767202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de-DE" dirty="0"/>
                  <a:t>	</a:t>
                </a:r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02E59E1-9BBC-4FFC-94AE-BC25825F8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851" y="3767202"/>
                <a:ext cx="110799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feld 52">
            <a:extLst>
              <a:ext uri="{FF2B5EF4-FFF2-40B4-BE49-F238E27FC236}">
                <a16:creationId xmlns:a16="http://schemas.microsoft.com/office/drawing/2014/main" id="{0804CD3C-9E1F-48AF-8B37-D38311860794}"/>
              </a:ext>
            </a:extLst>
          </p:cNvPr>
          <p:cNvSpPr txBox="1"/>
          <p:nvPr/>
        </p:nvSpPr>
        <p:spPr>
          <a:xfrm>
            <a:off x="3890795" y="3767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CE2779EA-7D66-47C5-88BE-F32702B4886E}"/>
                  </a:ext>
                </a:extLst>
              </p:cNvPr>
              <p:cNvSpPr txBox="1"/>
              <p:nvPr/>
            </p:nvSpPr>
            <p:spPr>
              <a:xfrm>
                <a:off x="9150860" y="3767202"/>
                <a:ext cx="5028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CE2779EA-7D66-47C5-88BE-F32702B48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0860" y="3767202"/>
                <a:ext cx="50283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7CCE1964-B93C-42B3-A55B-70DD848402DC}"/>
                  </a:ext>
                </a:extLst>
              </p:cNvPr>
              <p:cNvSpPr txBox="1"/>
              <p:nvPr/>
            </p:nvSpPr>
            <p:spPr>
              <a:xfrm>
                <a:off x="4985443" y="3767202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7CCE1964-B93C-42B3-A55B-70DD84840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5443" y="3767202"/>
                <a:ext cx="365806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CBF355B-0F68-4B6B-8892-2EB885EA0FCC}"/>
                  </a:ext>
                </a:extLst>
              </p:cNvPr>
              <p:cNvSpPr txBox="1"/>
              <p:nvPr/>
            </p:nvSpPr>
            <p:spPr>
              <a:xfrm>
                <a:off x="5472719" y="3767202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CBF355B-0F68-4B6B-8892-2EB885EA0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719" y="3767202"/>
                <a:ext cx="365806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4AA1D5C4-1913-44BB-847D-CCC5ADA9812B}"/>
                  </a:ext>
                </a:extLst>
              </p:cNvPr>
              <p:cNvSpPr txBox="1"/>
              <p:nvPr/>
            </p:nvSpPr>
            <p:spPr>
              <a:xfrm>
                <a:off x="5915671" y="3767202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4AA1D5C4-1913-44BB-847D-CCC5ADA98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5671" y="3767202"/>
                <a:ext cx="365806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084D4BD7-1988-42CF-A728-021FBC8F06CD}"/>
                  </a:ext>
                </a:extLst>
              </p:cNvPr>
              <p:cNvSpPr txBox="1"/>
              <p:nvPr/>
            </p:nvSpPr>
            <p:spPr>
              <a:xfrm>
                <a:off x="6487839" y="3767202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084D4BD7-1988-42CF-A728-021FBC8F06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839" y="3767202"/>
                <a:ext cx="365806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04511D97-E304-4892-AC0B-F0F670E8268E}"/>
                  </a:ext>
                </a:extLst>
              </p:cNvPr>
              <p:cNvSpPr txBox="1"/>
              <p:nvPr/>
            </p:nvSpPr>
            <p:spPr>
              <a:xfrm>
                <a:off x="7134073" y="3767202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04511D97-E304-4892-AC0B-F0F670E82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073" y="3767202"/>
                <a:ext cx="365806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B04598EC-24FC-43D1-AE52-3F5C3174CEF5}"/>
                  </a:ext>
                </a:extLst>
              </p:cNvPr>
              <p:cNvSpPr txBox="1"/>
              <p:nvPr/>
            </p:nvSpPr>
            <p:spPr>
              <a:xfrm>
                <a:off x="8158094" y="3767202"/>
                <a:ext cx="9067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B04598EC-24FC-43D1-AE52-3F5C3174C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8094" y="3767202"/>
                <a:ext cx="906787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Ellipse 62">
            <a:extLst>
              <a:ext uri="{FF2B5EF4-FFF2-40B4-BE49-F238E27FC236}">
                <a16:creationId xmlns:a16="http://schemas.microsoft.com/office/drawing/2014/main" id="{B29C5BBD-89A5-4273-A4A0-6BA3F4C08B4D}"/>
              </a:ext>
            </a:extLst>
          </p:cNvPr>
          <p:cNvSpPr/>
          <p:nvPr/>
        </p:nvSpPr>
        <p:spPr>
          <a:xfrm>
            <a:off x="9643141" y="4096402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3A263FAC-5A96-4C34-A4A3-EE95EE6B805D}"/>
              </a:ext>
            </a:extLst>
          </p:cNvPr>
          <p:cNvSpPr/>
          <p:nvPr/>
        </p:nvSpPr>
        <p:spPr>
          <a:xfrm>
            <a:off x="9849178" y="4091555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28D894AF-C861-4795-B1FB-832E866EDA8B}"/>
                  </a:ext>
                </a:extLst>
              </p:cNvPr>
              <p:cNvSpPr txBox="1"/>
              <p:nvPr/>
            </p:nvSpPr>
            <p:spPr>
              <a:xfrm>
                <a:off x="9653583" y="3767202"/>
                <a:ext cx="9067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28D894AF-C861-4795-B1FB-832E866EDA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3583" y="3767202"/>
                <a:ext cx="906787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487AEE56-FEB4-47B3-ADAB-C2B4E5A65605}"/>
                  </a:ext>
                </a:extLst>
              </p:cNvPr>
              <p:cNvSpPr txBox="1"/>
              <p:nvPr/>
            </p:nvSpPr>
            <p:spPr>
              <a:xfrm>
                <a:off x="2571620" y="5599496"/>
                <a:ext cx="1222450" cy="4938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V</m:t>
                      </m:r>
                      <m:d>
                        <m:d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487AEE56-FEB4-47B3-ADAB-C2B4E5A65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620" y="5599496"/>
                <a:ext cx="1222450" cy="493853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84A01B8D-373C-48E1-94CB-FD50D2BF8CCB}"/>
                  </a:ext>
                </a:extLst>
              </p:cNvPr>
              <p:cNvSpPr txBox="1"/>
              <p:nvPr/>
            </p:nvSpPr>
            <p:spPr>
              <a:xfrm>
                <a:off x="9769670" y="1741104"/>
                <a:ext cx="13915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/>
                  <a:t>layer</a:t>
                </a:r>
                <a:r>
                  <a:rPr lang="de-DE" dirty="0"/>
                  <a:t> </a:t>
                </a:r>
                <a:r>
                  <a:rPr lang="de-DE" dirty="0" err="1"/>
                  <a:t>index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84A01B8D-373C-48E1-94CB-FD50D2BF8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9670" y="1741104"/>
                <a:ext cx="1391535" cy="369332"/>
              </a:xfrm>
              <a:prstGeom prst="rect">
                <a:avLst/>
              </a:prstGeom>
              <a:blipFill>
                <a:blip r:embed="rId21"/>
                <a:stretch>
                  <a:fillRect l="-3947" t="-10000" b="-2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feld 65">
            <a:extLst>
              <a:ext uri="{FF2B5EF4-FFF2-40B4-BE49-F238E27FC236}">
                <a16:creationId xmlns:a16="http://schemas.microsoft.com/office/drawing/2014/main" id="{2192143B-E2C4-4F3E-95DA-6CEF008A279E}"/>
              </a:ext>
            </a:extLst>
          </p:cNvPr>
          <p:cNvSpPr txBox="1"/>
          <p:nvPr/>
        </p:nvSpPr>
        <p:spPr>
          <a:xfrm>
            <a:off x="10468002" y="3986610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node</a:t>
            </a:r>
            <a:r>
              <a:rPr lang="de-DE" dirty="0"/>
              <a:t> ID</a:t>
            </a:r>
          </a:p>
        </p:txBody>
      </p: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F026A151-FDE7-4862-9650-B4113FC275EB}"/>
              </a:ext>
            </a:extLst>
          </p:cNvPr>
          <p:cNvCxnSpPr/>
          <p:nvPr/>
        </p:nvCxnSpPr>
        <p:spPr>
          <a:xfrm>
            <a:off x="3816237" y="1234356"/>
            <a:ext cx="0" cy="380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8670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AE21D26-5F10-4C4F-96D1-7FC8EF483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819" y="923925"/>
            <a:ext cx="10680025" cy="4484688"/>
          </a:xfrm>
          <a:prstGeom prst="rect">
            <a:avLst/>
          </a:prstGeom>
          <a:solidFill>
            <a:srgbClr val="15B9B4"/>
          </a:solidFill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3720178-3AB0-4EAA-8A5D-2BB939195249}"/>
              </a:ext>
            </a:extLst>
          </p:cNvPr>
          <p:cNvSpPr txBox="1"/>
          <p:nvPr/>
        </p:nvSpPr>
        <p:spPr>
          <a:xfrm>
            <a:off x="573819" y="617913"/>
            <a:ext cx="3114502" cy="382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#2980b9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0A9F423-6597-446E-88CD-6562EB72F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19" y="5561991"/>
            <a:ext cx="1949925" cy="1224690"/>
          </a:xfrm>
          <a:prstGeom prst="rect">
            <a:avLst/>
          </a:prstGeom>
          <a:solidFill>
            <a:srgbClr val="2980B9"/>
          </a:solidFill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995EA84-D1C9-4840-AFC7-74184BEE28A0}"/>
              </a:ext>
            </a:extLst>
          </p:cNvPr>
          <p:cNvSpPr/>
          <p:nvPr/>
        </p:nvSpPr>
        <p:spPr>
          <a:xfrm>
            <a:off x="4068405" y="5781675"/>
            <a:ext cx="3690851" cy="304800"/>
          </a:xfrm>
          <a:prstGeom prst="rect">
            <a:avLst/>
          </a:prstGeom>
          <a:solidFill>
            <a:srgbClr val="15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#15b9b4</a:t>
            </a:r>
          </a:p>
        </p:txBody>
      </p:sp>
    </p:spTree>
    <p:extLst>
      <p:ext uri="{BB962C8B-B14F-4D97-AF65-F5344CB8AC3E}">
        <p14:creationId xmlns:p14="http://schemas.microsoft.com/office/powerpoint/2010/main" val="11642132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hteck 71">
            <a:extLst>
              <a:ext uri="{FF2B5EF4-FFF2-40B4-BE49-F238E27FC236}">
                <a16:creationId xmlns:a16="http://schemas.microsoft.com/office/drawing/2014/main" id="{9CC73A40-55B3-40D1-B2E8-207BB2FD4450}"/>
              </a:ext>
            </a:extLst>
          </p:cNvPr>
          <p:cNvSpPr/>
          <p:nvPr/>
        </p:nvSpPr>
        <p:spPr>
          <a:xfrm>
            <a:off x="2266302" y="4803374"/>
            <a:ext cx="7901563" cy="16189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de-DE" dirty="0" err="1">
                <a:solidFill>
                  <a:schemeClr val="accent1"/>
                </a:solidFill>
              </a:rPr>
              <a:t>excitation</a:t>
            </a:r>
            <a:r>
              <a:rPr lang="de-DE" dirty="0">
                <a:solidFill>
                  <a:schemeClr val="accent1"/>
                </a:solidFill>
              </a:rPr>
              <a:t> DOFs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D396A40-DA76-453E-B319-CFC155C54F8D}"/>
              </a:ext>
            </a:extLst>
          </p:cNvPr>
          <p:cNvSpPr/>
          <p:nvPr/>
        </p:nvSpPr>
        <p:spPr>
          <a:xfrm>
            <a:off x="2266302" y="226791"/>
            <a:ext cx="7840674" cy="16510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rgbClr val="C55A11"/>
                </a:solidFill>
              </a:rPr>
              <a:t>response</a:t>
            </a:r>
            <a:r>
              <a:rPr lang="de-DE" dirty="0">
                <a:solidFill>
                  <a:srgbClr val="C55A11"/>
                </a:solidFill>
              </a:rPr>
              <a:t> DOFs</a:t>
            </a: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75802754-6AC4-4193-8A8B-B19AC37A7FD5}"/>
              </a:ext>
            </a:extLst>
          </p:cNvPr>
          <p:cNvSpPr/>
          <p:nvPr/>
        </p:nvSpPr>
        <p:spPr>
          <a:xfrm>
            <a:off x="3931919" y="1951325"/>
            <a:ext cx="1362457" cy="262174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n=1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13E50B7B-EC83-465D-90F1-5CD2E6B59C66}"/>
              </a:ext>
            </a:extLst>
          </p:cNvPr>
          <p:cNvCxnSpPr>
            <a:cxnSpLocks/>
          </p:cNvCxnSpPr>
          <p:nvPr/>
        </p:nvCxnSpPr>
        <p:spPr>
          <a:xfrm>
            <a:off x="5394960" y="2013305"/>
            <a:ext cx="0" cy="2478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4039CD13-AA9E-45A9-8426-F87434D2C367}"/>
              </a:ext>
            </a:extLst>
          </p:cNvPr>
          <p:cNvSpPr/>
          <p:nvPr/>
        </p:nvSpPr>
        <p:spPr>
          <a:xfrm>
            <a:off x="5495544" y="1951325"/>
            <a:ext cx="816055" cy="262174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n=2</a:t>
            </a:r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2C4E0F01-7522-470F-8F19-39B8840BD86A}"/>
              </a:ext>
            </a:extLst>
          </p:cNvPr>
          <p:cNvCxnSpPr>
            <a:cxnSpLocks/>
          </p:cNvCxnSpPr>
          <p:nvPr/>
        </p:nvCxnSpPr>
        <p:spPr>
          <a:xfrm>
            <a:off x="6378630" y="2008693"/>
            <a:ext cx="0" cy="2478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ihandform: Form 28">
            <a:extLst>
              <a:ext uri="{FF2B5EF4-FFF2-40B4-BE49-F238E27FC236}">
                <a16:creationId xmlns:a16="http://schemas.microsoft.com/office/drawing/2014/main" id="{0C33030D-CCAE-4A10-870C-967DF39D5A7B}"/>
              </a:ext>
            </a:extLst>
          </p:cNvPr>
          <p:cNvSpPr/>
          <p:nvPr/>
        </p:nvSpPr>
        <p:spPr>
          <a:xfrm>
            <a:off x="6479214" y="1946713"/>
            <a:ext cx="1031886" cy="2621740"/>
          </a:xfrm>
          <a:custGeom>
            <a:avLst/>
            <a:gdLst>
              <a:gd name="connsiteX0" fmla="*/ 0 w 722376"/>
              <a:gd name="connsiteY0" fmla="*/ 0 h 4023360"/>
              <a:gd name="connsiteX1" fmla="*/ 0 w 722376"/>
              <a:gd name="connsiteY1" fmla="*/ 3931920 h 4023360"/>
              <a:gd name="connsiteX2" fmla="*/ 109728 w 722376"/>
              <a:gd name="connsiteY2" fmla="*/ 4005072 h 4023360"/>
              <a:gd name="connsiteX3" fmla="*/ 228600 w 722376"/>
              <a:gd name="connsiteY3" fmla="*/ 3968496 h 4023360"/>
              <a:gd name="connsiteX4" fmla="*/ 283464 w 722376"/>
              <a:gd name="connsiteY4" fmla="*/ 4023360 h 4023360"/>
              <a:gd name="connsiteX5" fmla="*/ 521208 w 722376"/>
              <a:gd name="connsiteY5" fmla="*/ 3977640 h 4023360"/>
              <a:gd name="connsiteX6" fmla="*/ 576072 w 722376"/>
              <a:gd name="connsiteY6" fmla="*/ 3858768 h 4023360"/>
              <a:gd name="connsiteX7" fmla="*/ 722376 w 722376"/>
              <a:gd name="connsiteY7" fmla="*/ 3877056 h 4023360"/>
              <a:gd name="connsiteX8" fmla="*/ 722376 w 722376"/>
              <a:gd name="connsiteY8" fmla="*/ 91440 h 4023360"/>
              <a:gd name="connsiteX9" fmla="*/ 621792 w 722376"/>
              <a:gd name="connsiteY9" fmla="*/ 100584 h 4023360"/>
              <a:gd name="connsiteX10" fmla="*/ 557784 w 722376"/>
              <a:gd name="connsiteY10" fmla="*/ 45720 h 4023360"/>
              <a:gd name="connsiteX11" fmla="*/ 466344 w 722376"/>
              <a:gd name="connsiteY11" fmla="*/ 27432 h 4023360"/>
              <a:gd name="connsiteX12" fmla="*/ 393192 w 722376"/>
              <a:gd name="connsiteY12" fmla="*/ 27432 h 4023360"/>
              <a:gd name="connsiteX13" fmla="*/ 329184 w 722376"/>
              <a:gd name="connsiteY13" fmla="*/ 82296 h 4023360"/>
              <a:gd name="connsiteX14" fmla="*/ 164592 w 722376"/>
              <a:gd name="connsiteY14" fmla="*/ 82296 h 4023360"/>
              <a:gd name="connsiteX15" fmla="*/ 128016 w 722376"/>
              <a:gd name="connsiteY15" fmla="*/ 36576 h 4023360"/>
              <a:gd name="connsiteX16" fmla="*/ 0 w 722376"/>
              <a:gd name="connsiteY16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2376" h="4023360">
                <a:moveTo>
                  <a:pt x="0" y="0"/>
                </a:moveTo>
                <a:lnTo>
                  <a:pt x="0" y="3931920"/>
                </a:lnTo>
                <a:lnTo>
                  <a:pt x="109728" y="4005072"/>
                </a:lnTo>
                <a:lnTo>
                  <a:pt x="228600" y="3968496"/>
                </a:lnTo>
                <a:lnTo>
                  <a:pt x="283464" y="4023360"/>
                </a:lnTo>
                <a:lnTo>
                  <a:pt x="521208" y="3977640"/>
                </a:lnTo>
                <a:lnTo>
                  <a:pt x="576072" y="3858768"/>
                </a:lnTo>
                <a:lnTo>
                  <a:pt x="722376" y="3877056"/>
                </a:lnTo>
                <a:lnTo>
                  <a:pt x="722376" y="91440"/>
                </a:lnTo>
                <a:lnTo>
                  <a:pt x="621792" y="100584"/>
                </a:lnTo>
                <a:lnTo>
                  <a:pt x="557784" y="45720"/>
                </a:lnTo>
                <a:lnTo>
                  <a:pt x="466344" y="27432"/>
                </a:lnTo>
                <a:lnTo>
                  <a:pt x="393192" y="27432"/>
                </a:lnTo>
                <a:lnTo>
                  <a:pt x="329184" y="82296"/>
                </a:lnTo>
                <a:lnTo>
                  <a:pt x="164592" y="82296"/>
                </a:lnTo>
                <a:lnTo>
                  <a:pt x="128016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endParaRPr lang="de-DE" i="1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Cambria Math" panose="02040503050406030204" pitchFamily="18" charset="0"/>
              </a:rPr>
              <a:t>n=3</a:t>
            </a:r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ABABC8C1-BA2D-41BB-B24F-9DFA10256BD4}"/>
              </a:ext>
            </a:extLst>
          </p:cNvPr>
          <p:cNvCxnSpPr>
            <a:cxnSpLocks/>
          </p:cNvCxnSpPr>
          <p:nvPr/>
        </p:nvCxnSpPr>
        <p:spPr>
          <a:xfrm>
            <a:off x="8043945" y="2004077"/>
            <a:ext cx="0" cy="2478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1DC9C446-C9ED-4720-8A8E-F7812759A039}"/>
                  </a:ext>
                </a:extLst>
              </p:cNvPr>
              <p:cNvSpPr/>
              <p:nvPr/>
            </p:nvSpPr>
            <p:spPr>
              <a:xfrm>
                <a:off x="8144529" y="1942097"/>
                <a:ext cx="1565040" cy="2621740"/>
              </a:xfrm>
              <a:custGeom>
                <a:avLst/>
                <a:gdLst>
                  <a:gd name="connsiteX0" fmla="*/ 0 w 722376"/>
                  <a:gd name="connsiteY0" fmla="*/ 0 h 4023360"/>
                  <a:gd name="connsiteX1" fmla="*/ 0 w 722376"/>
                  <a:gd name="connsiteY1" fmla="*/ 3931920 h 4023360"/>
                  <a:gd name="connsiteX2" fmla="*/ 109728 w 722376"/>
                  <a:gd name="connsiteY2" fmla="*/ 4005072 h 4023360"/>
                  <a:gd name="connsiteX3" fmla="*/ 228600 w 722376"/>
                  <a:gd name="connsiteY3" fmla="*/ 3968496 h 4023360"/>
                  <a:gd name="connsiteX4" fmla="*/ 283464 w 722376"/>
                  <a:gd name="connsiteY4" fmla="*/ 4023360 h 4023360"/>
                  <a:gd name="connsiteX5" fmla="*/ 521208 w 722376"/>
                  <a:gd name="connsiteY5" fmla="*/ 3977640 h 4023360"/>
                  <a:gd name="connsiteX6" fmla="*/ 576072 w 722376"/>
                  <a:gd name="connsiteY6" fmla="*/ 3858768 h 4023360"/>
                  <a:gd name="connsiteX7" fmla="*/ 722376 w 722376"/>
                  <a:gd name="connsiteY7" fmla="*/ 3877056 h 4023360"/>
                  <a:gd name="connsiteX8" fmla="*/ 722376 w 722376"/>
                  <a:gd name="connsiteY8" fmla="*/ 91440 h 4023360"/>
                  <a:gd name="connsiteX9" fmla="*/ 621792 w 722376"/>
                  <a:gd name="connsiteY9" fmla="*/ 100584 h 4023360"/>
                  <a:gd name="connsiteX10" fmla="*/ 557784 w 722376"/>
                  <a:gd name="connsiteY10" fmla="*/ 45720 h 4023360"/>
                  <a:gd name="connsiteX11" fmla="*/ 466344 w 722376"/>
                  <a:gd name="connsiteY11" fmla="*/ 27432 h 4023360"/>
                  <a:gd name="connsiteX12" fmla="*/ 393192 w 722376"/>
                  <a:gd name="connsiteY12" fmla="*/ 27432 h 4023360"/>
                  <a:gd name="connsiteX13" fmla="*/ 329184 w 722376"/>
                  <a:gd name="connsiteY13" fmla="*/ 82296 h 4023360"/>
                  <a:gd name="connsiteX14" fmla="*/ 164592 w 722376"/>
                  <a:gd name="connsiteY14" fmla="*/ 82296 h 4023360"/>
                  <a:gd name="connsiteX15" fmla="*/ 128016 w 722376"/>
                  <a:gd name="connsiteY15" fmla="*/ 36576 h 4023360"/>
                  <a:gd name="connsiteX16" fmla="*/ 0 w 722376"/>
                  <a:gd name="connsiteY16" fmla="*/ 0 h 402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22376" h="4023360">
                    <a:moveTo>
                      <a:pt x="0" y="0"/>
                    </a:moveTo>
                    <a:lnTo>
                      <a:pt x="0" y="3931920"/>
                    </a:lnTo>
                    <a:lnTo>
                      <a:pt x="109728" y="4005072"/>
                    </a:lnTo>
                    <a:lnTo>
                      <a:pt x="228600" y="3968496"/>
                    </a:lnTo>
                    <a:lnTo>
                      <a:pt x="283464" y="4023360"/>
                    </a:lnTo>
                    <a:lnTo>
                      <a:pt x="521208" y="3977640"/>
                    </a:lnTo>
                    <a:lnTo>
                      <a:pt x="576072" y="3858768"/>
                    </a:lnTo>
                    <a:lnTo>
                      <a:pt x="722376" y="3877056"/>
                    </a:lnTo>
                    <a:lnTo>
                      <a:pt x="722376" y="91440"/>
                    </a:lnTo>
                    <a:lnTo>
                      <a:pt x="621792" y="100584"/>
                    </a:lnTo>
                    <a:lnTo>
                      <a:pt x="557784" y="45720"/>
                    </a:lnTo>
                    <a:lnTo>
                      <a:pt x="466344" y="27432"/>
                    </a:lnTo>
                    <a:lnTo>
                      <a:pt x="393192" y="27432"/>
                    </a:lnTo>
                    <a:lnTo>
                      <a:pt x="329184" y="82296"/>
                    </a:lnTo>
                    <a:lnTo>
                      <a:pt x="164592" y="82296"/>
                    </a:lnTo>
                    <a:lnTo>
                      <a:pt x="128016" y="36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de-DE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1DC9C446-C9ED-4720-8A8E-F7812759A0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4529" y="1942097"/>
                <a:ext cx="1565040" cy="2621740"/>
              </a:xfrm>
              <a:custGeom>
                <a:avLst/>
                <a:gdLst>
                  <a:gd name="connsiteX0" fmla="*/ 0 w 722376"/>
                  <a:gd name="connsiteY0" fmla="*/ 0 h 4023360"/>
                  <a:gd name="connsiteX1" fmla="*/ 0 w 722376"/>
                  <a:gd name="connsiteY1" fmla="*/ 3931920 h 4023360"/>
                  <a:gd name="connsiteX2" fmla="*/ 109728 w 722376"/>
                  <a:gd name="connsiteY2" fmla="*/ 4005072 h 4023360"/>
                  <a:gd name="connsiteX3" fmla="*/ 228600 w 722376"/>
                  <a:gd name="connsiteY3" fmla="*/ 3968496 h 4023360"/>
                  <a:gd name="connsiteX4" fmla="*/ 283464 w 722376"/>
                  <a:gd name="connsiteY4" fmla="*/ 4023360 h 4023360"/>
                  <a:gd name="connsiteX5" fmla="*/ 521208 w 722376"/>
                  <a:gd name="connsiteY5" fmla="*/ 3977640 h 4023360"/>
                  <a:gd name="connsiteX6" fmla="*/ 576072 w 722376"/>
                  <a:gd name="connsiteY6" fmla="*/ 3858768 h 4023360"/>
                  <a:gd name="connsiteX7" fmla="*/ 722376 w 722376"/>
                  <a:gd name="connsiteY7" fmla="*/ 3877056 h 4023360"/>
                  <a:gd name="connsiteX8" fmla="*/ 722376 w 722376"/>
                  <a:gd name="connsiteY8" fmla="*/ 91440 h 4023360"/>
                  <a:gd name="connsiteX9" fmla="*/ 621792 w 722376"/>
                  <a:gd name="connsiteY9" fmla="*/ 100584 h 4023360"/>
                  <a:gd name="connsiteX10" fmla="*/ 557784 w 722376"/>
                  <a:gd name="connsiteY10" fmla="*/ 45720 h 4023360"/>
                  <a:gd name="connsiteX11" fmla="*/ 466344 w 722376"/>
                  <a:gd name="connsiteY11" fmla="*/ 27432 h 4023360"/>
                  <a:gd name="connsiteX12" fmla="*/ 393192 w 722376"/>
                  <a:gd name="connsiteY12" fmla="*/ 27432 h 4023360"/>
                  <a:gd name="connsiteX13" fmla="*/ 329184 w 722376"/>
                  <a:gd name="connsiteY13" fmla="*/ 82296 h 4023360"/>
                  <a:gd name="connsiteX14" fmla="*/ 164592 w 722376"/>
                  <a:gd name="connsiteY14" fmla="*/ 82296 h 4023360"/>
                  <a:gd name="connsiteX15" fmla="*/ 128016 w 722376"/>
                  <a:gd name="connsiteY15" fmla="*/ 36576 h 4023360"/>
                  <a:gd name="connsiteX16" fmla="*/ 0 w 722376"/>
                  <a:gd name="connsiteY16" fmla="*/ 0 h 402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22376" h="4023360">
                    <a:moveTo>
                      <a:pt x="0" y="0"/>
                    </a:moveTo>
                    <a:lnTo>
                      <a:pt x="0" y="3931920"/>
                    </a:lnTo>
                    <a:lnTo>
                      <a:pt x="109728" y="4005072"/>
                    </a:lnTo>
                    <a:lnTo>
                      <a:pt x="228600" y="3968496"/>
                    </a:lnTo>
                    <a:lnTo>
                      <a:pt x="283464" y="4023360"/>
                    </a:lnTo>
                    <a:lnTo>
                      <a:pt x="521208" y="3977640"/>
                    </a:lnTo>
                    <a:lnTo>
                      <a:pt x="576072" y="3858768"/>
                    </a:lnTo>
                    <a:lnTo>
                      <a:pt x="722376" y="3877056"/>
                    </a:lnTo>
                    <a:lnTo>
                      <a:pt x="722376" y="91440"/>
                    </a:lnTo>
                    <a:lnTo>
                      <a:pt x="621792" y="100584"/>
                    </a:lnTo>
                    <a:lnTo>
                      <a:pt x="557784" y="45720"/>
                    </a:lnTo>
                    <a:lnTo>
                      <a:pt x="466344" y="27432"/>
                    </a:lnTo>
                    <a:lnTo>
                      <a:pt x="393192" y="27432"/>
                    </a:lnTo>
                    <a:lnTo>
                      <a:pt x="329184" y="82296"/>
                    </a:lnTo>
                    <a:lnTo>
                      <a:pt x="164592" y="82296"/>
                    </a:lnTo>
                    <a:lnTo>
                      <a:pt x="128016" y="3657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A58AA859-14B4-4A24-8780-A9BA7E16F62E}"/>
              </a:ext>
            </a:extLst>
          </p:cNvPr>
          <p:cNvCxnSpPr>
            <a:cxnSpLocks/>
          </p:cNvCxnSpPr>
          <p:nvPr/>
        </p:nvCxnSpPr>
        <p:spPr>
          <a:xfrm>
            <a:off x="3371273" y="3255264"/>
            <a:ext cx="665941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llipse 3">
            <a:extLst>
              <a:ext uri="{FF2B5EF4-FFF2-40B4-BE49-F238E27FC236}">
                <a16:creationId xmlns:a16="http://schemas.microsoft.com/office/drawing/2014/main" id="{71A3A29E-09DC-4547-94E2-C93EA6FE99CF}"/>
              </a:ext>
            </a:extLst>
          </p:cNvPr>
          <p:cNvSpPr/>
          <p:nvPr/>
        </p:nvSpPr>
        <p:spPr>
          <a:xfrm>
            <a:off x="3677688" y="3193660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54E11C-A354-4E81-9B52-0429EAD95E43}"/>
              </a:ext>
            </a:extLst>
          </p:cNvPr>
          <p:cNvSpPr/>
          <p:nvPr/>
        </p:nvSpPr>
        <p:spPr>
          <a:xfrm>
            <a:off x="3886070" y="3189368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088B29ED-3A2A-4C8C-9B84-3114A1F463A0}"/>
              </a:ext>
            </a:extLst>
          </p:cNvPr>
          <p:cNvSpPr/>
          <p:nvPr/>
        </p:nvSpPr>
        <p:spPr>
          <a:xfrm>
            <a:off x="5221010" y="3198507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20CCF1AC-351A-4623-8DDC-C5C5992C761E}"/>
              </a:ext>
            </a:extLst>
          </p:cNvPr>
          <p:cNvSpPr/>
          <p:nvPr/>
        </p:nvSpPr>
        <p:spPr>
          <a:xfrm>
            <a:off x="5449204" y="3193660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D792C41B-AA99-4783-9E4D-06135FBCBC93}"/>
              </a:ext>
            </a:extLst>
          </p:cNvPr>
          <p:cNvSpPr/>
          <p:nvPr/>
        </p:nvSpPr>
        <p:spPr>
          <a:xfrm>
            <a:off x="6233624" y="3189209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3F9F2715-5310-4CBB-A7EB-C03170810996}"/>
              </a:ext>
            </a:extLst>
          </p:cNvPr>
          <p:cNvSpPr/>
          <p:nvPr/>
        </p:nvSpPr>
        <p:spPr>
          <a:xfrm>
            <a:off x="6434109" y="3184362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60FAD41E-4760-410D-8C05-97F92F3B3DA9}"/>
              </a:ext>
            </a:extLst>
          </p:cNvPr>
          <p:cNvSpPr/>
          <p:nvPr/>
        </p:nvSpPr>
        <p:spPr>
          <a:xfrm>
            <a:off x="7456893" y="3196090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99C1F04F-95AE-4D5F-BB2B-B5A923CA9CAB}"/>
              </a:ext>
            </a:extLst>
          </p:cNvPr>
          <p:cNvSpPr/>
          <p:nvPr/>
        </p:nvSpPr>
        <p:spPr>
          <a:xfrm>
            <a:off x="8095179" y="3191243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02E59E1-9BBC-4FFC-94AE-BC25825F81E3}"/>
                  </a:ext>
                </a:extLst>
              </p:cNvPr>
              <p:cNvSpPr txBox="1"/>
              <p:nvPr/>
            </p:nvSpPr>
            <p:spPr>
              <a:xfrm>
                <a:off x="3595851" y="2862043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de-DE" dirty="0"/>
                  <a:t>	</a:t>
                </a:r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02E59E1-9BBC-4FFC-94AE-BC25825F8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851" y="2862043"/>
                <a:ext cx="110799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feld 52">
            <a:extLst>
              <a:ext uri="{FF2B5EF4-FFF2-40B4-BE49-F238E27FC236}">
                <a16:creationId xmlns:a16="http://schemas.microsoft.com/office/drawing/2014/main" id="{0804CD3C-9E1F-48AF-8B37-D38311860794}"/>
              </a:ext>
            </a:extLst>
          </p:cNvPr>
          <p:cNvSpPr txBox="1"/>
          <p:nvPr/>
        </p:nvSpPr>
        <p:spPr>
          <a:xfrm>
            <a:off x="3890795" y="286204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CE2779EA-7D66-47C5-88BE-F32702B4886E}"/>
                  </a:ext>
                </a:extLst>
              </p:cNvPr>
              <p:cNvSpPr txBox="1"/>
              <p:nvPr/>
            </p:nvSpPr>
            <p:spPr>
              <a:xfrm>
                <a:off x="9150860" y="2862043"/>
                <a:ext cx="5028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CE2779EA-7D66-47C5-88BE-F32702B48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0860" y="2862043"/>
                <a:ext cx="50283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7CCE1964-B93C-42B3-A55B-70DD848402DC}"/>
                  </a:ext>
                </a:extLst>
              </p:cNvPr>
              <p:cNvSpPr txBox="1"/>
              <p:nvPr/>
            </p:nvSpPr>
            <p:spPr>
              <a:xfrm>
                <a:off x="4985443" y="2862043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7CCE1964-B93C-42B3-A55B-70DD84840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5443" y="2862043"/>
                <a:ext cx="36580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CBF355B-0F68-4B6B-8892-2EB885EA0FCC}"/>
                  </a:ext>
                </a:extLst>
              </p:cNvPr>
              <p:cNvSpPr txBox="1"/>
              <p:nvPr/>
            </p:nvSpPr>
            <p:spPr>
              <a:xfrm>
                <a:off x="5472719" y="2862043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CBF355B-0F68-4B6B-8892-2EB885EA0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719" y="2862043"/>
                <a:ext cx="36580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4AA1D5C4-1913-44BB-847D-CCC5ADA9812B}"/>
                  </a:ext>
                </a:extLst>
              </p:cNvPr>
              <p:cNvSpPr txBox="1"/>
              <p:nvPr/>
            </p:nvSpPr>
            <p:spPr>
              <a:xfrm>
                <a:off x="5915671" y="2862043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4AA1D5C4-1913-44BB-847D-CCC5ADA98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5671" y="2862043"/>
                <a:ext cx="365806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084D4BD7-1988-42CF-A728-021FBC8F06CD}"/>
                  </a:ext>
                </a:extLst>
              </p:cNvPr>
              <p:cNvSpPr txBox="1"/>
              <p:nvPr/>
            </p:nvSpPr>
            <p:spPr>
              <a:xfrm>
                <a:off x="6487839" y="2862043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084D4BD7-1988-42CF-A728-021FBC8F06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839" y="2862043"/>
                <a:ext cx="365806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04511D97-E304-4892-AC0B-F0F670E8268E}"/>
                  </a:ext>
                </a:extLst>
              </p:cNvPr>
              <p:cNvSpPr txBox="1"/>
              <p:nvPr/>
            </p:nvSpPr>
            <p:spPr>
              <a:xfrm>
                <a:off x="7134073" y="2862043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04511D97-E304-4892-AC0B-F0F670E82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073" y="2862043"/>
                <a:ext cx="36580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B04598EC-24FC-43D1-AE52-3F5C3174CEF5}"/>
                  </a:ext>
                </a:extLst>
              </p:cNvPr>
              <p:cNvSpPr txBox="1"/>
              <p:nvPr/>
            </p:nvSpPr>
            <p:spPr>
              <a:xfrm>
                <a:off x="8158094" y="2862043"/>
                <a:ext cx="9067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B04598EC-24FC-43D1-AE52-3F5C3174C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8094" y="2862043"/>
                <a:ext cx="906787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Ellipse 62">
            <a:extLst>
              <a:ext uri="{FF2B5EF4-FFF2-40B4-BE49-F238E27FC236}">
                <a16:creationId xmlns:a16="http://schemas.microsoft.com/office/drawing/2014/main" id="{B29C5BBD-89A5-4273-A4A0-6BA3F4C08B4D}"/>
              </a:ext>
            </a:extLst>
          </p:cNvPr>
          <p:cNvSpPr/>
          <p:nvPr/>
        </p:nvSpPr>
        <p:spPr>
          <a:xfrm>
            <a:off x="9643141" y="3191243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3A263FAC-5A96-4C34-A4A3-EE95EE6B805D}"/>
              </a:ext>
            </a:extLst>
          </p:cNvPr>
          <p:cNvSpPr/>
          <p:nvPr/>
        </p:nvSpPr>
        <p:spPr>
          <a:xfrm>
            <a:off x="9849178" y="3186396"/>
            <a:ext cx="104333" cy="105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28D894AF-C861-4795-B1FB-832E866EDA8B}"/>
                  </a:ext>
                </a:extLst>
              </p:cNvPr>
              <p:cNvSpPr txBox="1"/>
              <p:nvPr/>
            </p:nvSpPr>
            <p:spPr>
              <a:xfrm>
                <a:off x="9653583" y="2862043"/>
                <a:ext cx="9067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28D894AF-C861-4795-B1FB-832E866EDA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3583" y="2862043"/>
                <a:ext cx="906787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487AEE56-FEB4-47B3-ADAB-C2B4E5A65605}"/>
                  </a:ext>
                </a:extLst>
              </p:cNvPr>
              <p:cNvSpPr txBox="1"/>
              <p:nvPr/>
            </p:nvSpPr>
            <p:spPr>
              <a:xfrm>
                <a:off x="2819188" y="4895482"/>
                <a:ext cx="1329275" cy="4112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(0)</m:t>
                          </m:r>
                        </m:sup>
                      </m:s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487AEE56-FEB4-47B3-ADAB-C2B4E5A65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188" y="4895482"/>
                <a:ext cx="1329275" cy="411266"/>
              </a:xfrm>
              <a:prstGeom prst="rect">
                <a:avLst/>
              </a:prstGeom>
              <a:blipFill>
                <a:blip r:embed="rId12"/>
                <a:stretch>
                  <a:fillRect l="-2740" t="-2941" b="-882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84A01B8D-373C-48E1-94CB-FD50D2BF8CCB}"/>
                  </a:ext>
                </a:extLst>
              </p:cNvPr>
              <p:cNvSpPr txBox="1"/>
              <p:nvPr/>
            </p:nvSpPr>
            <p:spPr>
              <a:xfrm>
                <a:off x="9751229" y="2397176"/>
                <a:ext cx="13915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/>
                  <a:t>layer</a:t>
                </a:r>
                <a:r>
                  <a:rPr lang="de-DE" dirty="0"/>
                  <a:t> </a:t>
                </a:r>
                <a:r>
                  <a:rPr lang="de-DE" dirty="0" err="1"/>
                  <a:t>index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84A01B8D-373C-48E1-94CB-FD50D2BF8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1229" y="2397176"/>
                <a:ext cx="1391535" cy="369332"/>
              </a:xfrm>
              <a:prstGeom prst="rect">
                <a:avLst/>
              </a:prstGeom>
              <a:blipFill>
                <a:blip r:embed="rId13"/>
                <a:stretch>
                  <a:fillRect l="-3947" t="-8197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feld 65">
            <a:extLst>
              <a:ext uri="{FF2B5EF4-FFF2-40B4-BE49-F238E27FC236}">
                <a16:creationId xmlns:a16="http://schemas.microsoft.com/office/drawing/2014/main" id="{2192143B-E2C4-4F3E-95DA-6CEF008A279E}"/>
              </a:ext>
            </a:extLst>
          </p:cNvPr>
          <p:cNvSpPr txBox="1"/>
          <p:nvPr/>
        </p:nvSpPr>
        <p:spPr>
          <a:xfrm>
            <a:off x="10468002" y="3081451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node</a:t>
            </a:r>
            <a:r>
              <a:rPr lang="de-DE" dirty="0"/>
              <a:t> ID</a:t>
            </a:r>
          </a:p>
        </p:txBody>
      </p: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F026A151-FDE7-4862-9650-B4113FC275EB}"/>
              </a:ext>
            </a:extLst>
          </p:cNvPr>
          <p:cNvCxnSpPr>
            <a:cxnSpLocks/>
          </p:cNvCxnSpPr>
          <p:nvPr/>
        </p:nvCxnSpPr>
        <p:spPr>
          <a:xfrm>
            <a:off x="3816237" y="1903493"/>
            <a:ext cx="0" cy="2478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1DD1DB5E-7638-431E-B7D0-81FABBD0C597}"/>
              </a:ext>
            </a:extLst>
          </p:cNvPr>
          <p:cNvSpPr/>
          <p:nvPr/>
        </p:nvSpPr>
        <p:spPr>
          <a:xfrm>
            <a:off x="2266302" y="3436851"/>
            <a:ext cx="204634" cy="2180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7F81543-D381-4216-B701-15B2EB1BED79}"/>
              </a:ext>
            </a:extLst>
          </p:cNvPr>
          <p:cNvSpPr txBox="1"/>
          <p:nvPr/>
        </p:nvSpPr>
        <p:spPr>
          <a:xfrm>
            <a:off x="2462342" y="3399906"/>
            <a:ext cx="12203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fluid</a:t>
            </a:r>
          </a:p>
          <a:p>
            <a:r>
              <a:rPr lang="de-DE" dirty="0"/>
              <a:t>solid</a:t>
            </a:r>
          </a:p>
          <a:p>
            <a:r>
              <a:rPr lang="de-DE" dirty="0" err="1"/>
              <a:t>poroelastic</a:t>
            </a:r>
            <a:endParaRPr lang="de-DE" dirty="0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2760F1D5-26FC-48B1-9876-00CE928A1283}"/>
              </a:ext>
            </a:extLst>
          </p:cNvPr>
          <p:cNvSpPr/>
          <p:nvPr/>
        </p:nvSpPr>
        <p:spPr>
          <a:xfrm>
            <a:off x="2266302" y="3711384"/>
            <a:ext cx="204634" cy="218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C5B07DDD-E35A-4069-BB15-C0C304E2656D}"/>
              </a:ext>
            </a:extLst>
          </p:cNvPr>
          <p:cNvSpPr/>
          <p:nvPr/>
        </p:nvSpPr>
        <p:spPr>
          <a:xfrm>
            <a:off x="2266302" y="3985916"/>
            <a:ext cx="204634" cy="2180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i="1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4BDD2AF-1ECF-40DA-A7C7-6509A408657B}"/>
              </a:ext>
            </a:extLst>
          </p:cNvPr>
          <p:cNvSpPr txBox="1"/>
          <p:nvPr/>
        </p:nvSpPr>
        <p:spPr>
          <a:xfrm>
            <a:off x="7684655" y="288174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…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AE07E6C3-C8D6-4EBE-AB16-9C18206D3746}"/>
              </a:ext>
            </a:extLst>
          </p:cNvPr>
          <p:cNvSpPr/>
          <p:nvPr/>
        </p:nvSpPr>
        <p:spPr>
          <a:xfrm rot="10800000">
            <a:off x="3575803" y="4559162"/>
            <a:ext cx="387202" cy="2981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FB20CCD2-D021-4A2F-BBF2-45CE33F66CBD}"/>
                  </a:ext>
                </a:extLst>
              </p:cNvPr>
              <p:cNvSpPr txBox="1"/>
              <p:nvPr/>
            </p:nvSpPr>
            <p:spPr>
              <a:xfrm>
                <a:off x="4112846" y="4995388"/>
                <a:ext cx="1630767" cy="1401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(1)</m:t>
                          </m:r>
                        </m:sup>
                      </m:s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,3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,33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,13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,33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FB20CCD2-D021-4A2F-BBF2-45CE33F66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2846" y="4995388"/>
                <a:ext cx="1630767" cy="140185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Pfeil: nach unten 68">
            <a:extLst>
              <a:ext uri="{FF2B5EF4-FFF2-40B4-BE49-F238E27FC236}">
                <a16:creationId xmlns:a16="http://schemas.microsoft.com/office/drawing/2014/main" id="{9F9B1C7C-EAC5-45D2-9261-E41EACA3863B}"/>
              </a:ext>
            </a:extLst>
          </p:cNvPr>
          <p:cNvSpPr/>
          <p:nvPr/>
        </p:nvSpPr>
        <p:spPr>
          <a:xfrm rot="10800000">
            <a:off x="5090041" y="4590448"/>
            <a:ext cx="387202" cy="2981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C3079898-862B-4A74-B00B-0D17EEE64419}"/>
                  </a:ext>
                </a:extLst>
              </p:cNvPr>
              <p:cNvSpPr txBox="1"/>
              <p:nvPr/>
            </p:nvSpPr>
            <p:spPr>
              <a:xfrm>
                <a:off x="6545378" y="5027909"/>
                <a:ext cx="1329275" cy="4112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(3)</m:t>
                          </m:r>
                        </m:sup>
                      </m:s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C3079898-862B-4A74-B00B-0D17EEE64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5378" y="5027909"/>
                <a:ext cx="1329275" cy="411266"/>
              </a:xfrm>
              <a:prstGeom prst="rect">
                <a:avLst/>
              </a:prstGeom>
              <a:blipFill>
                <a:blip r:embed="rId15"/>
                <a:stretch>
                  <a:fillRect l="-3211" t="-2985" b="-104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Pfeil: nach unten 70">
            <a:extLst>
              <a:ext uri="{FF2B5EF4-FFF2-40B4-BE49-F238E27FC236}">
                <a16:creationId xmlns:a16="http://schemas.microsoft.com/office/drawing/2014/main" id="{645C2B13-4918-4B6D-B65A-22238B476273}"/>
              </a:ext>
            </a:extLst>
          </p:cNvPr>
          <p:cNvSpPr/>
          <p:nvPr/>
        </p:nvSpPr>
        <p:spPr>
          <a:xfrm rot="10800000">
            <a:off x="7332098" y="4638721"/>
            <a:ext cx="387202" cy="2981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Pfeil: nach unten 72">
            <a:extLst>
              <a:ext uri="{FF2B5EF4-FFF2-40B4-BE49-F238E27FC236}">
                <a16:creationId xmlns:a16="http://schemas.microsoft.com/office/drawing/2014/main" id="{CC241780-0FEC-4E52-808A-59CF4EB7F960}"/>
              </a:ext>
            </a:extLst>
          </p:cNvPr>
          <p:cNvSpPr/>
          <p:nvPr/>
        </p:nvSpPr>
        <p:spPr>
          <a:xfrm rot="10800000">
            <a:off x="6125565" y="4597361"/>
            <a:ext cx="387202" cy="298121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feld 73">
                <a:extLst>
                  <a:ext uri="{FF2B5EF4-FFF2-40B4-BE49-F238E27FC236}">
                    <a16:creationId xmlns:a16="http://schemas.microsoft.com/office/drawing/2014/main" id="{E1B989DC-B407-4A28-AA1E-34691B954552}"/>
                  </a:ext>
                </a:extLst>
              </p:cNvPr>
              <p:cNvSpPr txBox="1"/>
              <p:nvPr/>
            </p:nvSpPr>
            <p:spPr>
              <a:xfrm>
                <a:off x="8482183" y="5011428"/>
                <a:ext cx="1718099" cy="9117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74" name="Textfeld 73">
                <a:extLst>
                  <a:ext uri="{FF2B5EF4-FFF2-40B4-BE49-F238E27FC236}">
                    <a16:creationId xmlns:a16="http://schemas.microsoft.com/office/drawing/2014/main" id="{E1B989DC-B407-4A28-AA1E-34691B954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2183" y="5011428"/>
                <a:ext cx="1718099" cy="91172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Pfeil: nach unten 74">
            <a:extLst>
              <a:ext uri="{FF2B5EF4-FFF2-40B4-BE49-F238E27FC236}">
                <a16:creationId xmlns:a16="http://schemas.microsoft.com/office/drawing/2014/main" id="{E9866AB4-68A5-4725-BC8F-B9400621DB75}"/>
              </a:ext>
            </a:extLst>
          </p:cNvPr>
          <p:cNvSpPr/>
          <p:nvPr/>
        </p:nvSpPr>
        <p:spPr>
          <a:xfrm rot="10800000">
            <a:off x="9501706" y="4624444"/>
            <a:ext cx="387202" cy="2981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23D03516-E8A3-4CA1-B543-9818702BA0E6}"/>
                  </a:ext>
                </a:extLst>
              </p:cNvPr>
              <p:cNvSpPr txBox="1"/>
              <p:nvPr/>
            </p:nvSpPr>
            <p:spPr>
              <a:xfrm>
                <a:off x="2625823" y="916774"/>
                <a:ext cx="1329275" cy="4112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(0)</m:t>
                          </m:r>
                        </m:sup>
                      </m:sSub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23D03516-E8A3-4CA1-B543-9818702BA0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823" y="916774"/>
                <a:ext cx="1329275" cy="411266"/>
              </a:xfrm>
              <a:prstGeom prst="rect">
                <a:avLst/>
              </a:prstGeom>
              <a:blipFill>
                <a:blip r:embed="rId17"/>
                <a:stretch>
                  <a:fillRect l="-3211" t="-2941" b="-882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feld 79">
                <a:extLst>
                  <a:ext uri="{FF2B5EF4-FFF2-40B4-BE49-F238E27FC236}">
                    <a16:creationId xmlns:a16="http://schemas.microsoft.com/office/drawing/2014/main" id="{BDAE12BB-D02E-40FE-A297-95417F68003D}"/>
                  </a:ext>
                </a:extLst>
              </p:cNvPr>
              <p:cNvSpPr txBox="1"/>
              <p:nvPr/>
            </p:nvSpPr>
            <p:spPr>
              <a:xfrm>
                <a:off x="4032281" y="401047"/>
                <a:ext cx="1630767" cy="1401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(1)</m:t>
                          </m:r>
                        </m:sup>
                      </m:sSub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,3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,33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,13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,33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80" name="Textfeld 79">
                <a:extLst>
                  <a:ext uri="{FF2B5EF4-FFF2-40B4-BE49-F238E27FC236}">
                    <a16:creationId xmlns:a16="http://schemas.microsoft.com/office/drawing/2014/main" id="{BDAE12BB-D02E-40FE-A297-95417F680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281" y="401047"/>
                <a:ext cx="1630767" cy="140185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feld 80">
                <a:extLst>
                  <a:ext uri="{FF2B5EF4-FFF2-40B4-BE49-F238E27FC236}">
                    <a16:creationId xmlns:a16="http://schemas.microsoft.com/office/drawing/2014/main" id="{45477812-B2D4-4D1B-A12E-7A776F321037}"/>
                  </a:ext>
                </a:extLst>
              </p:cNvPr>
              <p:cNvSpPr txBox="1"/>
              <p:nvPr/>
            </p:nvSpPr>
            <p:spPr>
              <a:xfrm>
                <a:off x="8399476" y="699453"/>
                <a:ext cx="1718098" cy="9117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81" name="Textfeld 80">
                <a:extLst>
                  <a:ext uri="{FF2B5EF4-FFF2-40B4-BE49-F238E27FC236}">
                    <a16:creationId xmlns:a16="http://schemas.microsoft.com/office/drawing/2014/main" id="{45477812-B2D4-4D1B-A12E-7A776F321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9476" y="699453"/>
                <a:ext cx="1718098" cy="911724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425AADB-55AA-4FA7-80BB-729AD49FB47F}"/>
                  </a:ext>
                </a:extLst>
              </p:cNvPr>
              <p:cNvSpPr txBox="1"/>
              <p:nvPr/>
            </p:nvSpPr>
            <p:spPr>
              <a:xfrm>
                <a:off x="6311898" y="689063"/>
                <a:ext cx="2076979" cy="9117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de-DE" sz="1600" b="0" i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de-DE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425AADB-55AA-4FA7-80BB-729AD49FB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898" y="689063"/>
                <a:ext cx="2076979" cy="91172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Pfeil: nach unten 75">
            <a:extLst>
              <a:ext uri="{FF2B5EF4-FFF2-40B4-BE49-F238E27FC236}">
                <a16:creationId xmlns:a16="http://schemas.microsoft.com/office/drawing/2014/main" id="{A2C7B0F8-AE38-4FA5-A572-D9CD6D0D1D53}"/>
              </a:ext>
            </a:extLst>
          </p:cNvPr>
          <p:cNvSpPr/>
          <p:nvPr/>
        </p:nvSpPr>
        <p:spPr>
          <a:xfrm rot="10800000" flipV="1">
            <a:off x="3535743" y="1768009"/>
            <a:ext cx="387202" cy="298122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Pfeil: nach unten 82">
            <a:extLst>
              <a:ext uri="{FF2B5EF4-FFF2-40B4-BE49-F238E27FC236}">
                <a16:creationId xmlns:a16="http://schemas.microsoft.com/office/drawing/2014/main" id="{6999B7E2-3A93-454A-BA9C-5780F83B9164}"/>
              </a:ext>
            </a:extLst>
          </p:cNvPr>
          <p:cNvSpPr/>
          <p:nvPr/>
        </p:nvSpPr>
        <p:spPr>
          <a:xfrm rot="10800000" flipV="1">
            <a:off x="4974212" y="1768010"/>
            <a:ext cx="387202" cy="298121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Pfeil: nach unten 83">
            <a:extLst>
              <a:ext uri="{FF2B5EF4-FFF2-40B4-BE49-F238E27FC236}">
                <a16:creationId xmlns:a16="http://schemas.microsoft.com/office/drawing/2014/main" id="{3D6FE4D3-5E4F-4A62-971A-E67F8A31B83B}"/>
              </a:ext>
            </a:extLst>
          </p:cNvPr>
          <p:cNvSpPr/>
          <p:nvPr/>
        </p:nvSpPr>
        <p:spPr>
          <a:xfrm rot="10800000" flipV="1">
            <a:off x="7948218" y="1768009"/>
            <a:ext cx="387202" cy="298121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5" name="Pfeil: nach unten 84">
            <a:extLst>
              <a:ext uri="{FF2B5EF4-FFF2-40B4-BE49-F238E27FC236}">
                <a16:creationId xmlns:a16="http://schemas.microsoft.com/office/drawing/2014/main" id="{F91A7AC6-3008-4D43-BCAF-69789F4A6347}"/>
              </a:ext>
            </a:extLst>
          </p:cNvPr>
          <p:cNvSpPr/>
          <p:nvPr/>
        </p:nvSpPr>
        <p:spPr>
          <a:xfrm rot="10800000" flipV="1">
            <a:off x="6021562" y="1561647"/>
            <a:ext cx="387202" cy="298121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Pfeil: nach unten 85">
            <a:extLst>
              <a:ext uri="{FF2B5EF4-FFF2-40B4-BE49-F238E27FC236}">
                <a16:creationId xmlns:a16="http://schemas.microsoft.com/office/drawing/2014/main" id="{30569B9A-E188-4FC6-BB7E-1E8C3D2DB823}"/>
              </a:ext>
            </a:extLst>
          </p:cNvPr>
          <p:cNvSpPr/>
          <p:nvPr/>
        </p:nvSpPr>
        <p:spPr>
          <a:xfrm rot="10800000" flipV="1">
            <a:off x="9341320" y="1768009"/>
            <a:ext cx="387202" cy="298121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8E520421-CFFC-4F8D-A085-331ECDE85AFF}"/>
                  </a:ext>
                </a:extLst>
              </p:cNvPr>
              <p:cNvSpPr txBox="1"/>
              <p:nvPr/>
            </p:nvSpPr>
            <p:spPr>
              <a:xfrm>
                <a:off x="5620197" y="3677075"/>
                <a:ext cx="615810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1" i="1" smtClean="0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(2)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8E520421-CFFC-4F8D-A085-331ECDE85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0197" y="3677075"/>
                <a:ext cx="615810" cy="312650"/>
              </a:xfrm>
              <a:prstGeom prst="rect">
                <a:avLst/>
              </a:prstGeom>
              <a:blipFill>
                <a:blip r:embed="rId21"/>
                <a:stretch>
                  <a:fillRect t="-3922" b="-39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feld 86">
                <a:extLst>
                  <a:ext uri="{FF2B5EF4-FFF2-40B4-BE49-F238E27FC236}">
                    <a16:creationId xmlns:a16="http://schemas.microsoft.com/office/drawing/2014/main" id="{F9FB7475-FA42-40B7-B613-3ED0DBBFF484}"/>
                  </a:ext>
                </a:extLst>
              </p:cNvPr>
              <p:cNvSpPr txBox="1"/>
              <p:nvPr/>
            </p:nvSpPr>
            <p:spPr>
              <a:xfrm>
                <a:off x="8606703" y="3677075"/>
                <a:ext cx="663643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1" i="1" smtClean="0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87" name="Textfeld 86">
                <a:extLst>
                  <a:ext uri="{FF2B5EF4-FFF2-40B4-BE49-F238E27FC236}">
                    <a16:creationId xmlns:a16="http://schemas.microsoft.com/office/drawing/2014/main" id="{F9FB7475-FA42-40B7-B613-3ED0DBBFF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703" y="3677075"/>
                <a:ext cx="663643" cy="312650"/>
              </a:xfrm>
              <a:prstGeom prst="rect">
                <a:avLst/>
              </a:prstGeom>
              <a:blipFill>
                <a:blip r:embed="rId22"/>
                <a:stretch>
                  <a:fillRect t="-3922" b="-39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feld 87">
                <a:extLst>
                  <a:ext uri="{FF2B5EF4-FFF2-40B4-BE49-F238E27FC236}">
                    <a16:creationId xmlns:a16="http://schemas.microsoft.com/office/drawing/2014/main" id="{19788F3B-C2C9-494D-9BBF-F32E06739CAD}"/>
                  </a:ext>
                </a:extLst>
              </p:cNvPr>
              <p:cNvSpPr txBox="1"/>
              <p:nvPr/>
            </p:nvSpPr>
            <p:spPr>
              <a:xfrm>
                <a:off x="6671842" y="3677075"/>
                <a:ext cx="609847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1" i="1" smtClean="0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(3)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88" name="Textfeld 87">
                <a:extLst>
                  <a:ext uri="{FF2B5EF4-FFF2-40B4-BE49-F238E27FC236}">
                    <a16:creationId xmlns:a16="http://schemas.microsoft.com/office/drawing/2014/main" id="{19788F3B-C2C9-494D-9BBF-F32E06739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1842" y="3677075"/>
                <a:ext cx="609847" cy="312650"/>
              </a:xfrm>
              <a:prstGeom prst="rect">
                <a:avLst/>
              </a:prstGeom>
              <a:blipFill>
                <a:blip r:embed="rId23"/>
                <a:stretch>
                  <a:fillRect t="-3922" b="-39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feld 88">
                <a:extLst>
                  <a:ext uri="{FF2B5EF4-FFF2-40B4-BE49-F238E27FC236}">
                    <a16:creationId xmlns:a16="http://schemas.microsoft.com/office/drawing/2014/main" id="{D8B7A7D8-1C2E-4FB5-9A4F-9DD74AB2E362}"/>
                  </a:ext>
                </a:extLst>
              </p:cNvPr>
              <p:cNvSpPr txBox="1"/>
              <p:nvPr/>
            </p:nvSpPr>
            <p:spPr>
              <a:xfrm>
                <a:off x="4320834" y="3677075"/>
                <a:ext cx="609847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1" i="1" smtClean="0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(1)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89" name="Textfeld 88">
                <a:extLst>
                  <a:ext uri="{FF2B5EF4-FFF2-40B4-BE49-F238E27FC236}">
                    <a16:creationId xmlns:a16="http://schemas.microsoft.com/office/drawing/2014/main" id="{D8B7A7D8-1C2E-4FB5-9A4F-9DD74AB2E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834" y="3677075"/>
                <a:ext cx="609847" cy="312650"/>
              </a:xfrm>
              <a:prstGeom prst="rect">
                <a:avLst/>
              </a:prstGeom>
              <a:blipFill>
                <a:blip r:embed="rId24"/>
                <a:stretch>
                  <a:fillRect t="-3922" b="-39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95425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7B0B64ED-8DAA-4513-B867-2E78F79B5681}"/>
                  </a:ext>
                </a:extLst>
              </p:cNvPr>
              <p:cNvSpPr/>
              <p:nvPr/>
            </p:nvSpPr>
            <p:spPr>
              <a:xfrm>
                <a:off x="3459480" y="1280160"/>
                <a:ext cx="2764536" cy="2395728"/>
              </a:xfrm>
              <a:prstGeom prst="cub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=8 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m²</a:t>
                </a:r>
              </a:p>
            </p:txBody>
          </p:sp>
        </mc:Choice>
        <mc:Fallback xmlns=""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7B0B64ED-8DAA-4513-B867-2E78F79B56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9480" y="1280160"/>
                <a:ext cx="2764536" cy="2395728"/>
              </a:xfrm>
              <a:prstGeom prst="cub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be 5">
            <a:extLst>
              <a:ext uri="{FF2B5EF4-FFF2-40B4-BE49-F238E27FC236}">
                <a16:creationId xmlns:a16="http://schemas.microsoft.com/office/drawing/2014/main" id="{F176621D-B239-47B2-98B8-90C8ECCD324E}"/>
              </a:ext>
            </a:extLst>
          </p:cNvPr>
          <p:cNvSpPr/>
          <p:nvPr/>
        </p:nvSpPr>
        <p:spPr>
          <a:xfrm>
            <a:off x="5754624" y="1280160"/>
            <a:ext cx="755904" cy="2395728"/>
          </a:xfrm>
          <a:prstGeom prst="cube">
            <a:avLst>
              <a:gd name="adj" fmla="val 81013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294B8162-FD93-432C-B0E5-8BE67FB4606B}"/>
                  </a:ext>
                </a:extLst>
              </p:cNvPr>
              <p:cNvSpPr/>
              <p:nvPr/>
            </p:nvSpPr>
            <p:spPr>
              <a:xfrm>
                <a:off x="6031992" y="1280160"/>
                <a:ext cx="4209288" cy="2395728"/>
              </a:xfrm>
              <a:prstGeom prst="cub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10 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m²</a:t>
                </a:r>
                <a:endParaRPr lang="de-DE" dirty="0"/>
              </a:p>
            </p:txBody>
          </p:sp>
        </mc:Choice>
        <mc:Fallback xmlns=""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294B8162-FD93-432C-B0E5-8BE67FB460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1992" y="1280160"/>
                <a:ext cx="4209288" cy="2395728"/>
              </a:xfrm>
              <a:prstGeom prst="cub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6BBFE2D1-5554-47CC-BBEE-29010B55D888}"/>
              </a:ext>
            </a:extLst>
          </p:cNvPr>
          <p:cNvCxnSpPr>
            <a:cxnSpLocks/>
          </p:cNvCxnSpPr>
          <p:nvPr/>
        </p:nvCxnSpPr>
        <p:spPr>
          <a:xfrm>
            <a:off x="10233660" y="1280859"/>
            <a:ext cx="27736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FA10E409-36D9-473C-9D3F-EFF56E86703A}"/>
              </a:ext>
            </a:extLst>
          </p:cNvPr>
          <p:cNvCxnSpPr>
            <a:cxnSpLocks/>
          </p:cNvCxnSpPr>
          <p:nvPr/>
        </p:nvCxnSpPr>
        <p:spPr>
          <a:xfrm>
            <a:off x="10379963" y="1280160"/>
            <a:ext cx="510" cy="1822834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322849E8-F5C4-487F-B382-220F7A043EEE}"/>
              </a:ext>
            </a:extLst>
          </p:cNvPr>
          <p:cNvCxnSpPr>
            <a:cxnSpLocks/>
          </p:cNvCxnSpPr>
          <p:nvPr/>
        </p:nvCxnSpPr>
        <p:spPr>
          <a:xfrm>
            <a:off x="10241280" y="3102994"/>
            <a:ext cx="27736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1277A99D-66E7-4228-A3A4-F3B382920AE1}"/>
                  </a:ext>
                </a:extLst>
              </p:cNvPr>
              <p:cNvSpPr txBox="1"/>
              <p:nvPr/>
            </p:nvSpPr>
            <p:spPr>
              <a:xfrm>
                <a:off x="10518648" y="2053428"/>
                <a:ext cx="10167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=2.5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1277A99D-66E7-4228-A3A4-F3B382920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8648" y="2053428"/>
                <a:ext cx="1016753" cy="276999"/>
              </a:xfrm>
              <a:prstGeom prst="rect">
                <a:avLst/>
              </a:prstGeom>
              <a:blipFill>
                <a:blip r:embed="rId4"/>
                <a:stretch>
                  <a:fillRect l="-8434" t="-28889" r="-13253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A4CF8489-4EA2-4EC6-9A63-986A6B01485D}"/>
              </a:ext>
            </a:extLst>
          </p:cNvPr>
          <p:cNvCxnSpPr>
            <a:cxnSpLocks/>
          </p:cNvCxnSpPr>
          <p:nvPr/>
        </p:nvCxnSpPr>
        <p:spPr>
          <a:xfrm>
            <a:off x="6031992" y="3840480"/>
            <a:ext cx="3614928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58C402B2-648B-42B1-A459-04AD8020BA89}"/>
              </a:ext>
            </a:extLst>
          </p:cNvPr>
          <p:cNvCxnSpPr>
            <a:cxnSpLocks/>
          </p:cNvCxnSpPr>
          <p:nvPr/>
        </p:nvCxnSpPr>
        <p:spPr>
          <a:xfrm>
            <a:off x="9646920" y="3675888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717F6130-72D1-41C7-8105-C7843A50B0E1}"/>
              </a:ext>
            </a:extLst>
          </p:cNvPr>
          <p:cNvCxnSpPr>
            <a:cxnSpLocks/>
          </p:cNvCxnSpPr>
          <p:nvPr/>
        </p:nvCxnSpPr>
        <p:spPr>
          <a:xfrm>
            <a:off x="6031992" y="3675888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3403DA39-DB4F-4C54-9013-0FCA2393200E}"/>
              </a:ext>
            </a:extLst>
          </p:cNvPr>
          <p:cNvCxnSpPr>
            <a:cxnSpLocks/>
          </p:cNvCxnSpPr>
          <p:nvPr/>
        </p:nvCxnSpPr>
        <p:spPr>
          <a:xfrm>
            <a:off x="3459480" y="3840480"/>
            <a:ext cx="214776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3DE017EC-9482-4CD4-BBA8-384660CE01D4}"/>
              </a:ext>
            </a:extLst>
          </p:cNvPr>
          <p:cNvCxnSpPr>
            <a:cxnSpLocks/>
          </p:cNvCxnSpPr>
          <p:nvPr/>
        </p:nvCxnSpPr>
        <p:spPr>
          <a:xfrm>
            <a:off x="5607241" y="3675888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F23D23D4-E78A-425A-9504-5CF75550E229}"/>
              </a:ext>
            </a:extLst>
          </p:cNvPr>
          <p:cNvCxnSpPr>
            <a:cxnSpLocks/>
          </p:cNvCxnSpPr>
          <p:nvPr/>
        </p:nvCxnSpPr>
        <p:spPr>
          <a:xfrm>
            <a:off x="3459480" y="3675888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06044E91-87CA-44CE-9CC7-0AF2ADD9E66A}"/>
                  </a:ext>
                </a:extLst>
              </p:cNvPr>
              <p:cNvSpPr txBox="1"/>
              <p:nvPr/>
            </p:nvSpPr>
            <p:spPr>
              <a:xfrm>
                <a:off x="7246625" y="3959352"/>
                <a:ext cx="94410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06044E91-87CA-44CE-9CC7-0AF2ADD9E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6625" y="3959352"/>
                <a:ext cx="944105" cy="276999"/>
              </a:xfrm>
              <a:prstGeom prst="rect">
                <a:avLst/>
              </a:prstGeom>
              <a:blipFill>
                <a:blip r:embed="rId5"/>
                <a:stretch>
                  <a:fillRect l="-9032" t="-28889" r="-13548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2AD60B87-26F4-4F14-9B7E-CAF988A9DD3F}"/>
                  </a:ext>
                </a:extLst>
              </p:cNvPr>
              <p:cNvSpPr txBox="1"/>
              <p:nvPr/>
            </p:nvSpPr>
            <p:spPr>
              <a:xfrm>
                <a:off x="4151051" y="3925454"/>
                <a:ext cx="94410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2AD60B87-26F4-4F14-9B7E-CAF988A9DD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051" y="3925454"/>
                <a:ext cx="944105" cy="276999"/>
              </a:xfrm>
              <a:prstGeom prst="rect">
                <a:avLst/>
              </a:prstGeom>
              <a:blipFill>
                <a:blip r:embed="rId6"/>
                <a:stretch>
                  <a:fillRect l="-9032" t="-28889" r="-13548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Verbinder: gekrümmt 33">
            <a:extLst>
              <a:ext uri="{FF2B5EF4-FFF2-40B4-BE49-F238E27FC236}">
                <a16:creationId xmlns:a16="http://schemas.microsoft.com/office/drawing/2014/main" id="{787C538B-A6B2-4568-9850-B4B5170A48A9}"/>
              </a:ext>
            </a:extLst>
          </p:cNvPr>
          <p:cNvCxnSpPr>
            <a:cxnSpLocks/>
          </p:cNvCxnSpPr>
          <p:nvPr/>
        </p:nvCxnSpPr>
        <p:spPr>
          <a:xfrm rot="10800000" flipV="1">
            <a:off x="6510528" y="1074421"/>
            <a:ext cx="259909" cy="17373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EE7A2C71-28B2-46B3-A631-AB765C8468D9}"/>
                  </a:ext>
                </a:extLst>
              </p:cNvPr>
              <p:cNvSpPr txBox="1"/>
              <p:nvPr/>
            </p:nvSpPr>
            <p:spPr>
              <a:xfrm>
                <a:off x="6821828" y="943725"/>
                <a:ext cx="8968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de-DE" dirty="0"/>
                  <a:t> cm</a:t>
                </a:r>
              </a:p>
            </p:txBody>
          </p:sp>
        </mc:Choice>
        <mc:Fallback xmlns="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EE7A2C71-28B2-46B3-A631-AB765C846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828" y="943725"/>
                <a:ext cx="896849" cy="276999"/>
              </a:xfrm>
              <a:prstGeom prst="rect">
                <a:avLst/>
              </a:prstGeom>
              <a:blipFill>
                <a:blip r:embed="rId7"/>
                <a:stretch>
                  <a:fillRect l="-9524" t="-28889" r="-15646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2688F2A6-5A8D-4B1A-A2AE-1909FF34A16E}"/>
              </a:ext>
            </a:extLst>
          </p:cNvPr>
          <p:cNvCxnSpPr>
            <a:cxnSpLocks/>
          </p:cNvCxnSpPr>
          <p:nvPr/>
        </p:nvCxnSpPr>
        <p:spPr>
          <a:xfrm flipV="1">
            <a:off x="9799319" y="3258442"/>
            <a:ext cx="594360" cy="572894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D435200E-2B14-4AF5-8114-BDA6FB589C02}"/>
              </a:ext>
            </a:extLst>
          </p:cNvPr>
          <p:cNvCxnSpPr>
            <a:cxnSpLocks/>
          </p:cNvCxnSpPr>
          <p:nvPr/>
        </p:nvCxnSpPr>
        <p:spPr>
          <a:xfrm>
            <a:off x="10241280" y="3102994"/>
            <a:ext cx="277368" cy="2345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0384B1F0-58CC-41A2-8057-436372DDE27F}"/>
              </a:ext>
            </a:extLst>
          </p:cNvPr>
          <p:cNvCxnSpPr>
            <a:cxnSpLocks/>
          </p:cNvCxnSpPr>
          <p:nvPr/>
        </p:nvCxnSpPr>
        <p:spPr>
          <a:xfrm>
            <a:off x="9646919" y="3675888"/>
            <a:ext cx="277368" cy="2345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9DD105B1-370B-40E0-B0FF-31D297116D44}"/>
                  </a:ext>
                </a:extLst>
              </p:cNvPr>
              <p:cNvSpPr txBox="1"/>
              <p:nvPr/>
            </p:nvSpPr>
            <p:spPr>
              <a:xfrm>
                <a:off x="10152887" y="3473685"/>
                <a:ext cx="858440" cy="2989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9DD105B1-370B-40E0-B0FF-31D297116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2887" y="3473685"/>
                <a:ext cx="858440" cy="298928"/>
              </a:xfrm>
              <a:prstGeom prst="rect">
                <a:avLst/>
              </a:prstGeom>
              <a:blipFill>
                <a:blip r:embed="rId8"/>
                <a:stretch>
                  <a:fillRect l="-9220" t="-24490" r="-16312" b="-4081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feld 51">
            <a:extLst>
              <a:ext uri="{FF2B5EF4-FFF2-40B4-BE49-F238E27FC236}">
                <a16:creationId xmlns:a16="http://schemas.microsoft.com/office/drawing/2014/main" id="{E21A5D18-FAEC-4A17-8604-E4201F8609E4}"/>
              </a:ext>
            </a:extLst>
          </p:cNvPr>
          <p:cNvSpPr txBox="1"/>
          <p:nvPr/>
        </p:nvSpPr>
        <p:spPr>
          <a:xfrm>
            <a:off x="4469172" y="141196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(1)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B8A5E766-3E8F-4472-8C34-9BCCC557D9D5}"/>
              </a:ext>
            </a:extLst>
          </p:cNvPr>
          <p:cNvSpPr txBox="1"/>
          <p:nvPr/>
        </p:nvSpPr>
        <p:spPr>
          <a:xfrm>
            <a:off x="5754624" y="67626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(2)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2D1F6A5A-86B6-440E-BA07-49A95DD2DE82}"/>
              </a:ext>
            </a:extLst>
          </p:cNvPr>
          <p:cNvSpPr txBox="1"/>
          <p:nvPr/>
        </p:nvSpPr>
        <p:spPr>
          <a:xfrm>
            <a:off x="8190730" y="141196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(3)</a:t>
            </a:r>
          </a:p>
        </p:txBody>
      </p:sp>
      <p:cxnSp>
        <p:nvCxnSpPr>
          <p:cNvPr id="55" name="Verbinder: gekrümmt 54">
            <a:extLst>
              <a:ext uri="{FF2B5EF4-FFF2-40B4-BE49-F238E27FC236}">
                <a16:creationId xmlns:a16="http://schemas.microsoft.com/office/drawing/2014/main" id="{FD74160A-E2E0-4FA7-A7E1-CA49886A52EA}"/>
              </a:ext>
            </a:extLst>
          </p:cNvPr>
          <p:cNvCxnSpPr>
            <a:cxnSpLocks/>
            <a:stCxn id="53" idx="2"/>
            <a:endCxn id="6" idx="0"/>
          </p:cNvCxnSpPr>
          <p:nvPr/>
        </p:nvCxnSpPr>
        <p:spPr>
          <a:xfrm rot="16200000" flipH="1">
            <a:off x="6090099" y="931493"/>
            <a:ext cx="234566" cy="46276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feil: nach unten 57">
            <a:extLst>
              <a:ext uri="{FF2B5EF4-FFF2-40B4-BE49-F238E27FC236}">
                <a16:creationId xmlns:a16="http://schemas.microsoft.com/office/drawing/2014/main" id="{D339694B-FA21-4132-B93A-097E3CD3CB69}"/>
              </a:ext>
            </a:extLst>
          </p:cNvPr>
          <p:cNvSpPr/>
          <p:nvPr/>
        </p:nvSpPr>
        <p:spPr>
          <a:xfrm>
            <a:off x="4175999" y="1115568"/>
            <a:ext cx="265176" cy="296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EFFDC667-4838-4B42-AE84-9F3432553031}"/>
                  </a:ext>
                </a:extLst>
              </p:cNvPr>
              <p:cNvSpPr txBox="1"/>
              <p:nvPr/>
            </p:nvSpPr>
            <p:spPr>
              <a:xfrm>
                <a:off x="3868783" y="747378"/>
                <a:ext cx="112954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</a:rPr>
                          <m:t>Π</m:t>
                        </m:r>
                      </m:e>
                      <m:sub>
                        <m:r>
                          <a:rPr lang="de-DE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de-DE" dirty="0"/>
                  <a:t> mW</a:t>
                </a:r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EFFDC667-4838-4B42-AE84-9F3432553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8783" y="747378"/>
                <a:ext cx="1129540" cy="276999"/>
              </a:xfrm>
              <a:prstGeom prst="rect">
                <a:avLst/>
              </a:prstGeom>
              <a:blipFill>
                <a:blip r:embed="rId9"/>
                <a:stretch>
                  <a:fillRect l="-7568" t="-28889" r="-12432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04911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ube 29">
            <a:extLst>
              <a:ext uri="{FF2B5EF4-FFF2-40B4-BE49-F238E27FC236}">
                <a16:creationId xmlns:a16="http://schemas.microsoft.com/office/drawing/2014/main" id="{0162E2B5-9B27-49E3-9A1D-83EF4543790D}"/>
              </a:ext>
            </a:extLst>
          </p:cNvPr>
          <p:cNvSpPr/>
          <p:nvPr/>
        </p:nvSpPr>
        <p:spPr>
          <a:xfrm rot="5400000" flipH="1">
            <a:off x="4417789" y="2186651"/>
            <a:ext cx="911597" cy="2834964"/>
          </a:xfrm>
          <a:prstGeom prst="cube">
            <a:avLst>
              <a:gd name="adj" fmla="val 73018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E4DFECAD-B0B0-4EE3-8CD0-FEA6C55B7863}"/>
              </a:ext>
            </a:extLst>
          </p:cNvPr>
          <p:cNvGrpSpPr/>
          <p:nvPr/>
        </p:nvGrpSpPr>
        <p:grpSpPr>
          <a:xfrm>
            <a:off x="5762278" y="3280328"/>
            <a:ext cx="779061" cy="765976"/>
            <a:chOff x="5762278" y="3152312"/>
            <a:chExt cx="779061" cy="765976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F92CC7B4-44C6-44F1-A686-06608356D2DC}"/>
                </a:ext>
              </a:extLst>
            </p:cNvPr>
            <p:cNvSpPr/>
            <p:nvPr/>
          </p:nvSpPr>
          <p:spPr>
            <a:xfrm>
              <a:off x="5762278" y="3716085"/>
              <a:ext cx="171683" cy="20220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1E3C1EC2-4313-4A65-A7D5-AC9854DE3CB0}"/>
                </a:ext>
              </a:extLst>
            </p:cNvPr>
            <p:cNvSpPr/>
            <p:nvPr/>
          </p:nvSpPr>
          <p:spPr>
            <a:xfrm>
              <a:off x="6369656" y="3152312"/>
              <a:ext cx="171683" cy="20220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F1BE82BC-5401-4AAF-A51A-07A9FA6022D5}"/>
                </a:ext>
              </a:extLst>
            </p:cNvPr>
            <p:cNvCxnSpPr>
              <a:cxnSpLocks/>
              <a:stCxn id="3" idx="5"/>
              <a:endCxn id="35" idx="5"/>
            </p:cNvCxnSpPr>
            <p:nvPr/>
          </p:nvCxnSpPr>
          <p:spPr>
            <a:xfrm flipV="1">
              <a:off x="5908819" y="3324903"/>
              <a:ext cx="607378" cy="563773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>
              <a:extLst>
                <a:ext uri="{FF2B5EF4-FFF2-40B4-BE49-F238E27FC236}">
                  <a16:creationId xmlns:a16="http://schemas.microsoft.com/office/drawing/2014/main" id="{823BF79D-B962-46C6-B05F-3543B3EED0BF}"/>
                </a:ext>
              </a:extLst>
            </p:cNvPr>
            <p:cNvCxnSpPr>
              <a:cxnSpLocks/>
              <a:stCxn id="3" idx="1"/>
              <a:endCxn id="35" idx="1"/>
            </p:cNvCxnSpPr>
            <p:nvPr/>
          </p:nvCxnSpPr>
          <p:spPr>
            <a:xfrm flipV="1">
              <a:off x="5787420" y="3181924"/>
              <a:ext cx="607378" cy="563773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ube 32">
            <a:extLst>
              <a:ext uri="{FF2B5EF4-FFF2-40B4-BE49-F238E27FC236}">
                <a16:creationId xmlns:a16="http://schemas.microsoft.com/office/drawing/2014/main" id="{19EB6E53-A10D-4F4E-9B87-2D1FE679B136}"/>
              </a:ext>
            </a:extLst>
          </p:cNvPr>
          <p:cNvSpPr/>
          <p:nvPr/>
        </p:nvSpPr>
        <p:spPr>
          <a:xfrm rot="5400000" flipH="1">
            <a:off x="7714260" y="1531377"/>
            <a:ext cx="847801" cy="4209286"/>
          </a:xfrm>
          <a:prstGeom prst="cube">
            <a:avLst>
              <a:gd name="adj" fmla="val 6920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7B0B64ED-8DAA-4513-B867-2E78F79B5681}"/>
                  </a:ext>
                </a:extLst>
              </p:cNvPr>
              <p:cNvSpPr/>
              <p:nvPr/>
            </p:nvSpPr>
            <p:spPr>
              <a:xfrm>
                <a:off x="3459480" y="1280160"/>
                <a:ext cx="2764536" cy="2395728"/>
              </a:xfrm>
              <a:prstGeom prst="cub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=8 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m²</a:t>
                </a:r>
              </a:p>
            </p:txBody>
          </p:sp>
        </mc:Choice>
        <mc:Fallback xmlns=""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7B0B64ED-8DAA-4513-B867-2E78F79B56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9480" y="1280160"/>
                <a:ext cx="2764536" cy="2395728"/>
              </a:xfrm>
              <a:prstGeom prst="cub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be 5">
            <a:extLst>
              <a:ext uri="{FF2B5EF4-FFF2-40B4-BE49-F238E27FC236}">
                <a16:creationId xmlns:a16="http://schemas.microsoft.com/office/drawing/2014/main" id="{F176621D-B239-47B2-98B8-90C8ECCD324E}"/>
              </a:ext>
            </a:extLst>
          </p:cNvPr>
          <p:cNvSpPr/>
          <p:nvPr/>
        </p:nvSpPr>
        <p:spPr>
          <a:xfrm>
            <a:off x="5754624" y="1280160"/>
            <a:ext cx="755904" cy="2395728"/>
          </a:xfrm>
          <a:prstGeom prst="cube">
            <a:avLst>
              <a:gd name="adj" fmla="val 81013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294B8162-FD93-432C-B0E5-8BE67FB4606B}"/>
                  </a:ext>
                </a:extLst>
              </p:cNvPr>
              <p:cNvSpPr/>
              <p:nvPr/>
            </p:nvSpPr>
            <p:spPr>
              <a:xfrm>
                <a:off x="6031992" y="1280160"/>
                <a:ext cx="4209288" cy="2395728"/>
              </a:xfrm>
              <a:prstGeom prst="cub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10 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m²</a:t>
                </a:r>
                <a:endParaRPr lang="de-DE" dirty="0"/>
              </a:p>
            </p:txBody>
          </p:sp>
        </mc:Choice>
        <mc:Fallback xmlns=""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294B8162-FD93-432C-B0E5-8BE67FB460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1992" y="1280160"/>
                <a:ext cx="4209288" cy="2395728"/>
              </a:xfrm>
              <a:prstGeom prst="cub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6BBFE2D1-5554-47CC-BBEE-29010B55D888}"/>
              </a:ext>
            </a:extLst>
          </p:cNvPr>
          <p:cNvCxnSpPr>
            <a:cxnSpLocks/>
          </p:cNvCxnSpPr>
          <p:nvPr/>
        </p:nvCxnSpPr>
        <p:spPr>
          <a:xfrm>
            <a:off x="10233660" y="1280859"/>
            <a:ext cx="27736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FA10E409-36D9-473C-9D3F-EFF56E86703A}"/>
              </a:ext>
            </a:extLst>
          </p:cNvPr>
          <p:cNvCxnSpPr>
            <a:cxnSpLocks/>
          </p:cNvCxnSpPr>
          <p:nvPr/>
        </p:nvCxnSpPr>
        <p:spPr>
          <a:xfrm>
            <a:off x="10379963" y="1280160"/>
            <a:ext cx="510" cy="1822834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322849E8-F5C4-487F-B382-220F7A043EEE}"/>
              </a:ext>
            </a:extLst>
          </p:cNvPr>
          <p:cNvCxnSpPr>
            <a:cxnSpLocks/>
          </p:cNvCxnSpPr>
          <p:nvPr/>
        </p:nvCxnSpPr>
        <p:spPr>
          <a:xfrm>
            <a:off x="10241280" y="3102994"/>
            <a:ext cx="27736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1277A99D-66E7-4228-A3A4-F3B382920AE1}"/>
                  </a:ext>
                </a:extLst>
              </p:cNvPr>
              <p:cNvSpPr txBox="1"/>
              <p:nvPr/>
            </p:nvSpPr>
            <p:spPr>
              <a:xfrm>
                <a:off x="10518648" y="2053428"/>
                <a:ext cx="10167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=2.5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1277A99D-66E7-4228-A3A4-F3B382920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8648" y="2053428"/>
                <a:ext cx="1016753" cy="276999"/>
              </a:xfrm>
              <a:prstGeom prst="rect">
                <a:avLst/>
              </a:prstGeom>
              <a:blipFill>
                <a:blip r:embed="rId4"/>
                <a:stretch>
                  <a:fillRect l="-8434" t="-28889" r="-13253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A4CF8489-4EA2-4EC6-9A63-986A6B01485D}"/>
              </a:ext>
            </a:extLst>
          </p:cNvPr>
          <p:cNvCxnSpPr>
            <a:cxnSpLocks/>
          </p:cNvCxnSpPr>
          <p:nvPr/>
        </p:nvCxnSpPr>
        <p:spPr>
          <a:xfrm>
            <a:off x="6031992" y="4398264"/>
            <a:ext cx="3614928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58C402B2-648B-42B1-A459-04AD8020BA89}"/>
              </a:ext>
            </a:extLst>
          </p:cNvPr>
          <p:cNvCxnSpPr>
            <a:cxnSpLocks/>
          </p:cNvCxnSpPr>
          <p:nvPr/>
        </p:nvCxnSpPr>
        <p:spPr>
          <a:xfrm>
            <a:off x="9646920" y="423367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717F6130-72D1-41C7-8105-C7843A50B0E1}"/>
              </a:ext>
            </a:extLst>
          </p:cNvPr>
          <p:cNvCxnSpPr>
            <a:cxnSpLocks/>
          </p:cNvCxnSpPr>
          <p:nvPr/>
        </p:nvCxnSpPr>
        <p:spPr>
          <a:xfrm>
            <a:off x="6031992" y="423367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3403DA39-DB4F-4C54-9013-0FCA2393200E}"/>
              </a:ext>
            </a:extLst>
          </p:cNvPr>
          <p:cNvCxnSpPr>
            <a:cxnSpLocks/>
          </p:cNvCxnSpPr>
          <p:nvPr/>
        </p:nvCxnSpPr>
        <p:spPr>
          <a:xfrm>
            <a:off x="3459480" y="4398264"/>
            <a:ext cx="214776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3DE017EC-9482-4CD4-BBA8-384660CE01D4}"/>
              </a:ext>
            </a:extLst>
          </p:cNvPr>
          <p:cNvCxnSpPr>
            <a:cxnSpLocks/>
          </p:cNvCxnSpPr>
          <p:nvPr/>
        </p:nvCxnSpPr>
        <p:spPr>
          <a:xfrm>
            <a:off x="5607241" y="423367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F23D23D4-E78A-425A-9504-5CF75550E229}"/>
              </a:ext>
            </a:extLst>
          </p:cNvPr>
          <p:cNvCxnSpPr>
            <a:cxnSpLocks/>
          </p:cNvCxnSpPr>
          <p:nvPr/>
        </p:nvCxnSpPr>
        <p:spPr>
          <a:xfrm>
            <a:off x="3459480" y="4233672"/>
            <a:ext cx="0" cy="28346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06044E91-87CA-44CE-9CC7-0AF2ADD9E66A}"/>
                  </a:ext>
                </a:extLst>
              </p:cNvPr>
              <p:cNvSpPr txBox="1"/>
              <p:nvPr/>
            </p:nvSpPr>
            <p:spPr>
              <a:xfrm>
                <a:off x="7246625" y="4517136"/>
                <a:ext cx="94410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06044E91-87CA-44CE-9CC7-0AF2ADD9E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6625" y="4517136"/>
                <a:ext cx="944105" cy="276999"/>
              </a:xfrm>
              <a:prstGeom prst="rect">
                <a:avLst/>
              </a:prstGeom>
              <a:blipFill>
                <a:blip r:embed="rId5"/>
                <a:stretch>
                  <a:fillRect l="-9032" t="-28889" r="-13548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2AD60B87-26F4-4F14-9B7E-CAF988A9DD3F}"/>
                  </a:ext>
                </a:extLst>
              </p:cNvPr>
              <p:cNvSpPr txBox="1"/>
              <p:nvPr/>
            </p:nvSpPr>
            <p:spPr>
              <a:xfrm>
                <a:off x="4151051" y="4483238"/>
                <a:ext cx="94410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2AD60B87-26F4-4F14-9B7E-CAF988A9DD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051" y="4483238"/>
                <a:ext cx="944105" cy="276999"/>
              </a:xfrm>
              <a:prstGeom prst="rect">
                <a:avLst/>
              </a:prstGeom>
              <a:blipFill>
                <a:blip r:embed="rId6"/>
                <a:stretch>
                  <a:fillRect l="-9032" t="-28261" r="-13548" b="-50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Verbinder: gekrümmt 33">
            <a:extLst>
              <a:ext uri="{FF2B5EF4-FFF2-40B4-BE49-F238E27FC236}">
                <a16:creationId xmlns:a16="http://schemas.microsoft.com/office/drawing/2014/main" id="{787C538B-A6B2-4568-9850-B4B5170A48A9}"/>
              </a:ext>
            </a:extLst>
          </p:cNvPr>
          <p:cNvCxnSpPr>
            <a:cxnSpLocks/>
          </p:cNvCxnSpPr>
          <p:nvPr/>
        </p:nvCxnSpPr>
        <p:spPr>
          <a:xfrm rot="10800000" flipV="1">
            <a:off x="6510528" y="1074421"/>
            <a:ext cx="259909" cy="17373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EE7A2C71-28B2-46B3-A631-AB765C8468D9}"/>
                  </a:ext>
                </a:extLst>
              </p:cNvPr>
              <p:cNvSpPr txBox="1"/>
              <p:nvPr/>
            </p:nvSpPr>
            <p:spPr>
              <a:xfrm>
                <a:off x="6821828" y="943725"/>
                <a:ext cx="8968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de-DE" dirty="0"/>
                  <a:t> cm</a:t>
                </a:r>
              </a:p>
            </p:txBody>
          </p:sp>
        </mc:Choice>
        <mc:Fallback xmlns="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EE7A2C71-28B2-46B3-A631-AB765C846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828" y="943725"/>
                <a:ext cx="896849" cy="276999"/>
              </a:xfrm>
              <a:prstGeom prst="rect">
                <a:avLst/>
              </a:prstGeom>
              <a:blipFill>
                <a:blip r:embed="rId7"/>
                <a:stretch>
                  <a:fillRect l="-9524" t="-28889" r="-15646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2688F2A6-5A8D-4B1A-A2AE-1909FF34A16E}"/>
              </a:ext>
            </a:extLst>
          </p:cNvPr>
          <p:cNvCxnSpPr>
            <a:cxnSpLocks/>
          </p:cNvCxnSpPr>
          <p:nvPr/>
        </p:nvCxnSpPr>
        <p:spPr>
          <a:xfrm flipV="1">
            <a:off x="9799319" y="3624202"/>
            <a:ext cx="594360" cy="572894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D435200E-2B14-4AF5-8114-BDA6FB589C02}"/>
              </a:ext>
            </a:extLst>
          </p:cNvPr>
          <p:cNvCxnSpPr>
            <a:cxnSpLocks/>
          </p:cNvCxnSpPr>
          <p:nvPr/>
        </p:nvCxnSpPr>
        <p:spPr>
          <a:xfrm>
            <a:off x="10241280" y="3468754"/>
            <a:ext cx="277368" cy="2345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0384B1F0-58CC-41A2-8057-436372DDE27F}"/>
              </a:ext>
            </a:extLst>
          </p:cNvPr>
          <p:cNvCxnSpPr>
            <a:cxnSpLocks/>
          </p:cNvCxnSpPr>
          <p:nvPr/>
        </p:nvCxnSpPr>
        <p:spPr>
          <a:xfrm>
            <a:off x="9646919" y="4041648"/>
            <a:ext cx="277368" cy="2345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9DD105B1-370B-40E0-B0FF-31D297116D44}"/>
                  </a:ext>
                </a:extLst>
              </p:cNvPr>
              <p:cNvSpPr txBox="1"/>
              <p:nvPr/>
            </p:nvSpPr>
            <p:spPr>
              <a:xfrm>
                <a:off x="10152887" y="3839445"/>
                <a:ext cx="858440" cy="2989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de-DE" dirty="0"/>
                  <a:t>m</a:t>
                </a:r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9DD105B1-370B-40E0-B0FF-31D297116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2887" y="3839445"/>
                <a:ext cx="858440" cy="298928"/>
              </a:xfrm>
              <a:prstGeom prst="rect">
                <a:avLst/>
              </a:prstGeom>
              <a:blipFill>
                <a:blip r:embed="rId8"/>
                <a:stretch>
                  <a:fillRect l="-9220" t="-24490" r="-16312" b="-4081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feld 51">
            <a:extLst>
              <a:ext uri="{FF2B5EF4-FFF2-40B4-BE49-F238E27FC236}">
                <a16:creationId xmlns:a16="http://schemas.microsoft.com/office/drawing/2014/main" id="{E21A5D18-FAEC-4A17-8604-E4201F8609E4}"/>
              </a:ext>
            </a:extLst>
          </p:cNvPr>
          <p:cNvSpPr txBox="1"/>
          <p:nvPr/>
        </p:nvSpPr>
        <p:spPr>
          <a:xfrm>
            <a:off x="4469172" y="141196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(1)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B8A5E766-3E8F-4472-8C34-9BCCC557D9D5}"/>
              </a:ext>
            </a:extLst>
          </p:cNvPr>
          <p:cNvSpPr txBox="1"/>
          <p:nvPr/>
        </p:nvSpPr>
        <p:spPr>
          <a:xfrm>
            <a:off x="5754624" y="67626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(2)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2D1F6A5A-86B6-440E-BA07-49A95DD2DE82}"/>
              </a:ext>
            </a:extLst>
          </p:cNvPr>
          <p:cNvSpPr txBox="1"/>
          <p:nvPr/>
        </p:nvSpPr>
        <p:spPr>
          <a:xfrm>
            <a:off x="8190730" y="141196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(3)</a:t>
            </a:r>
          </a:p>
        </p:txBody>
      </p:sp>
      <p:cxnSp>
        <p:nvCxnSpPr>
          <p:cNvPr id="55" name="Verbinder: gekrümmt 54">
            <a:extLst>
              <a:ext uri="{FF2B5EF4-FFF2-40B4-BE49-F238E27FC236}">
                <a16:creationId xmlns:a16="http://schemas.microsoft.com/office/drawing/2014/main" id="{FD74160A-E2E0-4FA7-A7E1-CA49886A52EA}"/>
              </a:ext>
            </a:extLst>
          </p:cNvPr>
          <p:cNvCxnSpPr>
            <a:cxnSpLocks/>
            <a:stCxn id="53" idx="2"/>
            <a:endCxn id="6" idx="0"/>
          </p:cNvCxnSpPr>
          <p:nvPr/>
        </p:nvCxnSpPr>
        <p:spPr>
          <a:xfrm rot="16200000" flipH="1">
            <a:off x="6090099" y="931493"/>
            <a:ext cx="234566" cy="46276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EFFDC667-4838-4B42-AE84-9F3432553031}"/>
                  </a:ext>
                </a:extLst>
              </p:cNvPr>
              <p:cNvSpPr txBox="1"/>
              <p:nvPr/>
            </p:nvSpPr>
            <p:spPr>
              <a:xfrm>
                <a:off x="3993797" y="3133472"/>
                <a:ext cx="1277273" cy="289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de-DE" b="0" i="0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</a:rPr>
                          <m:t>rm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de-DE" dirty="0"/>
                  <a:t>0N</a:t>
                </a:r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EFFDC667-4838-4B42-AE84-9F3432553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797" y="3133472"/>
                <a:ext cx="1277273" cy="289182"/>
              </a:xfrm>
              <a:prstGeom prst="rect">
                <a:avLst/>
              </a:prstGeom>
              <a:blipFill>
                <a:blip r:embed="rId9"/>
                <a:stretch>
                  <a:fillRect l="-6190" t="-25532" r="-10476" b="-489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Verbinder: gekrümmt 42">
            <a:extLst>
              <a:ext uri="{FF2B5EF4-FFF2-40B4-BE49-F238E27FC236}">
                <a16:creationId xmlns:a16="http://schemas.microsoft.com/office/drawing/2014/main" id="{87689F48-76D1-4B2E-AB2F-9AF369CA1289}"/>
              </a:ext>
            </a:extLst>
          </p:cNvPr>
          <p:cNvCxnSpPr>
            <a:cxnSpLocks/>
            <a:stCxn id="44" idx="3"/>
            <a:endCxn id="30" idx="3"/>
          </p:cNvCxnSpPr>
          <p:nvPr/>
        </p:nvCxnSpPr>
        <p:spPr>
          <a:xfrm>
            <a:off x="3102067" y="3778953"/>
            <a:ext cx="354039" cy="15799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5D4106FB-BD51-4632-AD45-F24848FEA8CA}"/>
                  </a:ext>
                </a:extLst>
              </p:cNvPr>
              <p:cNvSpPr txBox="1"/>
              <p:nvPr/>
            </p:nvSpPr>
            <p:spPr>
              <a:xfrm>
                <a:off x="1775903" y="3629328"/>
                <a:ext cx="1326164" cy="2992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=17</m:t>
                    </m:r>
                  </m:oMath>
                </a14:m>
                <a:r>
                  <a:rPr lang="de-DE" dirty="0"/>
                  <a:t> cm</a:t>
                </a:r>
              </a:p>
            </p:txBody>
          </p:sp>
        </mc:Choice>
        <mc:Fallback xmlns="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5D4106FB-BD51-4632-AD45-F24848FEA8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903" y="3629328"/>
                <a:ext cx="1326164" cy="299249"/>
              </a:xfrm>
              <a:prstGeom prst="rect">
                <a:avLst/>
              </a:prstGeom>
              <a:blipFill>
                <a:blip r:embed="rId10"/>
                <a:stretch>
                  <a:fillRect l="-6422" t="-24490" b="-428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1EC7A5C4-822A-495C-AECA-B9CAB204E76B}"/>
              </a:ext>
            </a:extLst>
          </p:cNvPr>
          <p:cNvCxnSpPr/>
          <p:nvPr/>
        </p:nvCxnSpPr>
        <p:spPr>
          <a:xfrm>
            <a:off x="5300450" y="3384852"/>
            <a:ext cx="0" cy="349953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>
            <a:extLst>
              <a:ext uri="{FF2B5EF4-FFF2-40B4-BE49-F238E27FC236}">
                <a16:creationId xmlns:a16="http://schemas.microsoft.com/office/drawing/2014/main" id="{00C147E2-B1E2-415F-9840-6D3565FB8662}"/>
              </a:ext>
            </a:extLst>
          </p:cNvPr>
          <p:cNvSpPr txBox="1"/>
          <p:nvPr/>
        </p:nvSpPr>
        <p:spPr>
          <a:xfrm>
            <a:off x="4361979" y="3760536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(4)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DE9A27EE-9A4B-4559-BEF7-E76E505788A6}"/>
              </a:ext>
            </a:extLst>
          </p:cNvPr>
          <p:cNvSpPr txBox="1"/>
          <p:nvPr/>
        </p:nvSpPr>
        <p:spPr>
          <a:xfrm>
            <a:off x="7631766" y="3734809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(5)</a:t>
            </a:r>
          </a:p>
        </p:txBody>
      </p:sp>
    </p:spTree>
    <p:extLst>
      <p:ext uri="{BB962C8B-B14F-4D97-AF65-F5344CB8AC3E}">
        <p14:creationId xmlns:p14="http://schemas.microsoft.com/office/powerpoint/2010/main" val="8472363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3">
            <a:extLst>
              <a:ext uri="{FF2B5EF4-FFF2-40B4-BE49-F238E27FC236}">
                <a16:creationId xmlns:a16="http://schemas.microsoft.com/office/drawing/2014/main" id="{EC0BE6B4-89AA-471A-B23A-1BBC47E0BDF1}"/>
              </a:ext>
            </a:extLst>
          </p:cNvPr>
          <p:cNvSpPr/>
          <p:nvPr/>
        </p:nvSpPr>
        <p:spPr>
          <a:xfrm>
            <a:off x="1655676" y="1088745"/>
            <a:ext cx="1368152" cy="1404151"/>
          </a:xfrm>
          <a:custGeom>
            <a:avLst/>
            <a:gdLst>
              <a:gd name="connsiteX0" fmla="*/ 0 w 1368152"/>
              <a:gd name="connsiteY0" fmla="*/ 0 h 1404151"/>
              <a:gd name="connsiteX1" fmla="*/ 1368152 w 1368152"/>
              <a:gd name="connsiteY1" fmla="*/ 0 h 1404151"/>
              <a:gd name="connsiteX2" fmla="*/ 1368152 w 1368152"/>
              <a:gd name="connsiteY2" fmla="*/ 1404151 h 1404151"/>
              <a:gd name="connsiteX3" fmla="*/ 0 w 1368152"/>
              <a:gd name="connsiteY3" fmla="*/ 1404151 h 1404151"/>
              <a:gd name="connsiteX4" fmla="*/ 0 w 1368152"/>
              <a:gd name="connsiteY4" fmla="*/ 0 h 1404151"/>
              <a:gd name="connsiteX0" fmla="*/ 0 w 1368152"/>
              <a:gd name="connsiteY0" fmla="*/ 1404151 h 1495591"/>
              <a:gd name="connsiteX1" fmla="*/ 0 w 1368152"/>
              <a:gd name="connsiteY1" fmla="*/ 0 h 1495591"/>
              <a:gd name="connsiteX2" fmla="*/ 1368152 w 1368152"/>
              <a:gd name="connsiteY2" fmla="*/ 0 h 1495591"/>
              <a:gd name="connsiteX3" fmla="*/ 1368152 w 1368152"/>
              <a:gd name="connsiteY3" fmla="*/ 1404151 h 1495591"/>
              <a:gd name="connsiteX4" fmla="*/ 91440 w 1368152"/>
              <a:gd name="connsiteY4" fmla="*/ 1495591 h 1495591"/>
              <a:gd name="connsiteX0" fmla="*/ 0 w 1368152"/>
              <a:gd name="connsiteY0" fmla="*/ 1404151 h 1404151"/>
              <a:gd name="connsiteX1" fmla="*/ 0 w 1368152"/>
              <a:gd name="connsiteY1" fmla="*/ 0 h 1404151"/>
              <a:gd name="connsiteX2" fmla="*/ 1368152 w 1368152"/>
              <a:gd name="connsiteY2" fmla="*/ 0 h 1404151"/>
              <a:gd name="connsiteX3" fmla="*/ 1368152 w 1368152"/>
              <a:gd name="connsiteY3" fmla="*/ 1404151 h 140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8152" h="1404151">
                <a:moveTo>
                  <a:pt x="0" y="1404151"/>
                </a:moveTo>
                <a:lnTo>
                  <a:pt x="0" y="0"/>
                </a:lnTo>
                <a:lnTo>
                  <a:pt x="1368152" y="0"/>
                </a:lnTo>
                <a:lnTo>
                  <a:pt x="1368152" y="140415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FEA81FBE-AF3E-4182-AAEE-DBE52DA6423C}"/>
              </a:ext>
            </a:extLst>
          </p:cNvPr>
          <p:cNvCxnSpPr>
            <a:cxnSpLocks/>
          </p:cNvCxnSpPr>
          <p:nvPr/>
        </p:nvCxnSpPr>
        <p:spPr>
          <a:xfrm>
            <a:off x="1043608" y="2492896"/>
            <a:ext cx="528404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Volume">
            <a:extLst>
              <a:ext uri="{FF2B5EF4-FFF2-40B4-BE49-F238E27FC236}">
                <a16:creationId xmlns:a16="http://schemas.microsoft.com/office/drawing/2014/main" id="{BB9DD879-2C34-4CA2-887B-19BC05F68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4777" y="1556793"/>
            <a:ext cx="589950" cy="589950"/>
          </a:xfrm>
          <a:prstGeom prst="rect">
            <a:avLst/>
          </a:prstGeom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D16DB580-A9C5-4C8B-9C99-926DE2CCD50A}"/>
              </a:ext>
            </a:extLst>
          </p:cNvPr>
          <p:cNvGrpSpPr/>
          <p:nvPr/>
        </p:nvGrpSpPr>
        <p:grpSpPr>
          <a:xfrm>
            <a:off x="4031940" y="1088744"/>
            <a:ext cx="1368152" cy="1404151"/>
            <a:chOff x="4896036" y="1090175"/>
            <a:chExt cx="1368152" cy="1404151"/>
          </a:xfrm>
        </p:grpSpPr>
        <p:sp>
          <p:nvSpPr>
            <p:cNvPr id="11" name="Rechteck 3">
              <a:extLst>
                <a:ext uri="{FF2B5EF4-FFF2-40B4-BE49-F238E27FC236}">
                  <a16:creationId xmlns:a16="http://schemas.microsoft.com/office/drawing/2014/main" id="{A0857427-3B57-478C-A7C1-A8653EEC6FFF}"/>
                </a:ext>
              </a:extLst>
            </p:cNvPr>
            <p:cNvSpPr/>
            <p:nvPr/>
          </p:nvSpPr>
          <p:spPr>
            <a:xfrm>
              <a:off x="4896036" y="1090175"/>
              <a:ext cx="1368152" cy="1404151"/>
            </a:xfrm>
            <a:custGeom>
              <a:avLst/>
              <a:gdLst>
                <a:gd name="connsiteX0" fmla="*/ 0 w 1368152"/>
                <a:gd name="connsiteY0" fmla="*/ 0 h 1404151"/>
                <a:gd name="connsiteX1" fmla="*/ 1368152 w 1368152"/>
                <a:gd name="connsiteY1" fmla="*/ 0 h 1404151"/>
                <a:gd name="connsiteX2" fmla="*/ 1368152 w 1368152"/>
                <a:gd name="connsiteY2" fmla="*/ 1404151 h 1404151"/>
                <a:gd name="connsiteX3" fmla="*/ 0 w 1368152"/>
                <a:gd name="connsiteY3" fmla="*/ 1404151 h 1404151"/>
                <a:gd name="connsiteX4" fmla="*/ 0 w 1368152"/>
                <a:gd name="connsiteY4" fmla="*/ 0 h 1404151"/>
                <a:gd name="connsiteX0" fmla="*/ 0 w 1368152"/>
                <a:gd name="connsiteY0" fmla="*/ 1404151 h 1495591"/>
                <a:gd name="connsiteX1" fmla="*/ 0 w 1368152"/>
                <a:gd name="connsiteY1" fmla="*/ 0 h 1495591"/>
                <a:gd name="connsiteX2" fmla="*/ 1368152 w 1368152"/>
                <a:gd name="connsiteY2" fmla="*/ 0 h 1495591"/>
                <a:gd name="connsiteX3" fmla="*/ 1368152 w 1368152"/>
                <a:gd name="connsiteY3" fmla="*/ 1404151 h 1495591"/>
                <a:gd name="connsiteX4" fmla="*/ 91440 w 1368152"/>
                <a:gd name="connsiteY4" fmla="*/ 1495591 h 1495591"/>
                <a:gd name="connsiteX0" fmla="*/ 0 w 1368152"/>
                <a:gd name="connsiteY0" fmla="*/ 1404151 h 1404151"/>
                <a:gd name="connsiteX1" fmla="*/ 0 w 1368152"/>
                <a:gd name="connsiteY1" fmla="*/ 0 h 1404151"/>
                <a:gd name="connsiteX2" fmla="*/ 1368152 w 1368152"/>
                <a:gd name="connsiteY2" fmla="*/ 0 h 1404151"/>
                <a:gd name="connsiteX3" fmla="*/ 1368152 w 1368152"/>
                <a:gd name="connsiteY3" fmla="*/ 1404151 h 140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152" h="1404151">
                  <a:moveTo>
                    <a:pt x="0" y="1404151"/>
                  </a:moveTo>
                  <a:lnTo>
                    <a:pt x="0" y="0"/>
                  </a:lnTo>
                  <a:lnTo>
                    <a:pt x="1368152" y="0"/>
                  </a:lnTo>
                  <a:lnTo>
                    <a:pt x="1368152" y="1404151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3">
              <a:extLst>
                <a:ext uri="{FF2B5EF4-FFF2-40B4-BE49-F238E27FC236}">
                  <a16:creationId xmlns:a16="http://schemas.microsoft.com/office/drawing/2014/main" id="{28FF5BC0-35C1-49F0-B565-DAF1212485A9}"/>
                </a:ext>
              </a:extLst>
            </p:cNvPr>
            <p:cNvSpPr/>
            <p:nvPr/>
          </p:nvSpPr>
          <p:spPr>
            <a:xfrm>
              <a:off x="4968044" y="1162189"/>
              <a:ext cx="1224136" cy="1260124"/>
            </a:xfrm>
            <a:custGeom>
              <a:avLst/>
              <a:gdLst>
                <a:gd name="connsiteX0" fmla="*/ 0 w 1368152"/>
                <a:gd name="connsiteY0" fmla="*/ 0 h 1404151"/>
                <a:gd name="connsiteX1" fmla="*/ 1368152 w 1368152"/>
                <a:gd name="connsiteY1" fmla="*/ 0 h 1404151"/>
                <a:gd name="connsiteX2" fmla="*/ 1368152 w 1368152"/>
                <a:gd name="connsiteY2" fmla="*/ 1404151 h 1404151"/>
                <a:gd name="connsiteX3" fmla="*/ 0 w 1368152"/>
                <a:gd name="connsiteY3" fmla="*/ 1404151 h 1404151"/>
                <a:gd name="connsiteX4" fmla="*/ 0 w 1368152"/>
                <a:gd name="connsiteY4" fmla="*/ 0 h 1404151"/>
                <a:gd name="connsiteX0" fmla="*/ 0 w 1368152"/>
                <a:gd name="connsiteY0" fmla="*/ 1404151 h 1495591"/>
                <a:gd name="connsiteX1" fmla="*/ 0 w 1368152"/>
                <a:gd name="connsiteY1" fmla="*/ 0 h 1495591"/>
                <a:gd name="connsiteX2" fmla="*/ 1368152 w 1368152"/>
                <a:gd name="connsiteY2" fmla="*/ 0 h 1495591"/>
                <a:gd name="connsiteX3" fmla="*/ 1368152 w 1368152"/>
                <a:gd name="connsiteY3" fmla="*/ 1404151 h 1495591"/>
                <a:gd name="connsiteX4" fmla="*/ 91440 w 1368152"/>
                <a:gd name="connsiteY4" fmla="*/ 1495591 h 1495591"/>
                <a:gd name="connsiteX0" fmla="*/ 0 w 1368152"/>
                <a:gd name="connsiteY0" fmla="*/ 1404151 h 1404151"/>
                <a:gd name="connsiteX1" fmla="*/ 0 w 1368152"/>
                <a:gd name="connsiteY1" fmla="*/ 0 h 1404151"/>
                <a:gd name="connsiteX2" fmla="*/ 1368152 w 1368152"/>
                <a:gd name="connsiteY2" fmla="*/ 0 h 1404151"/>
                <a:gd name="connsiteX3" fmla="*/ 1368152 w 1368152"/>
                <a:gd name="connsiteY3" fmla="*/ 1404151 h 140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152" h="1404151">
                  <a:moveTo>
                    <a:pt x="0" y="1404151"/>
                  </a:moveTo>
                  <a:lnTo>
                    <a:pt x="0" y="0"/>
                  </a:lnTo>
                  <a:lnTo>
                    <a:pt x="1368152" y="0"/>
                  </a:lnTo>
                  <a:lnTo>
                    <a:pt x="1368152" y="1404151"/>
                  </a:lnTo>
                </a:path>
              </a:pathLst>
            </a:custGeom>
            <a:noFill/>
            <a:ln w="111125" cap="sq">
              <a:solidFill>
                <a:schemeClr val="bg1">
                  <a:lumMod val="7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0F1C8F67-F539-43FC-8EC8-E450BFB0DF6E}"/>
                </a:ext>
              </a:extLst>
            </p:cNvPr>
            <p:cNvCxnSpPr>
              <a:cxnSpLocks/>
            </p:cNvCxnSpPr>
            <p:nvPr/>
          </p:nvCxnSpPr>
          <p:spPr>
            <a:xfrm>
              <a:off x="4968044" y="2426931"/>
              <a:ext cx="1224136" cy="0"/>
            </a:xfrm>
            <a:prstGeom prst="line">
              <a:avLst/>
            </a:prstGeom>
            <a:noFill/>
            <a:ln w="111125" cap="sq">
              <a:solidFill>
                <a:schemeClr val="bg1">
                  <a:lumMod val="7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Rechteck 3">
              <a:extLst>
                <a:ext uri="{FF2B5EF4-FFF2-40B4-BE49-F238E27FC236}">
                  <a16:creationId xmlns:a16="http://schemas.microsoft.com/office/drawing/2014/main" id="{CD7C8BA6-8AA7-4569-874E-BC1CC9EDAC26}"/>
                </a:ext>
              </a:extLst>
            </p:cNvPr>
            <p:cNvSpPr/>
            <p:nvPr/>
          </p:nvSpPr>
          <p:spPr>
            <a:xfrm>
              <a:off x="5032640" y="1219124"/>
              <a:ext cx="1086144" cy="1141843"/>
            </a:xfrm>
            <a:custGeom>
              <a:avLst/>
              <a:gdLst>
                <a:gd name="connsiteX0" fmla="*/ 0 w 1368152"/>
                <a:gd name="connsiteY0" fmla="*/ 0 h 1404151"/>
                <a:gd name="connsiteX1" fmla="*/ 1368152 w 1368152"/>
                <a:gd name="connsiteY1" fmla="*/ 0 h 1404151"/>
                <a:gd name="connsiteX2" fmla="*/ 1368152 w 1368152"/>
                <a:gd name="connsiteY2" fmla="*/ 1404151 h 1404151"/>
                <a:gd name="connsiteX3" fmla="*/ 0 w 1368152"/>
                <a:gd name="connsiteY3" fmla="*/ 1404151 h 1404151"/>
                <a:gd name="connsiteX4" fmla="*/ 0 w 1368152"/>
                <a:gd name="connsiteY4" fmla="*/ 0 h 1404151"/>
                <a:gd name="connsiteX0" fmla="*/ 0 w 1368152"/>
                <a:gd name="connsiteY0" fmla="*/ 1404151 h 1495591"/>
                <a:gd name="connsiteX1" fmla="*/ 0 w 1368152"/>
                <a:gd name="connsiteY1" fmla="*/ 0 h 1495591"/>
                <a:gd name="connsiteX2" fmla="*/ 1368152 w 1368152"/>
                <a:gd name="connsiteY2" fmla="*/ 0 h 1495591"/>
                <a:gd name="connsiteX3" fmla="*/ 1368152 w 1368152"/>
                <a:gd name="connsiteY3" fmla="*/ 1404151 h 1495591"/>
                <a:gd name="connsiteX4" fmla="*/ 91440 w 1368152"/>
                <a:gd name="connsiteY4" fmla="*/ 1495591 h 1495591"/>
                <a:gd name="connsiteX0" fmla="*/ 0 w 1368152"/>
                <a:gd name="connsiteY0" fmla="*/ 1404151 h 1404151"/>
                <a:gd name="connsiteX1" fmla="*/ 0 w 1368152"/>
                <a:gd name="connsiteY1" fmla="*/ 0 h 1404151"/>
                <a:gd name="connsiteX2" fmla="*/ 1368152 w 1368152"/>
                <a:gd name="connsiteY2" fmla="*/ 0 h 1404151"/>
                <a:gd name="connsiteX3" fmla="*/ 1368152 w 1368152"/>
                <a:gd name="connsiteY3" fmla="*/ 1404151 h 140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152" h="1404151">
                  <a:moveTo>
                    <a:pt x="0" y="1404151"/>
                  </a:moveTo>
                  <a:lnTo>
                    <a:pt x="0" y="0"/>
                  </a:lnTo>
                  <a:lnTo>
                    <a:pt x="1368152" y="0"/>
                  </a:lnTo>
                  <a:lnTo>
                    <a:pt x="1368152" y="1404151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 descr="Volume">
              <a:extLst>
                <a:ext uri="{FF2B5EF4-FFF2-40B4-BE49-F238E27FC236}">
                  <a16:creationId xmlns:a16="http://schemas.microsoft.com/office/drawing/2014/main" id="{4871D041-852F-4BBB-9A0C-674382356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5137" y="1554000"/>
              <a:ext cx="589950" cy="589950"/>
            </a:xfrm>
            <a:prstGeom prst="rect">
              <a:avLst/>
            </a:prstGeom>
          </p:spPr>
        </p:pic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7124A693-14F7-4816-996F-89A3719DA3C6}"/>
              </a:ext>
            </a:extLst>
          </p:cNvPr>
          <p:cNvSpPr txBox="1"/>
          <p:nvPr/>
        </p:nvSpPr>
        <p:spPr>
          <a:xfrm>
            <a:off x="1879506" y="2654383"/>
            <a:ext cx="401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1792288" algn="l"/>
                <a:tab pos="3492500" algn="l"/>
              </a:tabLst>
            </a:pPr>
            <a:r>
              <a:rPr lang="de-DE" dirty="0"/>
              <a:t>a) pure	b) 5cm </a:t>
            </a:r>
            <a:r>
              <a:rPr lang="de-DE" dirty="0" err="1"/>
              <a:t>fibre</a:t>
            </a:r>
            <a:r>
              <a:rPr lang="de-DE" dirty="0"/>
              <a:t> + 1kg/m²</a:t>
            </a:r>
          </a:p>
        </p:txBody>
      </p:sp>
    </p:spTree>
    <p:extLst>
      <p:ext uri="{BB962C8B-B14F-4D97-AF65-F5344CB8AC3E}">
        <p14:creationId xmlns:p14="http://schemas.microsoft.com/office/powerpoint/2010/main" val="2745536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m 1">
            <a:extLst>
              <a:ext uri="{FF2B5EF4-FFF2-40B4-BE49-F238E27FC236}">
                <a16:creationId xmlns:a16="http://schemas.microsoft.com/office/drawing/2014/main" id="{92604281-40A9-4340-822F-83BFFB55B827}"/>
              </a:ext>
            </a:extLst>
          </p:cNvPr>
          <p:cNvSpPr/>
          <p:nvPr/>
        </p:nvSpPr>
        <p:spPr>
          <a:xfrm>
            <a:off x="950052" y="3121246"/>
            <a:ext cx="6301884" cy="2154826"/>
          </a:xfrm>
          <a:prstGeom prst="parallelogram">
            <a:avLst>
              <a:gd name="adj" fmla="val 10777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02F88029-1719-414B-B9F5-4D0BCBA96275}"/>
              </a:ext>
            </a:extLst>
          </p:cNvPr>
          <p:cNvSpPr/>
          <p:nvPr/>
        </p:nvSpPr>
        <p:spPr>
          <a:xfrm>
            <a:off x="3077615" y="1728898"/>
            <a:ext cx="2732312" cy="2732312"/>
          </a:xfrm>
          <a:prstGeom prst="cube">
            <a:avLst>
              <a:gd name="adj" fmla="val 32028"/>
            </a:avLst>
          </a:prstGeom>
          <a:solidFill>
            <a:srgbClr val="9DC3E6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2" name="Grafik 29" descr="Volume">
            <a:extLst>
              <a:ext uri="{FF2B5EF4-FFF2-40B4-BE49-F238E27FC236}">
                <a16:creationId xmlns:a16="http://schemas.microsoft.com/office/drawing/2014/main" id="{C864C26D-D07A-4633-BD57-C4E5D5FFA7CC}"/>
              </a:ext>
            </a:extLst>
          </p:cNvPr>
          <p:cNvGrpSpPr/>
          <p:nvPr/>
        </p:nvGrpSpPr>
        <p:grpSpPr>
          <a:xfrm rot="16200000">
            <a:off x="4394965" y="1333447"/>
            <a:ext cx="430850" cy="790902"/>
            <a:chOff x="5962105" y="3015926"/>
            <a:chExt cx="300990" cy="514350"/>
          </a:xfrm>
          <a:solidFill>
            <a:schemeClr val="tx1"/>
          </a:solidFill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EB66DAD8-2411-4836-848B-FB0924C18FCB}"/>
                </a:ext>
              </a:extLst>
            </p:cNvPr>
            <p:cNvSpPr/>
            <p:nvPr/>
          </p:nvSpPr>
          <p:spPr>
            <a:xfrm>
              <a:off x="6110695" y="3015926"/>
              <a:ext cx="152400" cy="514350"/>
            </a:xfrm>
            <a:custGeom>
              <a:avLst/>
              <a:gdLst>
                <a:gd name="connsiteX0" fmla="*/ 44291 w 152400"/>
                <a:gd name="connsiteY0" fmla="*/ 7144 h 514350"/>
                <a:gd name="connsiteX1" fmla="*/ 7144 w 152400"/>
                <a:gd name="connsiteY1" fmla="*/ 44291 h 514350"/>
                <a:gd name="connsiteX2" fmla="*/ 7144 w 152400"/>
                <a:gd name="connsiteY2" fmla="*/ 472916 h 514350"/>
                <a:gd name="connsiteX3" fmla="*/ 44291 w 152400"/>
                <a:gd name="connsiteY3" fmla="*/ 510064 h 514350"/>
                <a:gd name="connsiteX4" fmla="*/ 44291 w 152400"/>
                <a:gd name="connsiteY4" fmla="*/ 7144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514350">
                  <a:moveTo>
                    <a:pt x="44291" y="7144"/>
                  </a:moveTo>
                  <a:lnTo>
                    <a:pt x="7144" y="44291"/>
                  </a:lnTo>
                  <a:cubicBezTo>
                    <a:pt x="125254" y="162401"/>
                    <a:pt x="125254" y="354806"/>
                    <a:pt x="7144" y="472916"/>
                  </a:cubicBezTo>
                  <a:lnTo>
                    <a:pt x="44291" y="510064"/>
                  </a:lnTo>
                  <a:cubicBezTo>
                    <a:pt x="183356" y="371951"/>
                    <a:pt x="183356" y="146209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EA76C53E-9999-4268-A07E-844EC75FC0FA}"/>
                </a:ext>
              </a:extLst>
            </p:cNvPr>
            <p:cNvSpPr/>
            <p:nvPr/>
          </p:nvSpPr>
          <p:spPr>
            <a:xfrm>
              <a:off x="6035448" y="3090221"/>
              <a:ext cx="123825" cy="361950"/>
            </a:xfrm>
            <a:custGeom>
              <a:avLst/>
              <a:gdLst>
                <a:gd name="connsiteX0" fmla="*/ 44291 w 123825"/>
                <a:gd name="connsiteY0" fmla="*/ 7144 h 361950"/>
                <a:gd name="connsiteX1" fmla="*/ 7144 w 123825"/>
                <a:gd name="connsiteY1" fmla="*/ 44291 h 361950"/>
                <a:gd name="connsiteX2" fmla="*/ 7144 w 123825"/>
                <a:gd name="connsiteY2" fmla="*/ 324326 h 361950"/>
                <a:gd name="connsiteX3" fmla="*/ 44291 w 123825"/>
                <a:gd name="connsiteY3" fmla="*/ 361474 h 361950"/>
                <a:gd name="connsiteX4" fmla="*/ 44291 w 123825"/>
                <a:gd name="connsiteY4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361950">
                  <a:moveTo>
                    <a:pt x="44291" y="7144"/>
                  </a:moveTo>
                  <a:lnTo>
                    <a:pt x="7144" y="44291"/>
                  </a:lnTo>
                  <a:cubicBezTo>
                    <a:pt x="84296" y="121444"/>
                    <a:pt x="84296" y="246221"/>
                    <a:pt x="7144" y="324326"/>
                  </a:cubicBezTo>
                  <a:lnTo>
                    <a:pt x="44291" y="361474"/>
                  </a:lnTo>
                  <a:cubicBezTo>
                    <a:pt x="142399" y="263366"/>
                    <a:pt x="142399" y="10525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7D9C03EE-AC74-4F6F-8602-F2E216F03406}"/>
                </a:ext>
              </a:extLst>
            </p:cNvPr>
            <p:cNvSpPr/>
            <p:nvPr/>
          </p:nvSpPr>
          <p:spPr>
            <a:xfrm>
              <a:off x="5962105" y="3166421"/>
              <a:ext cx="85725" cy="219075"/>
            </a:xfrm>
            <a:custGeom>
              <a:avLst/>
              <a:gdLst>
                <a:gd name="connsiteX0" fmla="*/ 44291 w 85725"/>
                <a:gd name="connsiteY0" fmla="*/ 7144 h 219075"/>
                <a:gd name="connsiteX1" fmla="*/ 7144 w 85725"/>
                <a:gd name="connsiteY1" fmla="*/ 44291 h 219075"/>
                <a:gd name="connsiteX2" fmla="*/ 7144 w 85725"/>
                <a:gd name="connsiteY2" fmla="*/ 174784 h 219075"/>
                <a:gd name="connsiteX3" fmla="*/ 44291 w 85725"/>
                <a:gd name="connsiteY3" fmla="*/ 211931 h 219075"/>
                <a:gd name="connsiteX4" fmla="*/ 44291 w 85725"/>
                <a:gd name="connsiteY4" fmla="*/ 714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219075">
                  <a:moveTo>
                    <a:pt x="44291" y="7144"/>
                  </a:moveTo>
                  <a:lnTo>
                    <a:pt x="7144" y="44291"/>
                  </a:lnTo>
                  <a:cubicBezTo>
                    <a:pt x="43339" y="80486"/>
                    <a:pt x="43339" y="138589"/>
                    <a:pt x="7144" y="174784"/>
                  </a:cubicBezTo>
                  <a:lnTo>
                    <a:pt x="44291" y="211931"/>
                  </a:lnTo>
                  <a:cubicBezTo>
                    <a:pt x="101441" y="154781"/>
                    <a:pt x="101441" y="6334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1404198D-6028-485F-93F6-78297E72AAC2}"/>
                  </a:ext>
                </a:extLst>
              </p:cNvPr>
              <p:cNvSpPr txBox="1"/>
              <p:nvPr/>
            </p:nvSpPr>
            <p:spPr>
              <a:xfrm>
                <a:off x="3503198" y="4800293"/>
                <a:ext cx="1881147" cy="2989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=1 </m:t>
                    </m:r>
                  </m:oMath>
                </a14:m>
                <a:r>
                  <a:rPr lang="en-GB" dirty="0"/>
                  <a:t>m</a:t>
                </a:r>
              </a:p>
            </p:txBody>
          </p:sp>
        </mc:Choice>
        <mc:Fallback xmlns=""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1404198D-6028-485F-93F6-78297E72AA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198" y="4800293"/>
                <a:ext cx="1881147" cy="298928"/>
              </a:xfrm>
              <a:prstGeom prst="rect">
                <a:avLst/>
              </a:prstGeom>
              <a:blipFill>
                <a:blip r:embed="rId2"/>
                <a:stretch>
                  <a:fillRect l="-4545" t="-24490" b="-428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63FC4BDD-D772-4881-8697-A05AF98E7618}"/>
              </a:ext>
            </a:extLst>
          </p:cNvPr>
          <p:cNvCxnSpPr>
            <a:cxnSpLocks/>
          </p:cNvCxnSpPr>
          <p:nvPr/>
        </p:nvCxnSpPr>
        <p:spPr>
          <a:xfrm>
            <a:off x="3055078" y="4735997"/>
            <a:ext cx="1830664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BF24E3FC-A715-4C67-ACAE-888FEBB9D058}"/>
              </a:ext>
            </a:extLst>
          </p:cNvPr>
          <p:cNvCxnSpPr>
            <a:cxnSpLocks/>
          </p:cNvCxnSpPr>
          <p:nvPr/>
        </p:nvCxnSpPr>
        <p:spPr>
          <a:xfrm flipV="1">
            <a:off x="3058932" y="4491553"/>
            <a:ext cx="0" cy="3524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F0F258CE-197F-422A-94CC-F28126B72B39}"/>
              </a:ext>
            </a:extLst>
          </p:cNvPr>
          <p:cNvCxnSpPr>
            <a:cxnSpLocks/>
          </p:cNvCxnSpPr>
          <p:nvPr/>
        </p:nvCxnSpPr>
        <p:spPr>
          <a:xfrm flipV="1">
            <a:off x="4932689" y="4461799"/>
            <a:ext cx="0" cy="3524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5C6FF4A3-1AEC-4864-948C-65A3A8F8F0CB}"/>
              </a:ext>
            </a:extLst>
          </p:cNvPr>
          <p:cNvCxnSpPr>
            <a:cxnSpLocks/>
          </p:cNvCxnSpPr>
          <p:nvPr/>
        </p:nvCxnSpPr>
        <p:spPr>
          <a:xfrm flipH="1" flipV="1">
            <a:off x="5809927" y="1734569"/>
            <a:ext cx="192006" cy="1364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543E4DF9-29F8-43AE-83D5-290987C37C9C}"/>
                  </a:ext>
                </a:extLst>
              </p:cNvPr>
              <p:cNvSpPr txBox="1"/>
              <p:nvPr/>
            </p:nvSpPr>
            <p:spPr>
              <a:xfrm>
                <a:off x="5905930" y="2071169"/>
                <a:ext cx="145745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=1.2 </m:t>
                    </m:r>
                  </m:oMath>
                </a14:m>
                <a:r>
                  <a:rPr lang="en-GB" dirty="0"/>
                  <a:t>m</a:t>
                </a: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543E4DF9-29F8-43AE-83D5-290987C37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930" y="2071169"/>
                <a:ext cx="1457458" cy="276999"/>
              </a:xfrm>
              <a:prstGeom prst="rect">
                <a:avLst/>
              </a:prstGeom>
              <a:blipFill>
                <a:blip r:embed="rId3"/>
                <a:stretch>
                  <a:fillRect l="-5858" t="-28889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76E58F1-420E-4D72-9B56-928691EE6111}"/>
              </a:ext>
            </a:extLst>
          </p:cNvPr>
          <p:cNvCxnSpPr>
            <a:cxnSpLocks/>
          </p:cNvCxnSpPr>
          <p:nvPr/>
        </p:nvCxnSpPr>
        <p:spPr>
          <a:xfrm flipV="1">
            <a:off x="5090065" y="1854812"/>
            <a:ext cx="837033" cy="879862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A1658E96-D224-407D-9352-B1D3E1980233}"/>
              </a:ext>
            </a:extLst>
          </p:cNvPr>
          <p:cNvCxnSpPr>
            <a:cxnSpLocks/>
          </p:cNvCxnSpPr>
          <p:nvPr/>
        </p:nvCxnSpPr>
        <p:spPr>
          <a:xfrm flipH="1" flipV="1">
            <a:off x="4932689" y="2616577"/>
            <a:ext cx="192006" cy="1364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C0324B2F-9E14-4E07-84BC-B97525E190CA}"/>
                  </a:ext>
                </a:extLst>
              </p:cNvPr>
              <p:cNvSpPr txBox="1"/>
              <p:nvPr/>
            </p:nvSpPr>
            <p:spPr>
              <a:xfrm rot="16200000">
                <a:off x="2046090" y="3281151"/>
                <a:ext cx="10696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=1.1</m:t>
                    </m:r>
                  </m:oMath>
                </a14:m>
                <a:r>
                  <a:rPr lang="en-GB" dirty="0"/>
                  <a:t> m</a:t>
                </a:r>
              </a:p>
            </p:txBody>
          </p:sp>
        </mc:Choice>
        <mc:Fallback xmlns="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C0324B2F-9E14-4E07-84BC-B97525E19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046090" y="3281151"/>
                <a:ext cx="1069652" cy="276999"/>
              </a:xfrm>
              <a:prstGeom prst="rect">
                <a:avLst/>
              </a:prstGeom>
              <a:blipFill>
                <a:blip r:embed="rId4"/>
                <a:stretch>
                  <a:fillRect l="-28889" t="-12500" r="-51111" b="-738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52BEFA08-DF99-4523-A465-11BDE34A5E98}"/>
              </a:ext>
            </a:extLst>
          </p:cNvPr>
          <p:cNvCxnSpPr>
            <a:cxnSpLocks/>
          </p:cNvCxnSpPr>
          <p:nvPr/>
        </p:nvCxnSpPr>
        <p:spPr>
          <a:xfrm>
            <a:off x="2718695" y="2415955"/>
            <a:ext cx="33368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5E9818E-114A-4EB6-B9BB-57EA4E49A13A}"/>
              </a:ext>
            </a:extLst>
          </p:cNvPr>
          <p:cNvCxnSpPr>
            <a:cxnSpLocks/>
          </p:cNvCxnSpPr>
          <p:nvPr/>
        </p:nvCxnSpPr>
        <p:spPr>
          <a:xfrm flipH="1">
            <a:off x="2800776" y="2415955"/>
            <a:ext cx="13487" cy="2065922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831CA5AB-6BF4-4580-A50F-9B9A8B5B7D39}"/>
              </a:ext>
            </a:extLst>
          </p:cNvPr>
          <p:cNvCxnSpPr>
            <a:cxnSpLocks/>
          </p:cNvCxnSpPr>
          <p:nvPr/>
        </p:nvCxnSpPr>
        <p:spPr>
          <a:xfrm>
            <a:off x="2655290" y="4453845"/>
            <a:ext cx="409121" cy="736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4EE62C79-7016-4CEA-9BC5-5D40D3D9E87F}"/>
              </a:ext>
            </a:extLst>
          </p:cNvPr>
          <p:cNvGrpSpPr/>
          <p:nvPr/>
        </p:nvGrpSpPr>
        <p:grpSpPr>
          <a:xfrm>
            <a:off x="3700510" y="3283785"/>
            <a:ext cx="1356397" cy="938685"/>
            <a:chOff x="5060164" y="1010899"/>
            <a:chExt cx="1356397" cy="938685"/>
          </a:xfrm>
        </p:grpSpPr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1FABF438-A6EB-402D-9503-6F00634FBC12}"/>
                </a:ext>
              </a:extLst>
            </p:cNvPr>
            <p:cNvSpPr/>
            <p:nvPr/>
          </p:nvSpPr>
          <p:spPr>
            <a:xfrm>
              <a:off x="5388648" y="1217213"/>
              <a:ext cx="144000" cy="1440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674B8FA7-4660-4428-8200-4475AF2EE21D}"/>
                </a:ext>
              </a:extLst>
            </p:cNvPr>
            <p:cNvSpPr/>
            <p:nvPr/>
          </p:nvSpPr>
          <p:spPr>
            <a:xfrm>
              <a:off x="5282844" y="1115548"/>
              <a:ext cx="360000" cy="360000"/>
            </a:xfrm>
            <a:prstGeom prst="ellipse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F1C7E64D-A5CF-4B61-AF5D-6B50D0445CB9}"/>
                </a:ext>
              </a:extLst>
            </p:cNvPr>
            <p:cNvSpPr/>
            <p:nvPr/>
          </p:nvSpPr>
          <p:spPr>
            <a:xfrm>
              <a:off x="5172848" y="1010899"/>
              <a:ext cx="576000" cy="576000"/>
            </a:xfrm>
            <a:prstGeom prst="ellipse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feld 31">
                  <a:extLst>
                    <a:ext uri="{FF2B5EF4-FFF2-40B4-BE49-F238E27FC236}">
                      <a16:creationId xmlns:a16="http://schemas.microsoft.com/office/drawing/2014/main" id="{92A2B79A-55A6-44B6-B8DE-86A67BB101F5}"/>
                    </a:ext>
                  </a:extLst>
                </p:cNvPr>
                <p:cNvSpPr txBox="1"/>
                <p:nvPr/>
              </p:nvSpPr>
              <p:spPr>
                <a:xfrm>
                  <a:off x="5060164" y="1568069"/>
                  <a:ext cx="1356397" cy="3815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</a:rPr>
                            <m:t>Π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a14:m>
                  <a:r>
                    <a:rPr lang="en-GB" dirty="0"/>
                    <a:t>W</a:t>
                  </a:r>
                </a:p>
              </p:txBody>
            </p:sp>
          </mc:Choice>
          <mc:Fallback xmlns="">
            <p:sp>
              <p:nvSpPr>
                <p:cNvPr id="103" name="Textfeld 102">
                  <a:extLst>
                    <a:ext uri="{FF2B5EF4-FFF2-40B4-BE49-F238E27FC236}">
                      <a16:creationId xmlns:a16="http://schemas.microsoft.com/office/drawing/2014/main" id="{E803C0EE-8681-4AF1-8DC8-9E5BA34A22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60164" y="1568069"/>
                  <a:ext cx="1356397" cy="381515"/>
                </a:xfrm>
                <a:prstGeom prst="rect">
                  <a:avLst/>
                </a:prstGeom>
                <a:blipFill>
                  <a:blip r:embed="rId5"/>
                  <a:stretch>
                    <a:fillRect t="-6349" b="-222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Grafik 29" descr="Volume">
            <a:extLst>
              <a:ext uri="{FF2B5EF4-FFF2-40B4-BE49-F238E27FC236}">
                <a16:creationId xmlns:a16="http://schemas.microsoft.com/office/drawing/2014/main" id="{AA88309A-0334-4B29-9867-A64EC158816B}"/>
              </a:ext>
            </a:extLst>
          </p:cNvPr>
          <p:cNvGrpSpPr/>
          <p:nvPr/>
        </p:nvGrpSpPr>
        <p:grpSpPr>
          <a:xfrm>
            <a:off x="5497508" y="2570265"/>
            <a:ext cx="430850" cy="790902"/>
            <a:chOff x="5962105" y="3015926"/>
            <a:chExt cx="300990" cy="514350"/>
          </a:xfrm>
          <a:solidFill>
            <a:schemeClr val="tx1"/>
          </a:solidFill>
        </p:grpSpPr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44AC2462-0B5A-474F-BBFC-77D20AABA848}"/>
                </a:ext>
              </a:extLst>
            </p:cNvPr>
            <p:cNvSpPr/>
            <p:nvPr/>
          </p:nvSpPr>
          <p:spPr>
            <a:xfrm>
              <a:off x="6110695" y="3015926"/>
              <a:ext cx="152400" cy="514350"/>
            </a:xfrm>
            <a:custGeom>
              <a:avLst/>
              <a:gdLst>
                <a:gd name="connsiteX0" fmla="*/ 44291 w 152400"/>
                <a:gd name="connsiteY0" fmla="*/ 7144 h 514350"/>
                <a:gd name="connsiteX1" fmla="*/ 7144 w 152400"/>
                <a:gd name="connsiteY1" fmla="*/ 44291 h 514350"/>
                <a:gd name="connsiteX2" fmla="*/ 7144 w 152400"/>
                <a:gd name="connsiteY2" fmla="*/ 472916 h 514350"/>
                <a:gd name="connsiteX3" fmla="*/ 44291 w 152400"/>
                <a:gd name="connsiteY3" fmla="*/ 510064 h 514350"/>
                <a:gd name="connsiteX4" fmla="*/ 44291 w 152400"/>
                <a:gd name="connsiteY4" fmla="*/ 7144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514350">
                  <a:moveTo>
                    <a:pt x="44291" y="7144"/>
                  </a:moveTo>
                  <a:lnTo>
                    <a:pt x="7144" y="44291"/>
                  </a:lnTo>
                  <a:cubicBezTo>
                    <a:pt x="125254" y="162401"/>
                    <a:pt x="125254" y="354806"/>
                    <a:pt x="7144" y="472916"/>
                  </a:cubicBezTo>
                  <a:lnTo>
                    <a:pt x="44291" y="510064"/>
                  </a:lnTo>
                  <a:cubicBezTo>
                    <a:pt x="183356" y="371951"/>
                    <a:pt x="183356" y="146209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8FB8A2BC-209B-4FD0-ADBC-5667A03C8637}"/>
                </a:ext>
              </a:extLst>
            </p:cNvPr>
            <p:cNvSpPr/>
            <p:nvPr/>
          </p:nvSpPr>
          <p:spPr>
            <a:xfrm>
              <a:off x="6035448" y="3090221"/>
              <a:ext cx="123825" cy="361950"/>
            </a:xfrm>
            <a:custGeom>
              <a:avLst/>
              <a:gdLst>
                <a:gd name="connsiteX0" fmla="*/ 44291 w 123825"/>
                <a:gd name="connsiteY0" fmla="*/ 7144 h 361950"/>
                <a:gd name="connsiteX1" fmla="*/ 7144 w 123825"/>
                <a:gd name="connsiteY1" fmla="*/ 44291 h 361950"/>
                <a:gd name="connsiteX2" fmla="*/ 7144 w 123825"/>
                <a:gd name="connsiteY2" fmla="*/ 324326 h 361950"/>
                <a:gd name="connsiteX3" fmla="*/ 44291 w 123825"/>
                <a:gd name="connsiteY3" fmla="*/ 361474 h 361950"/>
                <a:gd name="connsiteX4" fmla="*/ 44291 w 123825"/>
                <a:gd name="connsiteY4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361950">
                  <a:moveTo>
                    <a:pt x="44291" y="7144"/>
                  </a:moveTo>
                  <a:lnTo>
                    <a:pt x="7144" y="44291"/>
                  </a:lnTo>
                  <a:cubicBezTo>
                    <a:pt x="84296" y="121444"/>
                    <a:pt x="84296" y="246221"/>
                    <a:pt x="7144" y="324326"/>
                  </a:cubicBezTo>
                  <a:lnTo>
                    <a:pt x="44291" y="361474"/>
                  </a:lnTo>
                  <a:cubicBezTo>
                    <a:pt x="142399" y="263366"/>
                    <a:pt x="142399" y="10525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02DE1DA4-3D18-468E-A3E0-E9467EB36756}"/>
                </a:ext>
              </a:extLst>
            </p:cNvPr>
            <p:cNvSpPr/>
            <p:nvPr/>
          </p:nvSpPr>
          <p:spPr>
            <a:xfrm>
              <a:off x="5962105" y="3166421"/>
              <a:ext cx="85725" cy="219075"/>
            </a:xfrm>
            <a:custGeom>
              <a:avLst/>
              <a:gdLst>
                <a:gd name="connsiteX0" fmla="*/ 44291 w 85725"/>
                <a:gd name="connsiteY0" fmla="*/ 7144 h 219075"/>
                <a:gd name="connsiteX1" fmla="*/ 7144 w 85725"/>
                <a:gd name="connsiteY1" fmla="*/ 44291 h 219075"/>
                <a:gd name="connsiteX2" fmla="*/ 7144 w 85725"/>
                <a:gd name="connsiteY2" fmla="*/ 174784 h 219075"/>
                <a:gd name="connsiteX3" fmla="*/ 44291 w 85725"/>
                <a:gd name="connsiteY3" fmla="*/ 211931 h 219075"/>
                <a:gd name="connsiteX4" fmla="*/ 44291 w 85725"/>
                <a:gd name="connsiteY4" fmla="*/ 714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219075">
                  <a:moveTo>
                    <a:pt x="44291" y="7144"/>
                  </a:moveTo>
                  <a:lnTo>
                    <a:pt x="7144" y="44291"/>
                  </a:lnTo>
                  <a:cubicBezTo>
                    <a:pt x="43339" y="80486"/>
                    <a:pt x="43339" y="138589"/>
                    <a:pt x="7144" y="174784"/>
                  </a:cubicBezTo>
                  <a:lnTo>
                    <a:pt x="44291" y="211931"/>
                  </a:lnTo>
                  <a:cubicBezTo>
                    <a:pt x="101441" y="154781"/>
                    <a:pt x="101441" y="63341"/>
                    <a:pt x="442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553592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26A921A1-FA51-4967-B1E5-A79F7FD5E07C}"/>
              </a:ext>
            </a:extLst>
          </p:cNvPr>
          <p:cNvCxnSpPr>
            <a:cxnSpLocks/>
          </p:cNvCxnSpPr>
          <p:nvPr/>
        </p:nvCxnSpPr>
        <p:spPr>
          <a:xfrm flipH="1">
            <a:off x="3210796" y="2248246"/>
            <a:ext cx="2399952" cy="190595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AC116D9-6F85-4B47-8A90-CF33D57F8A65}"/>
              </a:ext>
            </a:extLst>
          </p:cNvPr>
          <p:cNvCxnSpPr>
            <a:cxnSpLocks/>
          </p:cNvCxnSpPr>
          <p:nvPr/>
        </p:nvCxnSpPr>
        <p:spPr>
          <a:xfrm>
            <a:off x="859803" y="3801170"/>
            <a:ext cx="1722466" cy="866397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BFEEED33-7219-40B4-B7DC-3BB0EED9CD1B}"/>
              </a:ext>
            </a:extLst>
          </p:cNvPr>
          <p:cNvCxnSpPr>
            <a:cxnSpLocks/>
          </p:cNvCxnSpPr>
          <p:nvPr/>
        </p:nvCxnSpPr>
        <p:spPr>
          <a:xfrm>
            <a:off x="5460648" y="2681576"/>
            <a:ext cx="25589" cy="2592410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B9A8049A-24DB-40E1-9516-E476BD675C3C}"/>
              </a:ext>
            </a:extLst>
          </p:cNvPr>
          <p:cNvCxnSpPr>
            <a:cxnSpLocks/>
          </p:cNvCxnSpPr>
          <p:nvPr/>
        </p:nvCxnSpPr>
        <p:spPr>
          <a:xfrm flipV="1">
            <a:off x="859803" y="1722331"/>
            <a:ext cx="2226522" cy="2086181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54AD02EA-8D0B-486E-9759-E1C3A2D54155}"/>
              </a:ext>
            </a:extLst>
          </p:cNvPr>
          <p:cNvCxnSpPr>
            <a:cxnSpLocks/>
          </p:cNvCxnSpPr>
          <p:nvPr/>
        </p:nvCxnSpPr>
        <p:spPr>
          <a:xfrm flipV="1">
            <a:off x="755576" y="4221089"/>
            <a:ext cx="2330749" cy="156607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3061309D-A6C3-4FD0-A603-5E2555C5E952}"/>
              </a:ext>
            </a:extLst>
          </p:cNvPr>
          <p:cNvCxnSpPr>
            <a:cxnSpLocks/>
          </p:cNvCxnSpPr>
          <p:nvPr/>
        </p:nvCxnSpPr>
        <p:spPr>
          <a:xfrm>
            <a:off x="3086325" y="1720733"/>
            <a:ext cx="2374323" cy="960843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60F3546C-4006-4369-9852-FB6D4F7346F0}"/>
              </a:ext>
            </a:extLst>
          </p:cNvPr>
          <p:cNvCxnSpPr>
            <a:cxnSpLocks/>
          </p:cNvCxnSpPr>
          <p:nvPr/>
        </p:nvCxnSpPr>
        <p:spPr>
          <a:xfrm flipH="1" flipV="1">
            <a:off x="3086325" y="4221089"/>
            <a:ext cx="2395661" cy="105493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C8BD38A4-4C03-4263-B3C0-F0BDBE087775}"/>
              </a:ext>
            </a:extLst>
          </p:cNvPr>
          <p:cNvCxnSpPr>
            <a:cxnSpLocks/>
          </p:cNvCxnSpPr>
          <p:nvPr/>
        </p:nvCxnSpPr>
        <p:spPr>
          <a:xfrm>
            <a:off x="3086325" y="1720733"/>
            <a:ext cx="0" cy="250035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8C2AEFEB-A0B3-4629-8E74-DB197FC342AF}"/>
                  </a:ext>
                </a:extLst>
              </p:cNvPr>
              <p:cNvSpPr txBox="1"/>
              <p:nvPr/>
            </p:nvSpPr>
            <p:spPr>
              <a:xfrm>
                <a:off x="2671529" y="4748556"/>
                <a:ext cx="147885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=64</m:t>
                    </m:r>
                  </m:oMath>
                </a14:m>
                <a:r>
                  <a:rPr lang="en-GB" sz="2000" dirty="0"/>
                  <a:t>m³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96</m:t>
                    </m:r>
                  </m:oMath>
                </a14:m>
                <a:r>
                  <a:rPr lang="en-GB" sz="2000" dirty="0"/>
                  <a:t>m²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48</m:t>
                    </m:r>
                  </m:oMath>
                </a14:m>
                <a:r>
                  <a:rPr lang="en-GB" sz="2000" dirty="0"/>
                  <a:t>m</a:t>
                </a:r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8C2AEFEB-A0B3-4629-8E74-DB197FC342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529" y="4748556"/>
                <a:ext cx="1478856" cy="1015663"/>
              </a:xfrm>
              <a:prstGeom prst="rect">
                <a:avLst/>
              </a:prstGeom>
              <a:blipFill>
                <a:blip r:embed="rId2"/>
                <a:stretch>
                  <a:fillRect t="-3593" r="-412" b="-95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A814249D-5EFD-4B79-B2CC-6714FEDB3760}"/>
              </a:ext>
            </a:extLst>
          </p:cNvPr>
          <p:cNvCxnSpPr>
            <a:cxnSpLocks/>
          </p:cNvCxnSpPr>
          <p:nvPr/>
        </p:nvCxnSpPr>
        <p:spPr>
          <a:xfrm flipH="1">
            <a:off x="770037" y="3795591"/>
            <a:ext cx="89766" cy="1991570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C6BDA389-828A-4FCF-99F7-F44870A98083}"/>
              </a:ext>
            </a:extLst>
          </p:cNvPr>
          <p:cNvCxnSpPr>
            <a:cxnSpLocks/>
          </p:cNvCxnSpPr>
          <p:nvPr/>
        </p:nvCxnSpPr>
        <p:spPr>
          <a:xfrm>
            <a:off x="770037" y="5787161"/>
            <a:ext cx="1806742" cy="882199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3B25C16F-D619-484D-8A74-C733BEA6697A}"/>
              </a:ext>
            </a:extLst>
          </p:cNvPr>
          <p:cNvCxnSpPr>
            <a:cxnSpLocks/>
          </p:cNvCxnSpPr>
          <p:nvPr/>
        </p:nvCxnSpPr>
        <p:spPr>
          <a:xfrm flipH="1">
            <a:off x="2579369" y="4667567"/>
            <a:ext cx="8081" cy="2001793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F6F803A7-811E-449D-8855-38D7AA025C69}"/>
              </a:ext>
            </a:extLst>
          </p:cNvPr>
          <p:cNvCxnSpPr>
            <a:cxnSpLocks/>
          </p:cNvCxnSpPr>
          <p:nvPr/>
        </p:nvCxnSpPr>
        <p:spPr>
          <a:xfrm flipH="1">
            <a:off x="2589217" y="5273986"/>
            <a:ext cx="2871431" cy="1399441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F2AADF17-BAFE-492A-8FA4-DF03BCD32EDD}"/>
              </a:ext>
            </a:extLst>
          </p:cNvPr>
          <p:cNvGrpSpPr/>
          <p:nvPr/>
        </p:nvGrpSpPr>
        <p:grpSpPr>
          <a:xfrm>
            <a:off x="1549708" y="3436118"/>
            <a:ext cx="1045355" cy="694831"/>
            <a:chOff x="4703493" y="1010899"/>
            <a:chExt cx="1045355" cy="694831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64298928-DECB-4AE9-A3E3-650D50A046AE}"/>
                </a:ext>
              </a:extLst>
            </p:cNvPr>
            <p:cNvSpPr/>
            <p:nvPr/>
          </p:nvSpPr>
          <p:spPr>
            <a:xfrm>
              <a:off x="5388648" y="1217213"/>
              <a:ext cx="144000" cy="1440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6313B57-DCC0-4146-B325-76521413C400}"/>
                </a:ext>
              </a:extLst>
            </p:cNvPr>
            <p:cNvSpPr/>
            <p:nvPr/>
          </p:nvSpPr>
          <p:spPr>
            <a:xfrm>
              <a:off x="5282844" y="1115548"/>
              <a:ext cx="360000" cy="360000"/>
            </a:xfrm>
            <a:prstGeom prst="ellipse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B689864C-927E-4EB7-A7C7-7FBB20E26E27}"/>
                </a:ext>
              </a:extLst>
            </p:cNvPr>
            <p:cNvSpPr/>
            <p:nvPr/>
          </p:nvSpPr>
          <p:spPr>
            <a:xfrm>
              <a:off x="5172848" y="1010899"/>
              <a:ext cx="576000" cy="576000"/>
            </a:xfrm>
            <a:prstGeom prst="ellipse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8ECD71BA-92FB-45C0-8FA6-AE6ED3FCAC12}"/>
                    </a:ext>
                  </a:extLst>
                </p:cNvPr>
                <p:cNvSpPr txBox="1"/>
                <p:nvPr/>
              </p:nvSpPr>
              <p:spPr>
                <a:xfrm>
                  <a:off x="4703493" y="1305620"/>
                  <a:ext cx="61850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1" i="0" smtClean="0">
                                <a:latin typeface="Cambria Math" panose="02040503050406030204" pitchFamily="18" charset="0"/>
                              </a:rPr>
                              <m:t>𝚷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de-DE" sz="2000" b="0" i="0" smtClean="0">
                                <a:latin typeface="Cambria Math" panose="02040503050406030204" pitchFamily="18" charset="0"/>
                              </a:rPr>
                              <m:t>in</m:t>
                            </m:r>
                          </m:sub>
                        </m:sSub>
                      </m:oMath>
                    </m:oMathPara>
                  </a14:m>
                  <a:endParaRPr lang="en-GB" sz="2000" b="1" dirty="0"/>
                </a:p>
              </p:txBody>
            </p:sp>
          </mc:Choice>
          <mc:Fallback xmlns=""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8ECD71BA-92FB-45C0-8FA6-AE6ED3FCAC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3493" y="1305620"/>
                  <a:ext cx="618503" cy="400110"/>
                </a:xfrm>
                <a:prstGeom prst="rect">
                  <a:avLst/>
                </a:prstGeom>
                <a:blipFill>
                  <a:blip r:embed="rId3"/>
                  <a:stretch>
                    <a:fillRect b="-151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1C59E5D0-D12A-4EF3-B651-4370B1ED2316}"/>
              </a:ext>
            </a:extLst>
          </p:cNvPr>
          <p:cNvCxnSpPr>
            <a:cxnSpLocks/>
          </p:cNvCxnSpPr>
          <p:nvPr/>
        </p:nvCxnSpPr>
        <p:spPr>
          <a:xfrm>
            <a:off x="5579628" y="2614692"/>
            <a:ext cx="25589" cy="2592410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C243D0B3-E6DD-4D93-879C-1E0C49CA87F6}"/>
              </a:ext>
            </a:extLst>
          </p:cNvPr>
          <p:cNvCxnSpPr>
            <a:cxnSpLocks/>
          </p:cNvCxnSpPr>
          <p:nvPr/>
        </p:nvCxnSpPr>
        <p:spPr>
          <a:xfrm>
            <a:off x="3205305" y="1653849"/>
            <a:ext cx="2374323" cy="960843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B91B5FEE-A189-4234-BF26-25BAD1582D5B}"/>
              </a:ext>
            </a:extLst>
          </p:cNvPr>
          <p:cNvCxnSpPr>
            <a:cxnSpLocks/>
          </p:cNvCxnSpPr>
          <p:nvPr/>
        </p:nvCxnSpPr>
        <p:spPr>
          <a:xfrm flipH="1" flipV="1">
            <a:off x="3205305" y="4154205"/>
            <a:ext cx="2395661" cy="105493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099BA374-3831-4BFF-8452-5C305465DA24}"/>
              </a:ext>
            </a:extLst>
          </p:cNvPr>
          <p:cNvCxnSpPr>
            <a:cxnSpLocks/>
          </p:cNvCxnSpPr>
          <p:nvPr/>
        </p:nvCxnSpPr>
        <p:spPr>
          <a:xfrm>
            <a:off x="3205305" y="1653849"/>
            <a:ext cx="0" cy="250035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9BC4C2CC-C660-4446-80FB-AA4419CE81E8}"/>
              </a:ext>
            </a:extLst>
          </p:cNvPr>
          <p:cNvCxnSpPr>
            <a:cxnSpLocks/>
          </p:cNvCxnSpPr>
          <p:nvPr/>
        </p:nvCxnSpPr>
        <p:spPr>
          <a:xfrm>
            <a:off x="5609537" y="427088"/>
            <a:ext cx="2016559" cy="395872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F2ABC7C2-4380-4129-8C54-049D71438FA6}"/>
              </a:ext>
            </a:extLst>
          </p:cNvPr>
          <p:cNvCxnSpPr>
            <a:cxnSpLocks/>
          </p:cNvCxnSpPr>
          <p:nvPr/>
        </p:nvCxnSpPr>
        <p:spPr>
          <a:xfrm flipH="1">
            <a:off x="3217392" y="427088"/>
            <a:ext cx="2416563" cy="1221772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AFA2E963-EBBC-4C7F-B822-E5431D11BEB1}"/>
              </a:ext>
            </a:extLst>
          </p:cNvPr>
          <p:cNvCxnSpPr>
            <a:cxnSpLocks/>
          </p:cNvCxnSpPr>
          <p:nvPr/>
        </p:nvCxnSpPr>
        <p:spPr>
          <a:xfrm flipH="1">
            <a:off x="5585120" y="822960"/>
            <a:ext cx="2040976" cy="1791732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205C9A22-158D-45D1-AD33-B4BAB6F68587}"/>
              </a:ext>
            </a:extLst>
          </p:cNvPr>
          <p:cNvCxnSpPr>
            <a:cxnSpLocks/>
          </p:cNvCxnSpPr>
          <p:nvPr/>
        </p:nvCxnSpPr>
        <p:spPr>
          <a:xfrm>
            <a:off x="5481986" y="5162791"/>
            <a:ext cx="128762" cy="48962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4A4C7FDB-89B4-451D-90C6-43E3253A25FB}"/>
              </a:ext>
            </a:extLst>
          </p:cNvPr>
          <p:cNvCxnSpPr>
            <a:cxnSpLocks/>
          </p:cNvCxnSpPr>
          <p:nvPr/>
        </p:nvCxnSpPr>
        <p:spPr>
          <a:xfrm flipH="1">
            <a:off x="5599074" y="2864638"/>
            <a:ext cx="2301141" cy="2351875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4A4D7CC5-4FE9-46C0-989C-DB0BB5720553}"/>
              </a:ext>
            </a:extLst>
          </p:cNvPr>
          <p:cNvCxnSpPr>
            <a:cxnSpLocks/>
          </p:cNvCxnSpPr>
          <p:nvPr/>
        </p:nvCxnSpPr>
        <p:spPr>
          <a:xfrm flipH="1" flipV="1">
            <a:off x="7626096" y="822960"/>
            <a:ext cx="274120" cy="2041678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44284E8C-F778-4A41-AD33-26171E55BCFB}"/>
              </a:ext>
            </a:extLst>
          </p:cNvPr>
          <p:cNvCxnSpPr>
            <a:cxnSpLocks/>
          </p:cNvCxnSpPr>
          <p:nvPr/>
        </p:nvCxnSpPr>
        <p:spPr>
          <a:xfrm flipH="1" flipV="1">
            <a:off x="5633956" y="2243486"/>
            <a:ext cx="2258336" cy="60229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9E6E3F8-BB5E-4C1B-A8FA-64EDED1A1952}"/>
              </a:ext>
            </a:extLst>
          </p:cNvPr>
          <p:cNvCxnSpPr>
            <a:cxnSpLocks/>
          </p:cNvCxnSpPr>
          <p:nvPr/>
        </p:nvCxnSpPr>
        <p:spPr>
          <a:xfrm flipH="1" flipV="1">
            <a:off x="5620802" y="468279"/>
            <a:ext cx="5852" cy="177520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24CC3336-B81F-4C1D-925A-1413F31397A9}"/>
                  </a:ext>
                </a:extLst>
              </p:cNvPr>
              <p:cNvSpPr txBox="1"/>
              <p:nvPr/>
            </p:nvSpPr>
            <p:spPr>
              <a:xfrm>
                <a:off x="3350082" y="3082000"/>
                <a:ext cx="4519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de-DE" b="1" dirty="0"/>
              </a:p>
            </p:txBody>
          </p:sp>
        </mc:Choice>
        <mc:Fallback xmlns="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24CC3336-B81F-4C1D-925A-1413F3139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082" y="3082000"/>
                <a:ext cx="451982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5D899DF3-5BBA-4A95-BAA4-113E9A43A06F}"/>
              </a:ext>
            </a:extLst>
          </p:cNvPr>
          <p:cNvGrpSpPr/>
          <p:nvPr/>
        </p:nvGrpSpPr>
        <p:grpSpPr>
          <a:xfrm>
            <a:off x="4041134" y="3008304"/>
            <a:ext cx="408901" cy="794676"/>
            <a:chOff x="3814130" y="2674051"/>
            <a:chExt cx="721689" cy="1396598"/>
          </a:xfrm>
        </p:grpSpPr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F3566DBE-2297-463D-AD99-ABD153DB40FD}"/>
                </a:ext>
              </a:extLst>
            </p:cNvPr>
            <p:cNvSpPr/>
            <p:nvPr/>
          </p:nvSpPr>
          <p:spPr>
            <a:xfrm>
              <a:off x="3815482" y="2680705"/>
              <a:ext cx="720337" cy="1388046"/>
            </a:xfrm>
            <a:custGeom>
              <a:avLst/>
              <a:gdLst>
                <a:gd name="connsiteX0" fmla="*/ 0 w 720337"/>
                <a:gd name="connsiteY0" fmla="*/ 0 h 1388046"/>
                <a:gd name="connsiteX1" fmla="*/ 3289 w 720337"/>
                <a:gd name="connsiteY1" fmla="*/ 1095307 h 1388046"/>
                <a:gd name="connsiteX2" fmla="*/ 720337 w 720337"/>
                <a:gd name="connsiteY2" fmla="*/ 1388046 h 1388046"/>
                <a:gd name="connsiteX3" fmla="*/ 713758 w 720337"/>
                <a:gd name="connsiteY3" fmla="*/ 286161 h 1388046"/>
                <a:gd name="connsiteX4" fmla="*/ 0 w 720337"/>
                <a:gd name="connsiteY4" fmla="*/ 0 h 138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337" h="1388046">
                  <a:moveTo>
                    <a:pt x="0" y="0"/>
                  </a:moveTo>
                  <a:cubicBezTo>
                    <a:pt x="1096" y="365102"/>
                    <a:pt x="2193" y="730205"/>
                    <a:pt x="3289" y="1095307"/>
                  </a:cubicBezTo>
                  <a:lnTo>
                    <a:pt x="720337" y="1388046"/>
                  </a:lnTo>
                  <a:lnTo>
                    <a:pt x="713758" y="286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6" name="Gerader Verbinder 35">
              <a:extLst>
                <a:ext uri="{FF2B5EF4-FFF2-40B4-BE49-F238E27FC236}">
                  <a16:creationId xmlns:a16="http://schemas.microsoft.com/office/drawing/2014/main" id="{E66E2223-EDE2-453A-B7F6-53DB5B086D33}"/>
                </a:ext>
              </a:extLst>
            </p:cNvPr>
            <p:cNvCxnSpPr>
              <a:cxnSpLocks/>
            </p:cNvCxnSpPr>
            <p:nvPr/>
          </p:nvCxnSpPr>
          <p:spPr>
            <a:xfrm>
              <a:off x="4342048" y="2896051"/>
              <a:ext cx="0" cy="109661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>
              <a:extLst>
                <a:ext uri="{FF2B5EF4-FFF2-40B4-BE49-F238E27FC236}">
                  <a16:creationId xmlns:a16="http://schemas.microsoft.com/office/drawing/2014/main" id="{BDE2BBFB-83D3-4EE0-8897-9B59037AD478}"/>
                </a:ext>
              </a:extLst>
            </p:cNvPr>
            <p:cNvCxnSpPr>
              <a:cxnSpLocks/>
            </p:cNvCxnSpPr>
            <p:nvPr/>
          </p:nvCxnSpPr>
          <p:spPr>
            <a:xfrm>
              <a:off x="4180104" y="2824043"/>
              <a:ext cx="0" cy="109661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>
              <a:extLst>
                <a:ext uri="{FF2B5EF4-FFF2-40B4-BE49-F238E27FC236}">
                  <a16:creationId xmlns:a16="http://schemas.microsoft.com/office/drawing/2014/main" id="{EDCB5590-76CF-4FC7-8F50-7F5D0C821D74}"/>
                </a:ext>
              </a:extLst>
            </p:cNvPr>
            <p:cNvCxnSpPr>
              <a:cxnSpLocks/>
            </p:cNvCxnSpPr>
            <p:nvPr/>
          </p:nvCxnSpPr>
          <p:spPr>
            <a:xfrm>
              <a:off x="4528044" y="2974035"/>
              <a:ext cx="0" cy="1096614"/>
            </a:xfrm>
            <a:prstGeom prst="lin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Gerader Verbinder 38">
              <a:extLst>
                <a:ext uri="{FF2B5EF4-FFF2-40B4-BE49-F238E27FC236}">
                  <a16:creationId xmlns:a16="http://schemas.microsoft.com/office/drawing/2014/main" id="{38BFDDF7-98E5-437C-B505-66561144B032}"/>
                </a:ext>
              </a:extLst>
            </p:cNvPr>
            <p:cNvCxnSpPr>
              <a:cxnSpLocks/>
            </p:cNvCxnSpPr>
            <p:nvPr/>
          </p:nvCxnSpPr>
          <p:spPr>
            <a:xfrm>
              <a:off x="3819620" y="2674051"/>
              <a:ext cx="0" cy="1096614"/>
            </a:xfrm>
            <a:prstGeom prst="lin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C69BA504-8D7F-4A8D-BB4A-AADA95C8F864}"/>
                </a:ext>
              </a:extLst>
            </p:cNvPr>
            <p:cNvCxnSpPr/>
            <p:nvPr/>
          </p:nvCxnSpPr>
          <p:spPr>
            <a:xfrm>
              <a:off x="3814130" y="2681576"/>
              <a:ext cx="714764" cy="292245"/>
            </a:xfrm>
            <a:prstGeom prst="lin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Gerader Verbinder 40">
              <a:extLst>
                <a:ext uri="{FF2B5EF4-FFF2-40B4-BE49-F238E27FC236}">
                  <a16:creationId xmlns:a16="http://schemas.microsoft.com/office/drawing/2014/main" id="{CEBC5078-628A-4F20-962E-636E3A413118}"/>
                </a:ext>
              </a:extLst>
            </p:cNvPr>
            <p:cNvCxnSpPr>
              <a:cxnSpLocks/>
            </p:cNvCxnSpPr>
            <p:nvPr/>
          </p:nvCxnSpPr>
          <p:spPr>
            <a:xfrm>
              <a:off x="3814131" y="3776729"/>
              <a:ext cx="714764" cy="292245"/>
            </a:xfrm>
            <a:prstGeom prst="lin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946E46A6-019C-4C37-B73E-A72860B6F15C}"/>
                </a:ext>
              </a:extLst>
            </p:cNvPr>
            <p:cNvCxnSpPr/>
            <p:nvPr/>
          </p:nvCxnSpPr>
          <p:spPr>
            <a:xfrm>
              <a:off x="3814130" y="2803260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7E148C75-2FA6-447C-B458-E3AD29417256}"/>
                </a:ext>
              </a:extLst>
            </p:cNvPr>
            <p:cNvCxnSpPr/>
            <p:nvPr/>
          </p:nvCxnSpPr>
          <p:spPr>
            <a:xfrm>
              <a:off x="3814130" y="2924944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>
              <a:extLst>
                <a:ext uri="{FF2B5EF4-FFF2-40B4-BE49-F238E27FC236}">
                  <a16:creationId xmlns:a16="http://schemas.microsoft.com/office/drawing/2014/main" id="{62BA2C42-5B22-4DE1-B2D8-BE7A6D5AA29E}"/>
                </a:ext>
              </a:extLst>
            </p:cNvPr>
            <p:cNvCxnSpPr/>
            <p:nvPr/>
          </p:nvCxnSpPr>
          <p:spPr>
            <a:xfrm>
              <a:off x="3814130" y="3046628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r Verbinder 44">
              <a:extLst>
                <a:ext uri="{FF2B5EF4-FFF2-40B4-BE49-F238E27FC236}">
                  <a16:creationId xmlns:a16="http://schemas.microsoft.com/office/drawing/2014/main" id="{B4922C2A-2B92-442D-A1D9-6A066A640164}"/>
                </a:ext>
              </a:extLst>
            </p:cNvPr>
            <p:cNvCxnSpPr/>
            <p:nvPr/>
          </p:nvCxnSpPr>
          <p:spPr>
            <a:xfrm>
              <a:off x="3814130" y="3168312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1CC7F303-3B8E-47F9-B697-7D610E75892E}"/>
                </a:ext>
              </a:extLst>
            </p:cNvPr>
            <p:cNvCxnSpPr/>
            <p:nvPr/>
          </p:nvCxnSpPr>
          <p:spPr>
            <a:xfrm>
              <a:off x="3814130" y="3289996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9F730B09-2748-4DD0-B1EE-791CE934D222}"/>
                </a:ext>
              </a:extLst>
            </p:cNvPr>
            <p:cNvCxnSpPr/>
            <p:nvPr/>
          </p:nvCxnSpPr>
          <p:spPr>
            <a:xfrm>
              <a:off x="3814130" y="3411680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B9DEB183-4943-4F50-9A7B-A0C5B4A33465}"/>
                </a:ext>
              </a:extLst>
            </p:cNvPr>
            <p:cNvCxnSpPr/>
            <p:nvPr/>
          </p:nvCxnSpPr>
          <p:spPr>
            <a:xfrm>
              <a:off x="3814130" y="3655048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>
              <a:extLst>
                <a:ext uri="{FF2B5EF4-FFF2-40B4-BE49-F238E27FC236}">
                  <a16:creationId xmlns:a16="http://schemas.microsoft.com/office/drawing/2014/main" id="{8A6708C1-3574-4F12-A32E-D5EDC367F7F7}"/>
                </a:ext>
              </a:extLst>
            </p:cNvPr>
            <p:cNvCxnSpPr/>
            <p:nvPr/>
          </p:nvCxnSpPr>
          <p:spPr>
            <a:xfrm>
              <a:off x="3814130" y="3533364"/>
              <a:ext cx="714764" cy="29224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>
              <a:extLst>
                <a:ext uri="{FF2B5EF4-FFF2-40B4-BE49-F238E27FC236}">
                  <a16:creationId xmlns:a16="http://schemas.microsoft.com/office/drawing/2014/main" id="{50CC4937-8641-4268-A7E1-172E871E90AE}"/>
                </a:ext>
              </a:extLst>
            </p:cNvPr>
            <p:cNvCxnSpPr>
              <a:cxnSpLocks/>
            </p:cNvCxnSpPr>
            <p:nvPr/>
          </p:nvCxnSpPr>
          <p:spPr>
            <a:xfrm>
              <a:off x="4006952" y="2755940"/>
              <a:ext cx="0" cy="109661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Gerader Verbinder 49">
            <a:extLst>
              <a:ext uri="{FF2B5EF4-FFF2-40B4-BE49-F238E27FC236}">
                <a16:creationId xmlns:a16="http://schemas.microsoft.com/office/drawing/2014/main" id="{1AC4D9A4-6B38-43B6-A264-66BBE60F87BD}"/>
              </a:ext>
            </a:extLst>
          </p:cNvPr>
          <p:cNvCxnSpPr>
            <a:cxnSpLocks/>
          </p:cNvCxnSpPr>
          <p:nvPr/>
        </p:nvCxnSpPr>
        <p:spPr>
          <a:xfrm flipH="1">
            <a:off x="3723193" y="3143842"/>
            <a:ext cx="420378" cy="330741"/>
          </a:xfrm>
          <a:prstGeom prst="line">
            <a:avLst/>
          </a:prstGeom>
          <a:ln w="28575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C02F3532-7F31-4860-8B10-379FCC6735DF}"/>
              </a:ext>
            </a:extLst>
          </p:cNvPr>
          <p:cNvCxnSpPr>
            <a:cxnSpLocks/>
          </p:cNvCxnSpPr>
          <p:nvPr/>
        </p:nvCxnSpPr>
        <p:spPr>
          <a:xfrm flipH="1">
            <a:off x="2582269" y="2681576"/>
            <a:ext cx="2878379" cy="1985991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16641FFE-3372-4616-9BDC-A5CF2B1230F6}"/>
                  </a:ext>
                </a:extLst>
              </p:cNvPr>
              <p:cNvSpPr txBox="1"/>
              <p:nvPr/>
            </p:nvSpPr>
            <p:spPr>
              <a:xfrm>
                <a:off x="4625527" y="3378164"/>
                <a:ext cx="393313" cy="3985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16641FFE-3372-4616-9BDC-A5CF2B123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527" y="3378164"/>
                <a:ext cx="393313" cy="398507"/>
              </a:xfrm>
              <a:prstGeom prst="rect">
                <a:avLst/>
              </a:prstGeom>
              <a:blipFill>
                <a:blip r:embed="rId5"/>
                <a:stretch>
                  <a:fillRect l="-18750" r="-7813" b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AFE06678-4D3D-42E9-BB4F-2080A05FF32A}"/>
              </a:ext>
            </a:extLst>
          </p:cNvPr>
          <p:cNvCxnSpPr>
            <a:cxnSpLocks/>
          </p:cNvCxnSpPr>
          <p:nvPr/>
        </p:nvCxnSpPr>
        <p:spPr>
          <a:xfrm>
            <a:off x="4445630" y="3178876"/>
            <a:ext cx="234382" cy="1106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49F4567-7055-45BE-A780-ECAD61956C47}"/>
              </a:ext>
            </a:extLst>
          </p:cNvPr>
          <p:cNvCxnSpPr>
            <a:cxnSpLocks/>
          </p:cNvCxnSpPr>
          <p:nvPr/>
        </p:nvCxnSpPr>
        <p:spPr>
          <a:xfrm>
            <a:off x="4572000" y="3220303"/>
            <a:ext cx="0" cy="640745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6F2CA486-05EE-433B-B496-C6281EE9CD95}"/>
              </a:ext>
            </a:extLst>
          </p:cNvPr>
          <p:cNvCxnSpPr>
            <a:cxnSpLocks/>
          </p:cNvCxnSpPr>
          <p:nvPr/>
        </p:nvCxnSpPr>
        <p:spPr>
          <a:xfrm>
            <a:off x="4445630" y="3812073"/>
            <a:ext cx="198378" cy="8869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5256CA8A-3190-459B-9193-52D12B433664}"/>
              </a:ext>
            </a:extLst>
          </p:cNvPr>
          <p:cNvCxnSpPr>
            <a:cxnSpLocks/>
          </p:cNvCxnSpPr>
          <p:nvPr/>
        </p:nvCxnSpPr>
        <p:spPr>
          <a:xfrm>
            <a:off x="4444642" y="3820868"/>
            <a:ext cx="0" cy="18005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DDD48FB7-927F-49BA-8B09-6780A25F687C}"/>
              </a:ext>
            </a:extLst>
          </p:cNvPr>
          <p:cNvCxnSpPr>
            <a:cxnSpLocks/>
          </p:cNvCxnSpPr>
          <p:nvPr/>
        </p:nvCxnSpPr>
        <p:spPr>
          <a:xfrm>
            <a:off x="4049347" y="3645024"/>
            <a:ext cx="0" cy="18005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mit Pfeil 58">
            <a:extLst>
              <a:ext uri="{FF2B5EF4-FFF2-40B4-BE49-F238E27FC236}">
                <a16:creationId xmlns:a16="http://schemas.microsoft.com/office/drawing/2014/main" id="{04C4337E-258F-4E6C-9387-515208BC427E}"/>
              </a:ext>
            </a:extLst>
          </p:cNvPr>
          <p:cNvCxnSpPr>
            <a:cxnSpLocks/>
          </p:cNvCxnSpPr>
          <p:nvPr/>
        </p:nvCxnSpPr>
        <p:spPr>
          <a:xfrm>
            <a:off x="4049347" y="3808512"/>
            <a:ext cx="413385" cy="191013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54A86F18-15FC-4113-9F53-0AC48F2F765B}"/>
                  </a:ext>
                </a:extLst>
              </p:cNvPr>
              <p:cNvSpPr txBox="1"/>
              <p:nvPr/>
            </p:nvSpPr>
            <p:spPr>
              <a:xfrm>
                <a:off x="4065822" y="3921987"/>
                <a:ext cx="38427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54A86F18-15FC-4113-9F53-0AC48F2F76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822" y="3921987"/>
                <a:ext cx="384271" cy="369332"/>
              </a:xfrm>
              <a:prstGeom prst="rect">
                <a:avLst/>
              </a:prstGeom>
              <a:blipFill>
                <a:blip r:embed="rId6"/>
                <a:stretch>
                  <a:fillRect l="-19048" r="-1587" b="-98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019BE3EC-E9F9-4FD1-B67C-21BC6952EA52}"/>
                  </a:ext>
                </a:extLst>
              </p:cNvPr>
              <p:cNvSpPr txBox="1"/>
              <p:nvPr/>
            </p:nvSpPr>
            <p:spPr>
              <a:xfrm>
                <a:off x="7828376" y="1010543"/>
                <a:ext cx="173615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tabLst>
                    <a:tab pos="357188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=80</m:t>
                    </m:r>
                  </m:oMath>
                </a14:m>
                <a:r>
                  <a:rPr lang="en-GB" sz="2000" dirty="0"/>
                  <a:t>m³</a:t>
                </a:r>
              </a:p>
              <a:p>
                <a:pPr>
                  <a:tabLst>
                    <a:tab pos="357188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200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de-DE" sz="20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=112</m:t>
                    </m:r>
                  </m:oMath>
                </a14:m>
                <a:r>
                  <a:rPr lang="en-GB" sz="2000" dirty="0"/>
                  <a:t>m²</a:t>
                </a:r>
              </a:p>
              <a:p>
                <a:pPr>
                  <a:tabLst>
                    <a:tab pos="357188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52</m:t>
                    </m:r>
                  </m:oMath>
                </a14:m>
                <a:r>
                  <a:rPr lang="en-GB" sz="2000" dirty="0"/>
                  <a:t>m</a:t>
                </a:r>
              </a:p>
            </p:txBody>
          </p:sp>
        </mc:Choice>
        <mc:Fallback xmlns="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019BE3EC-E9F9-4FD1-B67C-21BC6952E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8376" y="1010543"/>
                <a:ext cx="1736152" cy="1015663"/>
              </a:xfrm>
              <a:prstGeom prst="rect">
                <a:avLst/>
              </a:prstGeom>
              <a:blipFill>
                <a:blip r:embed="rId7"/>
                <a:stretch>
                  <a:fillRect t="-3614" b="-1024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01642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Volumes, Plates,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plate SEA</a:t>
            </a:r>
          </a:p>
          <a:p>
            <a:r>
              <a:rPr lang="en-GB" dirty="0"/>
              <a:t>volume SEA</a:t>
            </a:r>
          </a:p>
          <a:p>
            <a:r>
              <a:rPr lang="en-GB" dirty="0"/>
              <a:t>beams  bars SEA</a:t>
            </a:r>
          </a:p>
          <a:p>
            <a:endParaRPr lang="en-GB" dirty="0"/>
          </a:p>
          <a:p>
            <a:r>
              <a:rPr lang="en-GB" dirty="0"/>
              <a:t>Plate FEM</a:t>
            </a:r>
          </a:p>
          <a:p>
            <a:r>
              <a:rPr lang="en-GB" dirty="0"/>
              <a:t>Nodes 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 err="1"/>
              <a:t>Junction</a:t>
            </a:r>
            <a:r>
              <a:rPr lang="de-DE" dirty="0"/>
              <a:t> SEA</a:t>
            </a:r>
          </a:p>
          <a:p>
            <a:r>
              <a:rPr lang="de-DE" dirty="0" err="1"/>
              <a:t>Junction</a:t>
            </a:r>
            <a:r>
              <a:rPr lang="de-DE" dirty="0"/>
              <a:t> hybrid</a:t>
            </a:r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953933" y="1740430"/>
            <a:ext cx="1134534" cy="4942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3953933" y="2319867"/>
            <a:ext cx="1134534" cy="4942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Gerader Verbinder 7"/>
          <p:cNvCxnSpPr/>
          <p:nvPr/>
        </p:nvCxnSpPr>
        <p:spPr>
          <a:xfrm flipV="1">
            <a:off x="9228667" y="2566988"/>
            <a:ext cx="1312333" cy="15345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 flipV="1">
            <a:off x="9228666" y="2075921"/>
            <a:ext cx="1312333" cy="15345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hteck 6"/>
          <p:cNvSpPr/>
          <p:nvPr/>
        </p:nvSpPr>
        <p:spPr>
          <a:xfrm>
            <a:off x="3953933" y="3014134"/>
            <a:ext cx="1134534" cy="11853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hteck 49"/>
          <p:cNvSpPr/>
          <p:nvPr/>
        </p:nvSpPr>
        <p:spPr>
          <a:xfrm>
            <a:off x="3953933" y="3722068"/>
            <a:ext cx="1134534" cy="77145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Gerader Verbinder 51"/>
          <p:cNvCxnSpPr/>
          <p:nvPr/>
        </p:nvCxnSpPr>
        <p:spPr>
          <a:xfrm>
            <a:off x="3953933" y="3876383"/>
            <a:ext cx="11345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r Verbinder 57"/>
          <p:cNvCxnSpPr/>
          <p:nvPr/>
        </p:nvCxnSpPr>
        <p:spPr>
          <a:xfrm>
            <a:off x="3953933" y="4028783"/>
            <a:ext cx="11345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3953933" y="4181183"/>
            <a:ext cx="11345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/>
          <p:cNvCxnSpPr/>
          <p:nvPr/>
        </p:nvCxnSpPr>
        <p:spPr>
          <a:xfrm>
            <a:off x="3953933" y="4333583"/>
            <a:ext cx="11345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/>
          <p:cNvCxnSpPr/>
          <p:nvPr/>
        </p:nvCxnSpPr>
        <p:spPr>
          <a:xfrm flipV="1">
            <a:off x="4128825" y="3723985"/>
            <a:ext cx="0" cy="769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 flipV="1">
            <a:off x="4281225" y="3723985"/>
            <a:ext cx="0" cy="769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/>
          <p:cNvCxnSpPr/>
          <p:nvPr/>
        </p:nvCxnSpPr>
        <p:spPr>
          <a:xfrm flipV="1">
            <a:off x="4433625" y="3723985"/>
            <a:ext cx="0" cy="769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/>
          <p:nvPr/>
        </p:nvCxnSpPr>
        <p:spPr>
          <a:xfrm flipV="1">
            <a:off x="4586025" y="3723985"/>
            <a:ext cx="0" cy="769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r Verbinder 66"/>
          <p:cNvCxnSpPr/>
          <p:nvPr/>
        </p:nvCxnSpPr>
        <p:spPr>
          <a:xfrm flipV="1">
            <a:off x="4738425" y="3723985"/>
            <a:ext cx="0" cy="769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/>
          <p:cNvCxnSpPr/>
          <p:nvPr/>
        </p:nvCxnSpPr>
        <p:spPr>
          <a:xfrm flipV="1">
            <a:off x="4890825" y="3723985"/>
            <a:ext cx="0" cy="769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Ellipse 68"/>
          <p:cNvSpPr>
            <a:spLocks noChangeAspect="1"/>
          </p:cNvSpPr>
          <p:nvPr/>
        </p:nvSpPr>
        <p:spPr>
          <a:xfrm>
            <a:off x="3916709" y="4432521"/>
            <a:ext cx="72008" cy="72000"/>
          </a:xfrm>
          <a:prstGeom prst="ellipse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Ellipse 69"/>
          <p:cNvSpPr>
            <a:spLocks noChangeAspect="1"/>
          </p:cNvSpPr>
          <p:nvPr/>
        </p:nvSpPr>
        <p:spPr>
          <a:xfrm>
            <a:off x="4069109" y="4584921"/>
            <a:ext cx="72008" cy="72000"/>
          </a:xfrm>
          <a:prstGeom prst="ellipse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19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6D03E14E-57E3-48D0-8F3C-8D29EC2399A4}"/>
              </a:ext>
            </a:extLst>
          </p:cNvPr>
          <p:cNvSpPr/>
          <p:nvPr/>
        </p:nvSpPr>
        <p:spPr>
          <a:xfrm>
            <a:off x="3367129" y="1634530"/>
            <a:ext cx="1790646" cy="2949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C58B515-3617-4084-BDF3-5C33D838FB31}"/>
              </a:ext>
            </a:extLst>
          </p:cNvPr>
          <p:cNvSpPr/>
          <p:nvPr/>
        </p:nvSpPr>
        <p:spPr>
          <a:xfrm rot="16200000">
            <a:off x="3478447" y="2578895"/>
            <a:ext cx="1559831" cy="2866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837EC2BF-9434-4A97-8CBD-92FB8F59891E}"/>
              </a:ext>
            </a:extLst>
          </p:cNvPr>
          <p:cNvSpPr/>
          <p:nvPr/>
        </p:nvSpPr>
        <p:spPr>
          <a:xfrm>
            <a:off x="3357575" y="3514986"/>
            <a:ext cx="1800200" cy="2797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E6348279-270E-450C-BAFA-B3A3F6A57257}"/>
                  </a:ext>
                </a:extLst>
              </p:cNvPr>
              <p:cNvSpPr txBox="1"/>
              <p:nvPr/>
            </p:nvSpPr>
            <p:spPr>
              <a:xfrm>
                <a:off x="5121771" y="1634530"/>
                <a:ext cx="44493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0" i="1" smtClean="0">
                          <a:latin typeface="Cambria Math" panose="02040503050406030204" pitchFamily="18" charset="0"/>
                        </a:rPr>
                        <m:t>𝑑𝐴</m:t>
                      </m:r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E6348279-270E-450C-BAFA-B3A3F6A57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1771" y="1634530"/>
                <a:ext cx="444930" cy="3077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077DD096-E9C3-42C7-9FE2-49E34C96AA26}"/>
              </a:ext>
            </a:extLst>
          </p:cNvPr>
          <p:cNvCxnSpPr>
            <a:cxnSpLocks/>
          </p:cNvCxnSpPr>
          <p:nvPr/>
        </p:nvCxnSpPr>
        <p:spPr>
          <a:xfrm flipV="1">
            <a:off x="2760217" y="4141960"/>
            <a:ext cx="3153642" cy="11604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89C858E6-CCAB-4271-849B-D11CB71B3D0E}"/>
              </a:ext>
            </a:extLst>
          </p:cNvPr>
          <p:cNvCxnSpPr>
            <a:cxnSpLocks/>
          </p:cNvCxnSpPr>
          <p:nvPr/>
        </p:nvCxnSpPr>
        <p:spPr>
          <a:xfrm flipH="1" flipV="1">
            <a:off x="2869606" y="1365706"/>
            <a:ext cx="37380" cy="2906988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D9462037-2A44-4CA6-A079-8E9B9D4C5E1A}"/>
                  </a:ext>
                </a:extLst>
              </p:cNvPr>
              <p:cNvSpPr txBox="1"/>
              <p:nvPr/>
            </p:nvSpPr>
            <p:spPr>
              <a:xfrm>
                <a:off x="5517815" y="4118806"/>
                <a:ext cx="3263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D9462037-2A44-4CA6-A079-8E9B9D4C5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7815" y="4118806"/>
                <a:ext cx="326371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Gerade Verbindung 52">
            <a:extLst>
              <a:ext uri="{FF2B5EF4-FFF2-40B4-BE49-F238E27FC236}">
                <a16:creationId xmlns:a16="http://schemas.microsoft.com/office/drawing/2014/main" id="{56D6AC25-9CFF-41EB-89E4-90A203E1BD6B}"/>
              </a:ext>
            </a:extLst>
          </p:cNvPr>
          <p:cNvCxnSpPr/>
          <p:nvPr/>
        </p:nvCxnSpPr>
        <p:spPr>
          <a:xfrm flipV="1">
            <a:off x="4257675" y="1382502"/>
            <a:ext cx="0" cy="2844316"/>
          </a:xfrm>
          <a:prstGeom prst="lin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20740EB7-119C-405C-B9B0-9246931A8E0B}"/>
                  </a:ext>
                </a:extLst>
              </p:cNvPr>
              <p:cNvSpPr txBox="1"/>
              <p:nvPr/>
            </p:nvSpPr>
            <p:spPr>
              <a:xfrm>
                <a:off x="2573227" y="1208738"/>
                <a:ext cx="3288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20740EB7-119C-405C-B9B0-9246931A8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3227" y="1208738"/>
                <a:ext cx="328808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D9953CE2-455E-4FFD-BA17-30E8D73AB07A}"/>
                  </a:ext>
                </a:extLst>
              </p:cNvPr>
              <p:cNvSpPr txBox="1"/>
              <p:nvPr/>
            </p:nvSpPr>
            <p:spPr>
              <a:xfrm>
                <a:off x="4401691" y="1994570"/>
                <a:ext cx="35618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1" i="0" dirty="0" smtClean="0">
                          <a:latin typeface="Cambria Math" panose="02040503050406030204" pitchFamily="18" charset="0"/>
                        </a:rPr>
                        <m:t>𝐫</m:t>
                      </m:r>
                      <m:r>
                        <a:rPr lang="de-DE" sz="1400" b="0" i="1" dirty="0" smtClean="0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D9953CE2-455E-4FFD-BA17-30E8D73AB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691" y="1994570"/>
                <a:ext cx="356188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rade Verbindung 52">
            <a:extLst>
              <a:ext uri="{FF2B5EF4-FFF2-40B4-BE49-F238E27FC236}">
                <a16:creationId xmlns:a16="http://schemas.microsoft.com/office/drawing/2014/main" id="{347125B5-5A52-4C98-A900-E29C7C58A7DD}"/>
              </a:ext>
            </a:extLst>
          </p:cNvPr>
          <p:cNvCxnSpPr>
            <a:cxnSpLocks/>
          </p:cNvCxnSpPr>
          <p:nvPr/>
        </p:nvCxnSpPr>
        <p:spPr>
          <a:xfrm flipV="1">
            <a:off x="2869606" y="2714651"/>
            <a:ext cx="2510515" cy="8377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24B24A51-036A-49DB-B465-99E8AAC65C53}"/>
              </a:ext>
            </a:extLst>
          </p:cNvPr>
          <p:cNvGrpSpPr/>
          <p:nvPr/>
        </p:nvGrpSpPr>
        <p:grpSpPr>
          <a:xfrm>
            <a:off x="4833739" y="1742546"/>
            <a:ext cx="144016" cy="144000"/>
            <a:chOff x="5148064" y="656696"/>
            <a:chExt cx="144016" cy="14400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DE8ABC18-D688-4A75-A080-062968EE53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48064" y="656696"/>
              <a:ext cx="144016" cy="14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C7B6B6D-2F6C-4ED6-BC32-33D71C4DF207}"/>
                </a:ext>
              </a:extLst>
            </p:cNvPr>
            <p:cNvCxnSpPr/>
            <p:nvPr/>
          </p:nvCxnSpPr>
          <p:spPr>
            <a:xfrm flipV="1">
              <a:off x="5220072" y="728700"/>
              <a:ext cx="72008" cy="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87C3842E-B217-432F-B73B-C210543FAE1D}"/>
              </a:ext>
            </a:extLst>
          </p:cNvPr>
          <p:cNvCxnSpPr/>
          <p:nvPr/>
        </p:nvCxnSpPr>
        <p:spPr>
          <a:xfrm flipV="1">
            <a:off x="4257675" y="1814550"/>
            <a:ext cx="648072" cy="90010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A0CFB0C4-9345-43E7-B47A-5A6B5E35EAC4}"/>
              </a:ext>
            </a:extLst>
          </p:cNvPr>
          <p:cNvCxnSpPr>
            <a:stCxn id="14" idx="2"/>
          </p:cNvCxnSpPr>
          <p:nvPr/>
        </p:nvCxnSpPr>
        <p:spPr>
          <a:xfrm>
            <a:off x="4905747" y="1886546"/>
            <a:ext cx="0" cy="23042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3E9C3B72-E55E-49E1-9181-0C15C05ABEF5}"/>
              </a:ext>
            </a:extLst>
          </p:cNvPr>
          <p:cNvCxnSpPr>
            <a:cxnSpLocks/>
          </p:cNvCxnSpPr>
          <p:nvPr/>
        </p:nvCxnSpPr>
        <p:spPr>
          <a:xfrm flipH="1">
            <a:off x="2869606" y="1814546"/>
            <a:ext cx="2036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731BD9B1-F09B-409B-BC47-718EDE6BA2D0}"/>
                  </a:ext>
                </a:extLst>
              </p:cNvPr>
              <p:cNvSpPr txBox="1"/>
              <p:nvPr/>
            </p:nvSpPr>
            <p:spPr>
              <a:xfrm>
                <a:off x="4941751" y="2750654"/>
                <a:ext cx="3129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/>
                  <a:t>y</a:t>
                </a:r>
                <a14:m>
                  <m:oMath xmlns:m="http://schemas.openxmlformats.org/officeDocument/2006/math"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de-DE" sz="1400" dirty="0"/>
              </a:p>
            </p:txBody>
          </p:sp>
        </mc:Choice>
        <mc:Fallback xmlns="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731BD9B1-F09B-409B-BC47-718EDE6BA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1751" y="2750654"/>
                <a:ext cx="312906" cy="307777"/>
              </a:xfrm>
              <a:prstGeom prst="rect">
                <a:avLst/>
              </a:prstGeom>
              <a:blipFill>
                <a:blip r:embed="rId6"/>
                <a:stretch>
                  <a:fillRect l="-5882" t="-3922" b="-196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1B16475E-B4C6-4C46-BC35-C5E4385495D6}"/>
                  </a:ext>
                </a:extLst>
              </p:cNvPr>
              <p:cNvSpPr txBox="1"/>
              <p:nvPr/>
            </p:nvSpPr>
            <p:spPr>
              <a:xfrm>
                <a:off x="4750897" y="1300620"/>
                <a:ext cx="3577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sz="1400" b="0" i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de-DE" sz="1400" b="0" i="1" smtClean="0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1B16475E-B4C6-4C46-BC35-C5E438549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0897" y="1300620"/>
                <a:ext cx="357790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EAFADED-5A21-49B7-917D-10C573632559}"/>
                  </a:ext>
                </a:extLst>
              </p:cNvPr>
              <p:cNvSpPr txBox="1"/>
              <p:nvPr/>
            </p:nvSpPr>
            <p:spPr>
              <a:xfrm>
                <a:off x="4077655" y="4190814"/>
                <a:ext cx="4019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EAFADED-5A21-49B7-917D-10C573632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7655" y="4190814"/>
                <a:ext cx="401969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ABE9FFED-1D84-49E2-854F-BABDF2BFC095}"/>
                  </a:ext>
                </a:extLst>
              </p:cNvPr>
              <p:cNvSpPr txBox="1"/>
              <p:nvPr/>
            </p:nvSpPr>
            <p:spPr>
              <a:xfrm>
                <a:off x="2565356" y="2559358"/>
                <a:ext cx="40305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sz="1400" dirty="0"/>
              </a:p>
            </p:txBody>
          </p:sp>
        </mc:Choice>
        <mc:Fallback xmlns=""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ABE9FFED-1D84-49E2-854F-BABDF2BFC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356" y="2559358"/>
                <a:ext cx="403059" cy="307777"/>
              </a:xfrm>
              <a:prstGeom prst="rect">
                <a:avLst/>
              </a:prstGeom>
              <a:blipFill>
                <a:blip r:embed="rId9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506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A51A6DD6-5430-458D-8BA4-A51D4DA1D5F7}"/>
                  </a:ext>
                </a:extLst>
              </p:cNvPr>
              <p:cNvSpPr txBox="1"/>
              <p:nvPr/>
            </p:nvSpPr>
            <p:spPr>
              <a:xfrm>
                <a:off x="2194258" y="646860"/>
                <a:ext cx="2283767" cy="106176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A51A6DD6-5430-458D-8BA4-A51D4DA1D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258" y="646860"/>
                <a:ext cx="2283767" cy="10617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A58D1697-CAC0-4C3F-BA15-407F0F58CB4A}"/>
                  </a:ext>
                </a:extLst>
              </p:cNvPr>
              <p:cNvSpPr txBox="1"/>
              <p:nvPr/>
            </p:nvSpPr>
            <p:spPr>
              <a:xfrm>
                <a:off x="1610815" y="1260733"/>
                <a:ext cx="2283767" cy="10617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A58D1697-CAC0-4C3F-BA15-407F0F58C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815" y="1260733"/>
                <a:ext cx="2283767" cy="10617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221F85D-7376-4102-94EE-19C6C9635DED}"/>
                  </a:ext>
                </a:extLst>
              </p:cNvPr>
              <p:cNvSpPr txBox="1"/>
              <p:nvPr/>
            </p:nvSpPr>
            <p:spPr>
              <a:xfrm>
                <a:off x="1318260" y="1530096"/>
                <a:ext cx="2283767" cy="106176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221F85D-7376-4102-94EE-19C6C9635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260" y="1530096"/>
                <a:ext cx="2283767" cy="10617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379BEA00-2A2D-48E8-9BC4-4C4C26F7F4C2}"/>
                  </a:ext>
                </a:extLst>
              </p:cNvPr>
              <p:cNvSpPr txBox="1"/>
              <p:nvPr/>
            </p:nvSpPr>
            <p:spPr>
              <a:xfrm>
                <a:off x="1052375" y="1795272"/>
                <a:ext cx="2283767" cy="10617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379BEA00-2A2D-48E8-9BC4-4C4C26F7F4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375" y="1795272"/>
                <a:ext cx="2283767" cy="10617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BE225338-5C9E-4FCE-BA32-9D32269942DF}"/>
                  </a:ext>
                </a:extLst>
              </p:cNvPr>
              <p:cNvSpPr txBox="1"/>
              <p:nvPr/>
            </p:nvSpPr>
            <p:spPr>
              <a:xfrm>
                <a:off x="809244" y="2020824"/>
                <a:ext cx="2283767" cy="10617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BE225338-5C9E-4FCE-BA32-9D32269942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244" y="2020824"/>
                <a:ext cx="2283767" cy="10617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49BC6C79-526A-4D87-B132-B3A00A6F2041}"/>
              </a:ext>
            </a:extLst>
          </p:cNvPr>
          <p:cNvCxnSpPr>
            <a:cxnSpLocks/>
          </p:cNvCxnSpPr>
          <p:nvPr/>
        </p:nvCxnSpPr>
        <p:spPr>
          <a:xfrm>
            <a:off x="679375" y="2060979"/>
            <a:ext cx="0" cy="10033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7825E4AC-9C9F-4A41-9DAE-66BF91DBDF56}"/>
              </a:ext>
            </a:extLst>
          </p:cNvPr>
          <p:cNvSpPr txBox="1"/>
          <p:nvPr/>
        </p:nvSpPr>
        <p:spPr>
          <a:xfrm>
            <a:off x="1391463" y="3215116"/>
            <a:ext cx="973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columns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BB32E59-CBEA-4957-BE6E-46A143DB697B}"/>
              </a:ext>
            </a:extLst>
          </p:cNvPr>
          <p:cNvSpPr txBox="1"/>
          <p:nvPr/>
        </p:nvSpPr>
        <p:spPr>
          <a:xfrm rot="16200000">
            <a:off x="112348" y="2367041"/>
            <a:ext cx="634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rows</a:t>
            </a:r>
            <a:endParaRPr lang="de-DE" dirty="0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6D41D7EF-4144-47CB-9D11-A17FAD1EECC1}"/>
              </a:ext>
            </a:extLst>
          </p:cNvPr>
          <p:cNvCxnSpPr>
            <a:cxnSpLocks/>
          </p:cNvCxnSpPr>
          <p:nvPr/>
        </p:nvCxnSpPr>
        <p:spPr>
          <a:xfrm>
            <a:off x="974272" y="3215116"/>
            <a:ext cx="18786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B54B41BF-ABEF-4A56-B6F0-F516A4CCC1E2}"/>
              </a:ext>
            </a:extLst>
          </p:cNvPr>
          <p:cNvCxnSpPr>
            <a:cxnSpLocks/>
          </p:cNvCxnSpPr>
          <p:nvPr/>
        </p:nvCxnSpPr>
        <p:spPr>
          <a:xfrm flipV="1">
            <a:off x="3109305" y="1795272"/>
            <a:ext cx="1368720" cy="124781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DF09041D-5EBD-4A99-A37E-2409E0E3F66B}"/>
                  </a:ext>
                </a:extLst>
              </p:cNvPr>
              <p:cNvSpPr txBox="1"/>
              <p:nvPr/>
            </p:nvSpPr>
            <p:spPr>
              <a:xfrm>
                <a:off x="3814165" y="2562640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DF09041D-5EBD-4A99-A37E-2409E0E3F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4165" y="2562640"/>
                <a:ext cx="326949" cy="276999"/>
              </a:xfrm>
              <a:prstGeom prst="rect">
                <a:avLst/>
              </a:prstGeom>
              <a:blipFill>
                <a:blip r:embed="rId7"/>
                <a:stretch>
                  <a:fillRect l="-11321" r="-7547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8F8C1F61-4AB8-4609-824C-B1849FAFFFF7}"/>
                  </a:ext>
                </a:extLst>
              </p:cNvPr>
              <p:cNvSpPr txBox="1"/>
              <p:nvPr/>
            </p:nvSpPr>
            <p:spPr>
              <a:xfrm>
                <a:off x="3245046" y="3082590"/>
                <a:ext cx="3216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8F8C1F61-4AB8-4609-824C-B1849FAFF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046" y="3082590"/>
                <a:ext cx="321627" cy="276999"/>
              </a:xfrm>
              <a:prstGeom prst="rect">
                <a:avLst/>
              </a:prstGeom>
              <a:blipFill>
                <a:blip r:embed="rId8"/>
                <a:stretch>
                  <a:fillRect l="-11321" r="-7547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94F64E4-81E5-49B3-99E3-1DD7502966EB}"/>
                  </a:ext>
                </a:extLst>
              </p:cNvPr>
              <p:cNvSpPr txBox="1"/>
              <p:nvPr/>
            </p:nvSpPr>
            <p:spPr>
              <a:xfrm>
                <a:off x="3525664" y="2813582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94F64E4-81E5-49B3-99E3-1DD750296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664" y="2813582"/>
                <a:ext cx="326949" cy="276999"/>
              </a:xfrm>
              <a:prstGeom prst="rect">
                <a:avLst/>
              </a:prstGeom>
              <a:blipFill>
                <a:blip r:embed="rId9"/>
                <a:stretch>
                  <a:fillRect l="-11111" r="-7407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Verbinder: gekrümmt 26">
            <a:extLst>
              <a:ext uri="{FF2B5EF4-FFF2-40B4-BE49-F238E27FC236}">
                <a16:creationId xmlns:a16="http://schemas.microsoft.com/office/drawing/2014/main" id="{1C9F06D6-EB83-4C04-99AF-B4ABF9983288}"/>
              </a:ext>
            </a:extLst>
          </p:cNvPr>
          <p:cNvCxnSpPr/>
          <p:nvPr/>
        </p:nvCxnSpPr>
        <p:spPr>
          <a:xfrm rot="10800000">
            <a:off x="3070171" y="3082590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er: gekrümmt 27">
            <a:extLst>
              <a:ext uri="{FF2B5EF4-FFF2-40B4-BE49-F238E27FC236}">
                <a16:creationId xmlns:a16="http://schemas.microsoft.com/office/drawing/2014/main" id="{C7F68E75-3632-48A6-9ACE-825CBF622367}"/>
              </a:ext>
            </a:extLst>
          </p:cNvPr>
          <p:cNvCxnSpPr/>
          <p:nvPr/>
        </p:nvCxnSpPr>
        <p:spPr>
          <a:xfrm rot="10800000">
            <a:off x="3615763" y="2594910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Verbinder: gekrümmt 28">
            <a:extLst>
              <a:ext uri="{FF2B5EF4-FFF2-40B4-BE49-F238E27FC236}">
                <a16:creationId xmlns:a16="http://schemas.microsoft.com/office/drawing/2014/main" id="{41342DA6-C5D2-473D-8374-1795B60DE72F}"/>
              </a:ext>
            </a:extLst>
          </p:cNvPr>
          <p:cNvCxnSpPr/>
          <p:nvPr/>
        </p:nvCxnSpPr>
        <p:spPr>
          <a:xfrm rot="10800000">
            <a:off x="3347539" y="2847894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B2005827-41F8-49C5-ABBB-FBDE600FA29C}"/>
                  </a:ext>
                </a:extLst>
              </p:cNvPr>
              <p:cNvSpPr txBox="1"/>
              <p:nvPr/>
            </p:nvSpPr>
            <p:spPr>
              <a:xfrm>
                <a:off x="4717513" y="1703223"/>
                <a:ext cx="842603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𝑁𝑑𝑒𝑝𝑡h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B2005827-41F8-49C5-ABBB-FBDE600FA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7513" y="1703223"/>
                <a:ext cx="842603" cy="298415"/>
              </a:xfrm>
              <a:prstGeom prst="rect">
                <a:avLst/>
              </a:prstGeom>
              <a:blipFill>
                <a:blip r:embed="rId10"/>
                <a:stretch>
                  <a:fillRect l="-3623" r="-4348" b="-265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Verbinder: gekrümmt 30">
            <a:extLst>
              <a:ext uri="{FF2B5EF4-FFF2-40B4-BE49-F238E27FC236}">
                <a16:creationId xmlns:a16="http://schemas.microsoft.com/office/drawing/2014/main" id="{E431B020-99A7-4443-8C9B-E776D7066A59}"/>
              </a:ext>
            </a:extLst>
          </p:cNvPr>
          <p:cNvCxnSpPr/>
          <p:nvPr/>
        </p:nvCxnSpPr>
        <p:spPr>
          <a:xfrm rot="10800000">
            <a:off x="4519111" y="1735493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>
            <a:extLst>
              <a:ext uri="{FF2B5EF4-FFF2-40B4-BE49-F238E27FC236}">
                <a16:creationId xmlns:a16="http://schemas.microsoft.com/office/drawing/2014/main" id="{EA844A40-7D90-4925-9629-064417035794}"/>
              </a:ext>
            </a:extLst>
          </p:cNvPr>
          <p:cNvSpPr txBox="1"/>
          <p:nvPr/>
        </p:nvSpPr>
        <p:spPr>
          <a:xfrm>
            <a:off x="1469357" y="3699209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LinearMatrix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23CEED1C-7915-4223-8225-F2C2C15E58FB}"/>
              </a:ext>
            </a:extLst>
          </p:cNvPr>
          <p:cNvSpPr txBox="1"/>
          <p:nvPr/>
        </p:nvSpPr>
        <p:spPr>
          <a:xfrm>
            <a:off x="7249841" y="3781505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BEBC1D7A-BF26-4285-8FE9-E18281AA9022}"/>
                  </a:ext>
                </a:extLst>
              </p:cNvPr>
              <p:cNvSpPr txBox="1"/>
              <p:nvPr/>
            </p:nvSpPr>
            <p:spPr>
              <a:xfrm>
                <a:off x="5711952" y="1593602"/>
                <a:ext cx="4087594" cy="17365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 smtClean="0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𝑁𝑠𝑖𝑔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  <m:eqArr>
                            <m:eqArr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  <m:r>
                            <a:rPr lang="de-DE" i="1" smtClean="0">
                              <a:latin typeface="Cambria Math" panose="02040503050406030204" pitchFamily="18" charset="0"/>
                            </a:rPr>
                            <m:t>⋯</m:t>
                          </m:r>
                          <m:eqArr>
                            <m:eqArr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BEBC1D7A-BF26-4285-8FE9-E18281AA90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952" y="1593602"/>
                <a:ext cx="4087594" cy="17365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B3BF14B-B3BC-4801-ABF4-08D686B6790F}"/>
              </a:ext>
            </a:extLst>
          </p:cNvPr>
          <p:cNvCxnSpPr>
            <a:cxnSpLocks/>
          </p:cNvCxnSpPr>
          <p:nvPr/>
        </p:nvCxnSpPr>
        <p:spPr>
          <a:xfrm>
            <a:off x="6139230" y="3420732"/>
            <a:ext cx="327909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9D52F83-3771-4FE8-8BD1-963C177F6450}"/>
                  </a:ext>
                </a:extLst>
              </p:cNvPr>
              <p:cNvSpPr txBox="1"/>
              <p:nvPr/>
            </p:nvSpPr>
            <p:spPr>
              <a:xfrm>
                <a:off x="8748877" y="3421033"/>
                <a:ext cx="842603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𝑁𝑑𝑒𝑝𝑡h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9D52F83-3771-4FE8-8BD1-963C177F64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8877" y="3421033"/>
                <a:ext cx="842603" cy="298415"/>
              </a:xfrm>
              <a:prstGeom prst="rect">
                <a:avLst/>
              </a:prstGeom>
              <a:blipFill>
                <a:blip r:embed="rId12"/>
                <a:stretch>
                  <a:fillRect l="-3623" r="-5072" b="-265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F0943F49-EE34-4751-A1DC-DBE9B5657778}"/>
                  </a:ext>
                </a:extLst>
              </p:cNvPr>
              <p:cNvSpPr txBox="1"/>
              <p:nvPr/>
            </p:nvSpPr>
            <p:spPr>
              <a:xfrm>
                <a:off x="6305238" y="3422210"/>
                <a:ext cx="3216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F0943F49-EE34-4751-A1DC-DBE9B5657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238" y="3422210"/>
                <a:ext cx="321627" cy="276999"/>
              </a:xfrm>
              <a:prstGeom prst="rect">
                <a:avLst/>
              </a:prstGeom>
              <a:blipFill>
                <a:blip r:embed="rId13"/>
                <a:stretch>
                  <a:fillRect l="-11321" r="-7547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A1305F4F-129B-4AF0-97CE-B77BBBB39C0C}"/>
                  </a:ext>
                </a:extLst>
              </p:cNvPr>
              <p:cNvSpPr txBox="1"/>
              <p:nvPr/>
            </p:nvSpPr>
            <p:spPr>
              <a:xfrm>
                <a:off x="7249074" y="3427660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A1305F4F-129B-4AF0-97CE-B77BBBB39C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9074" y="3427660"/>
                <a:ext cx="326949" cy="276999"/>
              </a:xfrm>
              <a:prstGeom prst="rect">
                <a:avLst/>
              </a:prstGeom>
              <a:blipFill>
                <a:blip r:embed="rId14"/>
                <a:stretch>
                  <a:fillRect l="-11111" r="-7407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2331D7AF-1378-4BDB-8357-2B345DFDBB21}"/>
              </a:ext>
            </a:extLst>
          </p:cNvPr>
          <p:cNvCxnSpPr/>
          <p:nvPr/>
        </p:nvCxnSpPr>
        <p:spPr>
          <a:xfrm>
            <a:off x="6383047" y="3375012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CCFEA4B9-BD83-4D02-B7A4-C29895C7E84F}"/>
              </a:ext>
            </a:extLst>
          </p:cNvPr>
          <p:cNvCxnSpPr/>
          <p:nvPr/>
        </p:nvCxnSpPr>
        <p:spPr>
          <a:xfrm>
            <a:off x="7349263" y="3371964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DC43A14C-BAF2-4225-8A61-75B22BD5FF98}"/>
              </a:ext>
            </a:extLst>
          </p:cNvPr>
          <p:cNvCxnSpPr/>
          <p:nvPr/>
        </p:nvCxnSpPr>
        <p:spPr>
          <a:xfrm>
            <a:off x="8873263" y="3378060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90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BEBC1D7A-BF26-4285-8FE9-E18281AA9022}"/>
                  </a:ext>
                </a:extLst>
              </p:cNvPr>
              <p:cNvSpPr txBox="1"/>
              <p:nvPr/>
            </p:nvSpPr>
            <p:spPr>
              <a:xfrm>
                <a:off x="5711952" y="1593602"/>
                <a:ext cx="4178260" cy="1736566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 smtClean="0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𝑁𝑠𝑖𝑔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  <m:eqArr>
                            <m:eqArr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  <m:r>
                            <a:rPr lang="de-DE" i="1" smtClean="0">
                              <a:latin typeface="Cambria Math" panose="02040503050406030204" pitchFamily="18" charset="0"/>
                            </a:rPr>
                            <m:t>⋯</m:t>
                          </m:r>
                          <m:eqArr>
                            <m:eqArr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BEBC1D7A-BF26-4285-8FE9-E18281AA90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952" y="1593602"/>
                <a:ext cx="4178260" cy="17365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B3BF14B-B3BC-4801-ABF4-08D686B6790F}"/>
              </a:ext>
            </a:extLst>
          </p:cNvPr>
          <p:cNvCxnSpPr>
            <a:cxnSpLocks/>
          </p:cNvCxnSpPr>
          <p:nvPr/>
        </p:nvCxnSpPr>
        <p:spPr>
          <a:xfrm>
            <a:off x="6139230" y="3805978"/>
            <a:ext cx="327909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9D52F83-3771-4FE8-8BD1-963C177F6450}"/>
                  </a:ext>
                </a:extLst>
              </p:cNvPr>
              <p:cNvSpPr txBox="1"/>
              <p:nvPr/>
            </p:nvSpPr>
            <p:spPr>
              <a:xfrm>
                <a:off x="8748877" y="3806279"/>
                <a:ext cx="842603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𝑁𝑑𝑒𝑝𝑡h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9D52F83-3771-4FE8-8BD1-963C177F64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8877" y="3806279"/>
                <a:ext cx="842603" cy="298415"/>
              </a:xfrm>
              <a:prstGeom prst="rect">
                <a:avLst/>
              </a:prstGeom>
              <a:blipFill>
                <a:blip r:embed="rId3"/>
                <a:stretch>
                  <a:fillRect l="-3623" r="-5072" b="-265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F0943F49-EE34-4751-A1DC-DBE9B5657778}"/>
                  </a:ext>
                </a:extLst>
              </p:cNvPr>
              <p:cNvSpPr txBox="1"/>
              <p:nvPr/>
            </p:nvSpPr>
            <p:spPr>
              <a:xfrm>
                <a:off x="6305238" y="3807456"/>
                <a:ext cx="3216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F0943F49-EE34-4751-A1DC-DBE9B5657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238" y="3807456"/>
                <a:ext cx="321627" cy="276999"/>
              </a:xfrm>
              <a:prstGeom prst="rect">
                <a:avLst/>
              </a:prstGeom>
              <a:blipFill>
                <a:blip r:embed="rId4"/>
                <a:stretch>
                  <a:fillRect l="-11321" r="-7547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A1305F4F-129B-4AF0-97CE-B77BBBB39C0C}"/>
                  </a:ext>
                </a:extLst>
              </p:cNvPr>
              <p:cNvSpPr txBox="1"/>
              <p:nvPr/>
            </p:nvSpPr>
            <p:spPr>
              <a:xfrm>
                <a:off x="7249074" y="3812906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A1305F4F-129B-4AF0-97CE-B77BBBB39C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9074" y="3812906"/>
                <a:ext cx="326949" cy="276999"/>
              </a:xfrm>
              <a:prstGeom prst="rect">
                <a:avLst/>
              </a:prstGeom>
              <a:blipFill>
                <a:blip r:embed="rId5"/>
                <a:stretch>
                  <a:fillRect l="-11111" r="-7407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2331D7AF-1378-4BDB-8357-2B345DFDBB21}"/>
              </a:ext>
            </a:extLst>
          </p:cNvPr>
          <p:cNvCxnSpPr/>
          <p:nvPr/>
        </p:nvCxnSpPr>
        <p:spPr>
          <a:xfrm>
            <a:off x="6383047" y="3760258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CCFEA4B9-BD83-4D02-B7A4-C29895C7E84F}"/>
              </a:ext>
            </a:extLst>
          </p:cNvPr>
          <p:cNvCxnSpPr/>
          <p:nvPr/>
        </p:nvCxnSpPr>
        <p:spPr>
          <a:xfrm>
            <a:off x="7349263" y="3757210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DC43A14C-BAF2-4225-8A61-75B22BD5FF98}"/>
              </a:ext>
            </a:extLst>
          </p:cNvPr>
          <p:cNvCxnSpPr/>
          <p:nvPr/>
        </p:nvCxnSpPr>
        <p:spPr>
          <a:xfrm>
            <a:off x="8873263" y="3763306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86038EF7-1B5B-42BA-8944-38BA8DD8B242}"/>
              </a:ext>
            </a:extLst>
          </p:cNvPr>
          <p:cNvSpPr txBox="1"/>
          <p:nvPr/>
        </p:nvSpPr>
        <p:spPr>
          <a:xfrm>
            <a:off x="840582" y="2480613"/>
            <a:ext cx="85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Node</a:t>
            </a:r>
            <a:r>
              <a:rPr lang="de-DE" dirty="0"/>
              <a:t> 1 </a:t>
            </a:r>
          </a:p>
        </p:txBody>
      </p:sp>
      <p:sp>
        <p:nvSpPr>
          <p:cNvPr id="7" name="Flussdiagramm: Verbinder 6">
            <a:extLst>
              <a:ext uri="{FF2B5EF4-FFF2-40B4-BE49-F238E27FC236}">
                <a16:creationId xmlns:a16="http://schemas.microsoft.com/office/drawing/2014/main" id="{F89508AF-ACB1-436B-BBD6-21069B2CC960}"/>
              </a:ext>
            </a:extLst>
          </p:cNvPr>
          <p:cNvSpPr/>
          <p:nvPr/>
        </p:nvSpPr>
        <p:spPr>
          <a:xfrm>
            <a:off x="1992313" y="2382316"/>
            <a:ext cx="151465" cy="1591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8EECCAE9-EECA-4DF7-9543-0CE5C179AF81}"/>
              </a:ext>
            </a:extLst>
          </p:cNvPr>
          <p:cNvCxnSpPr>
            <a:cxnSpLocks/>
            <a:stCxn id="7" idx="6"/>
          </p:cNvCxnSpPr>
          <p:nvPr/>
        </p:nvCxnSpPr>
        <p:spPr>
          <a:xfrm>
            <a:off x="2143778" y="2461885"/>
            <a:ext cx="39185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8AFE7E7D-3094-42FC-BD6A-D6804BC4A652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2068046" y="2040731"/>
            <a:ext cx="0" cy="3415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4CAE1CA9-7986-45E8-8BEE-36F743566429}"/>
                  </a:ext>
                </a:extLst>
              </p:cNvPr>
              <p:cNvSpPr txBox="1"/>
              <p:nvPr/>
            </p:nvSpPr>
            <p:spPr>
              <a:xfrm>
                <a:off x="2535637" y="2302669"/>
                <a:ext cx="191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4CAE1CA9-7986-45E8-8BEE-36F7435664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5637" y="2302669"/>
                <a:ext cx="191784" cy="276999"/>
              </a:xfrm>
              <a:prstGeom prst="rect">
                <a:avLst/>
              </a:prstGeom>
              <a:blipFill>
                <a:blip r:embed="rId6"/>
                <a:stretch>
                  <a:fillRect l="-19355" r="-1612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C64C49A3-015A-454F-827F-C1CF8869A857}"/>
                  </a:ext>
                </a:extLst>
              </p:cNvPr>
              <p:cNvSpPr txBox="1"/>
              <p:nvPr/>
            </p:nvSpPr>
            <p:spPr>
              <a:xfrm>
                <a:off x="2051445" y="1843088"/>
                <a:ext cx="1846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4" name="Textfeld 43">
                <a:extLst>
                  <a:ext uri="{FF2B5EF4-FFF2-40B4-BE49-F238E27FC236}">
                    <a16:creationId xmlns:a16="http://schemas.microsoft.com/office/drawing/2014/main" id="{C64C49A3-015A-454F-827F-C1CF8869A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445" y="1843088"/>
                <a:ext cx="184666" cy="276999"/>
              </a:xfrm>
              <a:prstGeom prst="rect">
                <a:avLst/>
              </a:prstGeom>
              <a:blipFill>
                <a:blip r:embed="rId7"/>
                <a:stretch>
                  <a:fillRect l="-20000" r="-1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Verbinder: gekrümmt 45">
            <a:extLst>
              <a:ext uri="{FF2B5EF4-FFF2-40B4-BE49-F238E27FC236}">
                <a16:creationId xmlns:a16="http://schemas.microsoft.com/office/drawing/2014/main" id="{AF4E0AB7-61B4-4BB2-A5D0-CF5B39EF1AAB}"/>
              </a:ext>
            </a:extLst>
          </p:cNvPr>
          <p:cNvCxnSpPr>
            <a:cxnSpLocks/>
            <a:stCxn id="5" idx="3"/>
            <a:endCxn id="7" idx="3"/>
          </p:cNvCxnSpPr>
          <p:nvPr/>
        </p:nvCxnSpPr>
        <p:spPr>
          <a:xfrm flipV="1">
            <a:off x="1700214" y="2518149"/>
            <a:ext cx="314281" cy="1471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4051779E-97A2-4639-BE4E-9FD99E66549E}"/>
              </a:ext>
            </a:extLst>
          </p:cNvPr>
          <p:cNvSpPr txBox="1"/>
          <p:nvPr/>
        </p:nvSpPr>
        <p:spPr>
          <a:xfrm>
            <a:off x="2850356" y="2485048"/>
            <a:ext cx="1444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displacement</a:t>
            </a:r>
            <a:endParaRPr lang="de-DE" dirty="0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478A8528-2F75-4DA8-9BB4-E7CB3EA1A804}"/>
              </a:ext>
            </a:extLst>
          </p:cNvPr>
          <p:cNvSpPr txBox="1"/>
          <p:nvPr/>
        </p:nvSpPr>
        <p:spPr>
          <a:xfrm>
            <a:off x="1009650" y="2883252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chemeClr val="accent1"/>
                </a:solidFill>
                <a:latin typeface="Courier New" panose="02070309020205020404" pitchFamily="49" charset="0"/>
                <a:ea typeface="Artifakt Element" panose="020B0503050000020004" pitchFamily="34" charset="0"/>
                <a:cs typeface="Courier New" panose="02070309020205020404" pitchFamily="49" charset="0"/>
              </a:rPr>
              <a:t>ID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4A78F957-CB85-4330-8B80-1B2B3670795F}"/>
              </a:ext>
            </a:extLst>
          </p:cNvPr>
          <p:cNvSpPr txBox="1"/>
          <p:nvPr/>
        </p:nvSpPr>
        <p:spPr>
          <a:xfrm>
            <a:off x="1923348" y="2883252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chemeClr val="accent1"/>
                </a:solidFill>
                <a:latin typeface="Courier New" panose="02070309020205020404" pitchFamily="49" charset="0"/>
                <a:ea typeface="Artifakt Element" panose="020B0503050000020004" pitchFamily="34" charset="0"/>
                <a:cs typeface="Courier New" panose="02070309020205020404" pitchFamily="49" charset="0"/>
              </a:rPr>
              <a:t>dof</a:t>
            </a:r>
            <a:endParaRPr lang="de-DE" b="1" dirty="0">
              <a:solidFill>
                <a:schemeClr val="accent1"/>
              </a:solidFill>
              <a:latin typeface="Courier New" panose="02070309020205020404" pitchFamily="49" charset="0"/>
              <a:ea typeface="Artifakt Element" panose="020B0503050000020004" pitchFamily="34" charset="0"/>
              <a:cs typeface="Courier New" panose="02070309020205020404" pitchFamily="49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3A792A3F-5CBC-4B83-8F7F-345EAE099489}"/>
              </a:ext>
            </a:extLst>
          </p:cNvPr>
          <p:cNvSpPr txBox="1"/>
          <p:nvPr/>
        </p:nvSpPr>
        <p:spPr>
          <a:xfrm>
            <a:off x="3175885" y="2883252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chemeClr val="accent1"/>
                </a:solidFill>
                <a:latin typeface="Courier New" panose="02070309020205020404" pitchFamily="49" charset="0"/>
                <a:ea typeface="Artifakt Element" panose="020B0503050000020004" pitchFamily="34" charset="0"/>
                <a:cs typeface="Courier New" panose="02070309020205020404" pitchFamily="49" charset="0"/>
              </a:rPr>
              <a:t>type</a:t>
            </a: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770B72DA-B43D-44C6-871C-B69D7F31F5FB}"/>
              </a:ext>
            </a:extLst>
          </p:cNvPr>
          <p:cNvCxnSpPr>
            <a:cxnSpLocks/>
          </p:cNvCxnSpPr>
          <p:nvPr/>
        </p:nvCxnSpPr>
        <p:spPr>
          <a:xfrm>
            <a:off x="5585330" y="1758829"/>
            <a:ext cx="0" cy="14937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3A1C7129-9243-4E6C-9816-C82731C5F181}"/>
              </a:ext>
            </a:extLst>
          </p:cNvPr>
          <p:cNvSpPr txBox="1"/>
          <p:nvPr/>
        </p:nvSpPr>
        <p:spPr>
          <a:xfrm rot="16200000">
            <a:off x="5130070" y="2295947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b="1">
                <a:solidFill>
                  <a:schemeClr val="accent1"/>
                </a:solidFill>
                <a:latin typeface="Courier New" panose="02070309020205020404" pitchFamily="49" charset="0"/>
                <a:ea typeface="Artifakt Element" panose="020B0503050000020004" pitchFamily="34" charset="0"/>
                <a:cs typeface="Courier New" panose="02070309020205020404" pitchFamily="49" charset="0"/>
              </a:defRPr>
            </a:lvl1pPr>
          </a:lstStyle>
          <a:p>
            <a:r>
              <a:rPr lang="de-DE" dirty="0" err="1"/>
              <a:t>dof</a:t>
            </a:r>
            <a:endParaRPr lang="de-DE" dirty="0"/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34ADFD6C-48C6-448A-8771-89C395BF721E}"/>
              </a:ext>
            </a:extLst>
          </p:cNvPr>
          <p:cNvSpPr txBox="1"/>
          <p:nvPr/>
        </p:nvSpPr>
        <p:spPr>
          <a:xfrm>
            <a:off x="5083867" y="3572544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b="1">
                <a:solidFill>
                  <a:schemeClr val="accent1"/>
                </a:solidFill>
                <a:latin typeface="Courier New" panose="02070309020205020404" pitchFamily="49" charset="0"/>
                <a:ea typeface="Artifakt Element" panose="020B0503050000020004" pitchFamily="34" charset="0"/>
                <a:cs typeface="Courier New" panose="02070309020205020404" pitchFamily="49" charset="0"/>
              </a:defRPr>
            </a:lvl1pPr>
          </a:lstStyle>
          <a:p>
            <a:r>
              <a:rPr lang="de-DE" dirty="0" err="1"/>
              <a:t>xdata</a:t>
            </a:r>
            <a:endParaRPr lang="de-DE" dirty="0"/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87B46B5F-968C-4B8A-ADF0-338B906C5D5C}"/>
              </a:ext>
            </a:extLst>
          </p:cNvPr>
          <p:cNvSpPr txBox="1"/>
          <p:nvPr/>
        </p:nvSpPr>
        <p:spPr>
          <a:xfrm>
            <a:off x="7139044" y="1158537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b="1">
                <a:solidFill>
                  <a:schemeClr val="accent1"/>
                </a:solidFill>
                <a:latin typeface="Courier New" panose="02070309020205020404" pitchFamily="49" charset="0"/>
                <a:ea typeface="Artifakt Element" panose="020B0503050000020004" pitchFamily="34" charset="0"/>
                <a:cs typeface="Courier New" panose="02070309020205020404" pitchFamily="49" charset="0"/>
              </a:defRPr>
            </a:lvl1pPr>
          </a:lstStyle>
          <a:p>
            <a:r>
              <a:rPr lang="de-DE" dirty="0" err="1"/>
              <a:t>ydata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848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A51A6DD6-5430-458D-8BA4-A51D4DA1D5F7}"/>
                  </a:ext>
                </a:extLst>
              </p:cNvPr>
              <p:cNvSpPr txBox="1"/>
              <p:nvPr/>
            </p:nvSpPr>
            <p:spPr>
              <a:xfrm>
                <a:off x="2730142" y="512763"/>
                <a:ext cx="2283767" cy="106176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A51A6DD6-5430-458D-8BA4-A51D4DA1D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0142" y="512763"/>
                <a:ext cx="2283767" cy="10617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A58D1697-CAC0-4C3F-BA15-407F0F58CB4A}"/>
                  </a:ext>
                </a:extLst>
              </p:cNvPr>
              <p:cNvSpPr txBox="1"/>
              <p:nvPr/>
            </p:nvSpPr>
            <p:spPr>
              <a:xfrm>
                <a:off x="2146699" y="1126636"/>
                <a:ext cx="2283767" cy="10617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A58D1697-CAC0-4C3F-BA15-407F0F58C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6699" y="1126636"/>
                <a:ext cx="2283767" cy="10617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221F85D-7376-4102-94EE-19C6C9635DED}"/>
                  </a:ext>
                </a:extLst>
              </p:cNvPr>
              <p:cNvSpPr txBox="1"/>
              <p:nvPr/>
            </p:nvSpPr>
            <p:spPr>
              <a:xfrm>
                <a:off x="1854144" y="1395999"/>
                <a:ext cx="2283767" cy="106176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221F85D-7376-4102-94EE-19C6C9635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4144" y="1395999"/>
                <a:ext cx="2283767" cy="10617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379BEA00-2A2D-48E8-9BC4-4C4C26F7F4C2}"/>
                  </a:ext>
                </a:extLst>
              </p:cNvPr>
              <p:cNvSpPr txBox="1"/>
              <p:nvPr/>
            </p:nvSpPr>
            <p:spPr>
              <a:xfrm>
                <a:off x="1588259" y="1661175"/>
                <a:ext cx="2283767" cy="10617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379BEA00-2A2D-48E8-9BC4-4C4C26F7F4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8259" y="1661175"/>
                <a:ext cx="2283767" cy="10617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BE225338-5C9E-4FCE-BA32-9D32269942DF}"/>
                  </a:ext>
                </a:extLst>
              </p:cNvPr>
              <p:cNvSpPr txBox="1"/>
              <p:nvPr/>
            </p:nvSpPr>
            <p:spPr>
              <a:xfrm>
                <a:off x="1345128" y="1886727"/>
                <a:ext cx="2283767" cy="10617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/>
                              <m:e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𝑀𝑁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BE225338-5C9E-4FCE-BA32-9D32269942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5128" y="1886727"/>
                <a:ext cx="2283767" cy="10617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49BC6C79-526A-4D87-B132-B3A00A6F2041}"/>
              </a:ext>
            </a:extLst>
          </p:cNvPr>
          <p:cNvCxnSpPr>
            <a:cxnSpLocks/>
          </p:cNvCxnSpPr>
          <p:nvPr/>
        </p:nvCxnSpPr>
        <p:spPr>
          <a:xfrm>
            <a:off x="1215259" y="1926882"/>
            <a:ext cx="0" cy="10033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7825E4AC-9C9F-4A41-9DAE-66BF91DBDF56}"/>
              </a:ext>
            </a:extLst>
          </p:cNvPr>
          <p:cNvSpPr txBox="1"/>
          <p:nvPr/>
        </p:nvSpPr>
        <p:spPr>
          <a:xfrm>
            <a:off x="1927347" y="3081019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excdof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BB32E59-CBEA-4957-BE6E-46A143DB697B}"/>
              </a:ext>
            </a:extLst>
          </p:cNvPr>
          <p:cNvSpPr txBox="1"/>
          <p:nvPr/>
        </p:nvSpPr>
        <p:spPr>
          <a:xfrm rot="16200000">
            <a:off x="459752" y="2232944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resdof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6D41D7EF-4144-47CB-9D11-A17FAD1EECC1}"/>
              </a:ext>
            </a:extLst>
          </p:cNvPr>
          <p:cNvCxnSpPr>
            <a:cxnSpLocks/>
          </p:cNvCxnSpPr>
          <p:nvPr/>
        </p:nvCxnSpPr>
        <p:spPr>
          <a:xfrm>
            <a:off x="1510156" y="3081019"/>
            <a:ext cx="18786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B54B41BF-ABEF-4A56-B6F0-F516A4CCC1E2}"/>
              </a:ext>
            </a:extLst>
          </p:cNvPr>
          <p:cNvCxnSpPr>
            <a:cxnSpLocks/>
          </p:cNvCxnSpPr>
          <p:nvPr/>
        </p:nvCxnSpPr>
        <p:spPr>
          <a:xfrm flipV="1">
            <a:off x="3645189" y="1661175"/>
            <a:ext cx="1368720" cy="124781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DF09041D-5EBD-4A99-A37E-2409E0E3F66B}"/>
                  </a:ext>
                </a:extLst>
              </p:cNvPr>
              <p:cNvSpPr txBox="1"/>
              <p:nvPr/>
            </p:nvSpPr>
            <p:spPr>
              <a:xfrm>
                <a:off x="4350049" y="2428543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DF09041D-5EBD-4A99-A37E-2409E0E3F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049" y="2428543"/>
                <a:ext cx="326949" cy="276999"/>
              </a:xfrm>
              <a:prstGeom prst="rect">
                <a:avLst/>
              </a:prstGeom>
              <a:blipFill>
                <a:blip r:embed="rId7"/>
                <a:stretch>
                  <a:fillRect l="-11321" r="-7547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8F8C1F61-4AB8-4609-824C-B1849FAFFFF7}"/>
                  </a:ext>
                </a:extLst>
              </p:cNvPr>
              <p:cNvSpPr txBox="1"/>
              <p:nvPr/>
            </p:nvSpPr>
            <p:spPr>
              <a:xfrm>
                <a:off x="3780930" y="2948493"/>
                <a:ext cx="3216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8F8C1F61-4AB8-4609-824C-B1849FAFF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0930" y="2948493"/>
                <a:ext cx="321627" cy="276999"/>
              </a:xfrm>
              <a:prstGeom prst="rect">
                <a:avLst/>
              </a:prstGeom>
              <a:blipFill>
                <a:blip r:embed="rId8"/>
                <a:stretch>
                  <a:fillRect l="-11321" r="-7547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94F64E4-81E5-49B3-99E3-1DD7502966EB}"/>
                  </a:ext>
                </a:extLst>
              </p:cNvPr>
              <p:cNvSpPr txBox="1"/>
              <p:nvPr/>
            </p:nvSpPr>
            <p:spPr>
              <a:xfrm>
                <a:off x="4061548" y="2679485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94F64E4-81E5-49B3-99E3-1DD750296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548" y="2679485"/>
                <a:ext cx="326949" cy="276999"/>
              </a:xfrm>
              <a:prstGeom prst="rect">
                <a:avLst/>
              </a:prstGeom>
              <a:blipFill>
                <a:blip r:embed="rId9"/>
                <a:stretch>
                  <a:fillRect l="-11111" r="-7407" b="-1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Verbinder: gekrümmt 26">
            <a:extLst>
              <a:ext uri="{FF2B5EF4-FFF2-40B4-BE49-F238E27FC236}">
                <a16:creationId xmlns:a16="http://schemas.microsoft.com/office/drawing/2014/main" id="{1C9F06D6-EB83-4C04-99AF-B4ABF9983288}"/>
              </a:ext>
            </a:extLst>
          </p:cNvPr>
          <p:cNvCxnSpPr/>
          <p:nvPr/>
        </p:nvCxnSpPr>
        <p:spPr>
          <a:xfrm rot="10800000">
            <a:off x="3606055" y="2948493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er: gekrümmt 27">
            <a:extLst>
              <a:ext uri="{FF2B5EF4-FFF2-40B4-BE49-F238E27FC236}">
                <a16:creationId xmlns:a16="http://schemas.microsoft.com/office/drawing/2014/main" id="{C7F68E75-3632-48A6-9ACE-825CBF622367}"/>
              </a:ext>
            </a:extLst>
          </p:cNvPr>
          <p:cNvCxnSpPr/>
          <p:nvPr/>
        </p:nvCxnSpPr>
        <p:spPr>
          <a:xfrm rot="10800000">
            <a:off x="4151647" y="2460813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Verbinder: gekrümmt 28">
            <a:extLst>
              <a:ext uri="{FF2B5EF4-FFF2-40B4-BE49-F238E27FC236}">
                <a16:creationId xmlns:a16="http://schemas.microsoft.com/office/drawing/2014/main" id="{41342DA6-C5D2-473D-8374-1795B60DE72F}"/>
              </a:ext>
            </a:extLst>
          </p:cNvPr>
          <p:cNvCxnSpPr/>
          <p:nvPr/>
        </p:nvCxnSpPr>
        <p:spPr>
          <a:xfrm rot="10800000">
            <a:off x="3883423" y="2713797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B2005827-41F8-49C5-ABBB-FBDE600FA29C}"/>
                  </a:ext>
                </a:extLst>
              </p:cNvPr>
              <p:cNvSpPr txBox="1"/>
              <p:nvPr/>
            </p:nvSpPr>
            <p:spPr>
              <a:xfrm>
                <a:off x="5253397" y="1569126"/>
                <a:ext cx="842603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𝑁𝑑𝑒𝑝𝑡h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B2005827-41F8-49C5-ABBB-FBDE600FA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397" y="1569126"/>
                <a:ext cx="842603" cy="298415"/>
              </a:xfrm>
              <a:prstGeom prst="rect">
                <a:avLst/>
              </a:prstGeom>
              <a:blipFill>
                <a:blip r:embed="rId10"/>
                <a:stretch>
                  <a:fillRect l="-3623" r="-4348" b="-265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Verbinder: gekrümmt 30">
            <a:extLst>
              <a:ext uri="{FF2B5EF4-FFF2-40B4-BE49-F238E27FC236}">
                <a16:creationId xmlns:a16="http://schemas.microsoft.com/office/drawing/2014/main" id="{E431B020-99A7-4443-8C9B-E776D7066A59}"/>
              </a:ext>
            </a:extLst>
          </p:cNvPr>
          <p:cNvCxnSpPr/>
          <p:nvPr/>
        </p:nvCxnSpPr>
        <p:spPr>
          <a:xfrm rot="10800000">
            <a:off x="5054995" y="1601396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>
            <a:extLst>
              <a:ext uri="{FF2B5EF4-FFF2-40B4-BE49-F238E27FC236}">
                <a16:creationId xmlns:a16="http://schemas.microsoft.com/office/drawing/2014/main" id="{EA844A40-7D90-4925-9629-064417035794}"/>
              </a:ext>
            </a:extLst>
          </p:cNvPr>
          <p:cNvSpPr txBox="1"/>
          <p:nvPr/>
        </p:nvSpPr>
        <p:spPr>
          <a:xfrm>
            <a:off x="1411989" y="3832074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DynamicMatrix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9B4A32CB-C86F-4F3C-A360-D3008CA04624}"/>
              </a:ext>
            </a:extLst>
          </p:cNvPr>
          <p:cNvSpPr txBox="1"/>
          <p:nvPr/>
        </p:nvSpPr>
        <p:spPr>
          <a:xfrm>
            <a:off x="8730038" y="3298274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xdata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data_axis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0F3D1DF2-3847-40FE-9BF6-3ECE519D1482}"/>
                  </a:ext>
                </a:extLst>
              </p:cNvPr>
              <p:cNvSpPr txBox="1"/>
              <p:nvPr/>
            </p:nvSpPr>
            <p:spPr>
              <a:xfrm>
                <a:off x="7274835" y="1172428"/>
                <a:ext cx="4087594" cy="1736566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 smtClean="0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𝑁𝑠𝑖𝑔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  <m:eqArr>
                            <m:eqArr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  <m:r>
                            <a:rPr lang="de-DE" i="1" smtClean="0">
                              <a:latin typeface="Cambria Math" panose="02040503050406030204" pitchFamily="18" charset="0"/>
                            </a:rPr>
                            <m:t>⋯</m:t>
                          </m:r>
                          <m:eqArr>
                            <m:eqArr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/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𝑠𝑖𝑔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𝑁𝑑𝑒𝑝𝑡h</m:t>
                                  </m:r>
                                </m:sub>
                              </m:s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0F3D1DF2-3847-40FE-9BF6-3ECE519D14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4835" y="1172428"/>
                <a:ext cx="4087594" cy="17365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BE0F1F7-1555-4E5F-94BC-E5699336C5C1}"/>
              </a:ext>
            </a:extLst>
          </p:cNvPr>
          <p:cNvCxnSpPr>
            <a:cxnSpLocks/>
          </p:cNvCxnSpPr>
          <p:nvPr/>
        </p:nvCxnSpPr>
        <p:spPr>
          <a:xfrm>
            <a:off x="7702113" y="2999558"/>
            <a:ext cx="327909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9B59CD1F-BBB3-4F77-8DEC-7792251AD244}"/>
                  </a:ext>
                </a:extLst>
              </p:cNvPr>
              <p:cNvSpPr txBox="1"/>
              <p:nvPr/>
            </p:nvSpPr>
            <p:spPr>
              <a:xfrm>
                <a:off x="10311760" y="2999859"/>
                <a:ext cx="842603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𝑁𝑑𝑒𝑝𝑡h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9B59CD1F-BBB3-4F77-8DEC-7792251AD2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1760" y="2999859"/>
                <a:ext cx="842603" cy="298415"/>
              </a:xfrm>
              <a:prstGeom prst="rect">
                <a:avLst/>
              </a:prstGeom>
              <a:blipFill>
                <a:blip r:embed="rId12"/>
                <a:stretch>
                  <a:fillRect l="-3623" r="-4348" b="-265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D97181A8-D1EF-49C1-9E6B-3DFB353C1775}"/>
                  </a:ext>
                </a:extLst>
              </p:cNvPr>
              <p:cNvSpPr txBox="1"/>
              <p:nvPr/>
            </p:nvSpPr>
            <p:spPr>
              <a:xfrm>
                <a:off x="7868121" y="3001036"/>
                <a:ext cx="3216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D97181A8-D1EF-49C1-9E6B-3DFB353C1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8121" y="3001036"/>
                <a:ext cx="321627" cy="276999"/>
              </a:xfrm>
              <a:prstGeom prst="rect">
                <a:avLst/>
              </a:prstGeom>
              <a:blipFill>
                <a:blip r:embed="rId13"/>
                <a:stretch>
                  <a:fillRect l="-11538" r="-7692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47DEFF95-9108-400A-ACD8-4EB9C7499327}"/>
                  </a:ext>
                </a:extLst>
              </p:cNvPr>
              <p:cNvSpPr txBox="1"/>
              <p:nvPr/>
            </p:nvSpPr>
            <p:spPr>
              <a:xfrm>
                <a:off x="8811957" y="3006486"/>
                <a:ext cx="3269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47DEFF95-9108-400A-ACD8-4EB9C7499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1957" y="3006486"/>
                <a:ext cx="326949" cy="276999"/>
              </a:xfrm>
              <a:prstGeom prst="rect">
                <a:avLst/>
              </a:prstGeom>
              <a:blipFill>
                <a:blip r:embed="rId14"/>
                <a:stretch>
                  <a:fillRect l="-11321" r="-7547" b="-15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7A692EDD-E3AB-4AC3-A9D0-5BF94EE90ACC}"/>
              </a:ext>
            </a:extLst>
          </p:cNvPr>
          <p:cNvCxnSpPr/>
          <p:nvPr/>
        </p:nvCxnSpPr>
        <p:spPr>
          <a:xfrm>
            <a:off x="7945930" y="2953838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8CF821BB-B3AA-45A6-8B7E-06B3DC25C21E}"/>
              </a:ext>
            </a:extLst>
          </p:cNvPr>
          <p:cNvCxnSpPr/>
          <p:nvPr/>
        </p:nvCxnSpPr>
        <p:spPr>
          <a:xfrm>
            <a:off x="8912146" y="2950790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9D9D481C-BAC6-4CE9-81E5-ACC6D9B2D066}"/>
              </a:ext>
            </a:extLst>
          </p:cNvPr>
          <p:cNvCxnSpPr/>
          <p:nvPr/>
        </p:nvCxnSpPr>
        <p:spPr>
          <a:xfrm>
            <a:off x="10436146" y="2956886"/>
            <a:ext cx="0" cy="822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>
            <a:extLst>
              <a:ext uri="{FF2B5EF4-FFF2-40B4-BE49-F238E27FC236}">
                <a16:creationId xmlns:a16="http://schemas.microsoft.com/office/drawing/2014/main" id="{B4F73E1C-B8B4-459E-A49F-8BAAF4B3C12C}"/>
              </a:ext>
            </a:extLst>
          </p:cNvPr>
          <p:cNvSpPr txBox="1"/>
          <p:nvPr/>
        </p:nvSpPr>
        <p:spPr>
          <a:xfrm rot="16200000">
            <a:off x="6718662" y="185604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dof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EA648FF7-C867-4FB2-BFE0-DB00EAE20F2B}"/>
              </a:ext>
            </a:extLst>
          </p:cNvPr>
          <p:cNvSpPr txBox="1"/>
          <p:nvPr/>
        </p:nvSpPr>
        <p:spPr>
          <a:xfrm>
            <a:off x="6294340" y="755203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ydata</a:t>
            </a:r>
            <a:endParaRPr lang="de-DE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42" name="Verbinder: gekrümmt 41">
            <a:extLst>
              <a:ext uri="{FF2B5EF4-FFF2-40B4-BE49-F238E27FC236}">
                <a16:creationId xmlns:a16="http://schemas.microsoft.com/office/drawing/2014/main" id="{A34E9D08-2CC9-4A2A-8D46-FE6367C248E0}"/>
              </a:ext>
            </a:extLst>
          </p:cNvPr>
          <p:cNvCxnSpPr/>
          <p:nvPr/>
        </p:nvCxnSpPr>
        <p:spPr>
          <a:xfrm rot="10800000">
            <a:off x="7072937" y="1086435"/>
            <a:ext cx="210312" cy="76201"/>
          </a:xfrm>
          <a:prstGeom prst="curvedConnector3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146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hteck 48">
            <a:extLst>
              <a:ext uri="{FF2B5EF4-FFF2-40B4-BE49-F238E27FC236}">
                <a16:creationId xmlns:a16="http://schemas.microsoft.com/office/drawing/2014/main" id="{BF9E74D1-6BE1-44C5-8D48-D3F8CF5ED8A4}"/>
              </a:ext>
            </a:extLst>
          </p:cNvPr>
          <p:cNvSpPr/>
          <p:nvPr/>
        </p:nvSpPr>
        <p:spPr>
          <a:xfrm>
            <a:off x="951090" y="1271017"/>
            <a:ext cx="8028318" cy="4137596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>
                <a:solidFill>
                  <a:schemeClr val="tx1"/>
                </a:solidFill>
              </a:rPr>
              <a:t>pyva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E32DF20-6CF5-44BD-ADF1-4CF1D5028239}"/>
              </a:ext>
            </a:extLst>
          </p:cNvPr>
          <p:cNvSpPr/>
          <p:nvPr/>
        </p:nvSpPr>
        <p:spPr>
          <a:xfrm>
            <a:off x="1138879" y="3109944"/>
            <a:ext cx="7708392" cy="16258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>
                <a:solidFill>
                  <a:schemeClr val="tx1"/>
                </a:solidFill>
              </a:rPr>
              <a:t>sub-packages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C90A24B-E3CA-47AE-9A53-D39161B18C32}"/>
              </a:ext>
            </a:extLst>
          </p:cNvPr>
          <p:cNvSpPr/>
          <p:nvPr/>
        </p:nvSpPr>
        <p:spPr>
          <a:xfrm>
            <a:off x="1138879" y="1717746"/>
            <a:ext cx="7708392" cy="1292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/>
              <a:t>models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EE018BC-E134-4B95-9CC7-C9461C27EC7A}"/>
              </a:ext>
            </a:extLst>
          </p:cNvPr>
          <p:cNvSpPr/>
          <p:nvPr/>
        </p:nvSpPr>
        <p:spPr>
          <a:xfrm>
            <a:off x="1248664" y="4827601"/>
            <a:ext cx="1786687" cy="480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/>
              <a:t>useful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82AB119-4DD9-4E59-856C-36305DF9CD58}"/>
              </a:ext>
            </a:extLst>
          </p:cNvPr>
          <p:cNvSpPr/>
          <p:nvPr/>
        </p:nvSpPr>
        <p:spPr>
          <a:xfrm>
            <a:off x="1323042" y="2153838"/>
            <a:ext cx="1712313" cy="7239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FEM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A9C85266-6A1A-43A1-861D-EA68937F8768}"/>
              </a:ext>
            </a:extLst>
          </p:cNvPr>
          <p:cNvSpPr/>
          <p:nvPr/>
        </p:nvSpPr>
        <p:spPr>
          <a:xfrm>
            <a:off x="3212953" y="2153838"/>
            <a:ext cx="1712313" cy="7448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VAmodel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EBCC075D-18CF-4C6A-A801-BDEB6B66B517}"/>
              </a:ext>
            </a:extLst>
          </p:cNvPr>
          <p:cNvSpPr/>
          <p:nvPr/>
        </p:nvSpPr>
        <p:spPr>
          <a:xfrm>
            <a:off x="5102864" y="2153838"/>
            <a:ext cx="1712313" cy="7239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TMmodel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77F4C45-DA71-449A-A963-D2051933D882}"/>
              </a:ext>
            </a:extLst>
          </p:cNvPr>
          <p:cNvSpPr/>
          <p:nvPr/>
        </p:nvSpPr>
        <p:spPr>
          <a:xfrm>
            <a:off x="6992774" y="2153838"/>
            <a:ext cx="1712313" cy="7448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HybridModel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906F85F4-3A1C-4C76-8826-68C0234C75EB}"/>
              </a:ext>
            </a:extLst>
          </p:cNvPr>
          <p:cNvSpPr/>
          <p:nvPr/>
        </p:nvSpPr>
        <p:spPr>
          <a:xfrm>
            <a:off x="3175765" y="3564335"/>
            <a:ext cx="1786687" cy="478726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coupling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61739F2E-A68C-4D6F-BEDA-14143BC3B5D3}"/>
              </a:ext>
            </a:extLst>
          </p:cNvPr>
          <p:cNvSpPr/>
          <p:nvPr/>
        </p:nvSpPr>
        <p:spPr>
          <a:xfrm>
            <a:off x="3175764" y="4148658"/>
            <a:ext cx="1786687" cy="478726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loads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5779DF7-7ECE-443F-AA92-9305C59EC234}"/>
              </a:ext>
            </a:extLst>
          </p:cNvPr>
          <p:cNvSpPr/>
          <p:nvPr/>
        </p:nvSpPr>
        <p:spPr>
          <a:xfrm>
            <a:off x="1248666" y="4142289"/>
            <a:ext cx="1786687" cy="478726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properties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625A4C4C-948B-43D1-9BE1-09B775FDFFFD}"/>
              </a:ext>
            </a:extLst>
          </p:cNvPr>
          <p:cNvSpPr/>
          <p:nvPr/>
        </p:nvSpPr>
        <p:spPr>
          <a:xfrm>
            <a:off x="1248665" y="3556577"/>
            <a:ext cx="1786687" cy="478726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systems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EBCD1B33-1EE3-4CA4-99EA-61DC5EA50FB1}"/>
              </a:ext>
            </a:extLst>
          </p:cNvPr>
          <p:cNvSpPr/>
          <p:nvPr/>
        </p:nvSpPr>
        <p:spPr>
          <a:xfrm>
            <a:off x="5102864" y="3571683"/>
            <a:ext cx="1712314" cy="1058475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data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729C2F8-7B0F-40B2-A549-49440D517F7E}"/>
              </a:ext>
            </a:extLst>
          </p:cNvPr>
          <p:cNvSpPr/>
          <p:nvPr/>
        </p:nvSpPr>
        <p:spPr>
          <a:xfrm>
            <a:off x="6975067" y="3578053"/>
            <a:ext cx="1712314" cy="1058475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geometry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BF2B3C1-4CD6-4F49-B0FE-BF349D85C00F}"/>
              </a:ext>
            </a:extLst>
          </p:cNvPr>
          <p:cNvSpPr/>
          <p:nvPr/>
        </p:nvSpPr>
        <p:spPr>
          <a:xfrm>
            <a:off x="9139298" y="2929967"/>
            <a:ext cx="179629" cy="193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60E59184-8B7B-4189-AFB2-C8F64D1FE966}"/>
              </a:ext>
            </a:extLst>
          </p:cNvPr>
          <p:cNvSpPr/>
          <p:nvPr/>
        </p:nvSpPr>
        <p:spPr>
          <a:xfrm>
            <a:off x="9139298" y="3325793"/>
            <a:ext cx="179629" cy="193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DC78958E-D31F-45FA-A8BD-E6FA56DFA835}"/>
              </a:ext>
            </a:extLst>
          </p:cNvPr>
          <p:cNvSpPr/>
          <p:nvPr/>
        </p:nvSpPr>
        <p:spPr>
          <a:xfrm>
            <a:off x="9139298" y="3721620"/>
            <a:ext cx="179629" cy="193350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30B1809A-BBAE-4009-888F-9E4DBDA8B1A9}"/>
              </a:ext>
            </a:extLst>
          </p:cNvPr>
          <p:cNvSpPr/>
          <p:nvPr/>
        </p:nvSpPr>
        <p:spPr>
          <a:xfrm>
            <a:off x="9139297" y="2534141"/>
            <a:ext cx="179629" cy="193350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985F702-26A8-485F-9A0B-A0E7272B5901}"/>
              </a:ext>
            </a:extLst>
          </p:cNvPr>
          <p:cNvSpPr txBox="1"/>
          <p:nvPr/>
        </p:nvSpPr>
        <p:spPr>
          <a:xfrm>
            <a:off x="9350721" y="2331695"/>
            <a:ext cx="1352165" cy="1711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package</a:t>
            </a:r>
          </a:p>
          <a:p>
            <a:pPr>
              <a:lnSpc>
                <a:spcPct val="150000"/>
              </a:lnSpc>
            </a:pPr>
            <a:r>
              <a:rPr lang="en-GB" dirty="0"/>
              <a:t>module</a:t>
            </a:r>
          </a:p>
          <a:p>
            <a:pPr>
              <a:lnSpc>
                <a:spcPct val="150000"/>
              </a:lnSpc>
            </a:pPr>
            <a:r>
              <a:rPr lang="en-GB" dirty="0"/>
              <a:t>main class</a:t>
            </a:r>
          </a:p>
          <a:p>
            <a:pPr>
              <a:lnSpc>
                <a:spcPct val="150000"/>
              </a:lnSpc>
            </a:pPr>
            <a:r>
              <a:rPr lang="en-GB" dirty="0"/>
              <a:t>sub-package</a:t>
            </a:r>
          </a:p>
        </p:txBody>
      </p:sp>
    </p:spTree>
    <p:extLst>
      <p:ext uri="{BB962C8B-B14F-4D97-AF65-F5344CB8AC3E}">
        <p14:creationId xmlns:p14="http://schemas.microsoft.com/office/powerpoint/2010/main" val="52070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C90A24B-E3CA-47AE-9A53-D39161B18C32}"/>
              </a:ext>
            </a:extLst>
          </p:cNvPr>
          <p:cNvSpPr/>
          <p:nvPr/>
        </p:nvSpPr>
        <p:spPr>
          <a:xfrm>
            <a:off x="2057400" y="1371599"/>
            <a:ext cx="7708392" cy="4501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dirty="0" err="1"/>
              <a:t>HybridModel</a:t>
            </a:r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BCA6993-254A-4CA6-86BD-030794E75031}"/>
              </a:ext>
            </a:extLst>
          </p:cNvPr>
          <p:cNvSpPr/>
          <p:nvPr/>
        </p:nvSpPr>
        <p:spPr>
          <a:xfrm>
            <a:off x="3907505" y="1794509"/>
            <a:ext cx="3901471" cy="39558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dirty="0"/>
              <a:t>System</a:t>
            </a:r>
          </a:p>
          <a:p>
            <a:pPr algn="ctr">
              <a:tabLst>
                <a:tab pos="895350" algn="ctr"/>
                <a:tab pos="2781300" algn="ctr"/>
              </a:tabLst>
            </a:pPr>
            <a:r>
              <a:rPr lang="de-DE" dirty="0" err="1"/>
              <a:t>deterministic</a:t>
            </a:r>
            <a:r>
              <a:rPr lang="de-DE" dirty="0"/>
              <a:t>	</a:t>
            </a:r>
            <a:r>
              <a:rPr lang="de-DE" dirty="0" err="1"/>
              <a:t>random</a:t>
            </a:r>
            <a:endParaRPr lang="de-DE" dirty="0"/>
          </a:p>
          <a:p>
            <a:pPr algn="ctr">
              <a:tabLst>
                <a:tab pos="715963" algn="ctr"/>
                <a:tab pos="2781300" algn="ctr"/>
              </a:tabLst>
            </a:pPr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B21AE5CD-93A8-4A1D-9943-9ED30B0022A7}"/>
              </a:ext>
            </a:extLst>
          </p:cNvPr>
          <p:cNvSpPr/>
          <p:nvPr/>
        </p:nvSpPr>
        <p:spPr>
          <a:xfrm>
            <a:off x="2179718" y="2784833"/>
            <a:ext cx="1348738" cy="898898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Loads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EE018BC-E134-4B95-9CC7-C9461C27EC7A}"/>
              </a:ext>
            </a:extLst>
          </p:cNvPr>
          <p:cNvSpPr/>
          <p:nvPr/>
        </p:nvSpPr>
        <p:spPr>
          <a:xfrm>
            <a:off x="8322945" y="3987427"/>
            <a:ext cx="1301566" cy="1172718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Response</a:t>
            </a:r>
          </a:p>
        </p:txBody>
      </p:sp>
      <p:sp>
        <p:nvSpPr>
          <p:cNvPr id="34" name="Pfeil: nach rechts 33">
            <a:extLst>
              <a:ext uri="{FF2B5EF4-FFF2-40B4-BE49-F238E27FC236}">
                <a16:creationId xmlns:a16="http://schemas.microsoft.com/office/drawing/2014/main" id="{EE4AE572-D9E1-42AE-9F9E-B5C95BFC77D2}"/>
              </a:ext>
            </a:extLst>
          </p:cNvPr>
          <p:cNvSpPr/>
          <p:nvPr/>
        </p:nvSpPr>
        <p:spPr>
          <a:xfrm>
            <a:off x="7808976" y="4422910"/>
            <a:ext cx="513969" cy="30175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Pfeil: nach rechts 34">
            <a:extLst>
              <a:ext uri="{FF2B5EF4-FFF2-40B4-BE49-F238E27FC236}">
                <a16:creationId xmlns:a16="http://schemas.microsoft.com/office/drawing/2014/main" id="{19254F8F-E3DD-42A4-A963-433E8853E79B}"/>
              </a:ext>
            </a:extLst>
          </p:cNvPr>
          <p:cNvSpPr/>
          <p:nvPr/>
        </p:nvSpPr>
        <p:spPr>
          <a:xfrm>
            <a:off x="3589606" y="3083406"/>
            <a:ext cx="513969" cy="30175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E32DF20-6CF5-44BD-ADF1-4CF1D5028239}"/>
              </a:ext>
            </a:extLst>
          </p:cNvPr>
          <p:cNvSpPr/>
          <p:nvPr/>
        </p:nvSpPr>
        <p:spPr>
          <a:xfrm>
            <a:off x="6235860" y="2422689"/>
            <a:ext cx="1478998" cy="3233392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F30B9B8-9744-4015-B5B5-1AD12BFF17BB}"/>
              </a:ext>
            </a:extLst>
          </p:cNvPr>
          <p:cNvSpPr/>
          <p:nvPr/>
        </p:nvSpPr>
        <p:spPr>
          <a:xfrm>
            <a:off x="6299838" y="4409687"/>
            <a:ext cx="1348738" cy="1172718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SEA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System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19AECB0-C582-44C1-8AD3-211B20587862}"/>
              </a:ext>
            </a:extLst>
          </p:cNvPr>
          <p:cNvSpPr/>
          <p:nvPr/>
        </p:nvSpPr>
        <p:spPr>
          <a:xfrm>
            <a:off x="6304970" y="2647923"/>
            <a:ext cx="1348738" cy="1172718"/>
          </a:xfrm>
          <a:prstGeom prst="rect">
            <a:avLst/>
          </a:prstGeom>
          <a:solidFill>
            <a:srgbClr val="D7E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SEA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System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BF9E74D1-6BE1-44C5-8D48-D3F8CF5ED8A4}"/>
              </a:ext>
            </a:extLst>
          </p:cNvPr>
          <p:cNvSpPr/>
          <p:nvPr/>
        </p:nvSpPr>
        <p:spPr>
          <a:xfrm>
            <a:off x="4135747" y="2422689"/>
            <a:ext cx="1498865" cy="3223141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82AB119-4DD9-4E59-856C-36305DF9CD58}"/>
              </a:ext>
            </a:extLst>
          </p:cNvPr>
          <p:cNvSpPr/>
          <p:nvPr/>
        </p:nvSpPr>
        <p:spPr>
          <a:xfrm>
            <a:off x="4225854" y="2647923"/>
            <a:ext cx="1348738" cy="1172718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FEM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System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F9DBEB5-3F63-4039-8A04-A4FED410BC44}"/>
              </a:ext>
            </a:extLst>
          </p:cNvPr>
          <p:cNvSpPr/>
          <p:nvPr/>
        </p:nvSpPr>
        <p:spPr>
          <a:xfrm>
            <a:off x="4225888" y="4407000"/>
            <a:ext cx="1348738" cy="1172718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FEM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System</a:t>
            </a: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F4E3CBAF-4A31-4482-BFBA-4540CC4C1231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5574592" y="3234282"/>
            <a:ext cx="730378" cy="0"/>
          </a:xfrm>
          <a:prstGeom prst="straightConnector1">
            <a:avLst/>
          </a:prstGeom>
          <a:ln w="762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F103F896-7819-4960-82A0-1131FFDBEF03}"/>
              </a:ext>
            </a:extLst>
          </p:cNvPr>
          <p:cNvCxnSpPr>
            <a:cxnSpLocks/>
            <a:stCxn id="6" idx="3"/>
            <a:endCxn id="42" idx="1"/>
          </p:cNvCxnSpPr>
          <p:nvPr/>
        </p:nvCxnSpPr>
        <p:spPr>
          <a:xfrm>
            <a:off x="5574626" y="4993359"/>
            <a:ext cx="725212" cy="2687"/>
          </a:xfrm>
          <a:prstGeom prst="straightConnector1">
            <a:avLst/>
          </a:prstGeom>
          <a:ln w="762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15224D91-CB22-47EB-A702-1CB29EC9F6D3}"/>
              </a:ext>
            </a:extLst>
          </p:cNvPr>
          <p:cNvCxnSpPr>
            <a:cxnSpLocks/>
            <a:stCxn id="42" idx="0"/>
            <a:endCxn id="5" idx="2"/>
          </p:cNvCxnSpPr>
          <p:nvPr/>
        </p:nvCxnSpPr>
        <p:spPr>
          <a:xfrm flipV="1">
            <a:off x="6974207" y="3820641"/>
            <a:ext cx="5132" cy="589046"/>
          </a:xfrm>
          <a:prstGeom prst="straightConnector1">
            <a:avLst/>
          </a:prstGeom>
          <a:ln w="762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EA4ADAE4-CE76-4EA7-AEC5-450BE0B41D46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>
            <a:off x="4900223" y="3820641"/>
            <a:ext cx="34" cy="586359"/>
          </a:xfrm>
          <a:prstGeom prst="straightConnector1">
            <a:avLst/>
          </a:prstGeom>
          <a:ln w="762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eck 25">
            <a:extLst>
              <a:ext uri="{FF2B5EF4-FFF2-40B4-BE49-F238E27FC236}">
                <a16:creationId xmlns:a16="http://schemas.microsoft.com/office/drawing/2014/main" id="{A9C85266-6A1A-43A1-861D-EA68937F8768}"/>
              </a:ext>
            </a:extLst>
          </p:cNvPr>
          <p:cNvSpPr/>
          <p:nvPr/>
        </p:nvSpPr>
        <p:spPr>
          <a:xfrm>
            <a:off x="8275773" y="2784833"/>
            <a:ext cx="1348738" cy="898898"/>
          </a:xfrm>
          <a:prstGeom prst="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Loads</a:t>
            </a:r>
          </a:p>
        </p:txBody>
      </p:sp>
      <p:sp>
        <p:nvSpPr>
          <p:cNvPr id="27" name="Pfeil: nach rechts 26">
            <a:extLst>
              <a:ext uri="{FF2B5EF4-FFF2-40B4-BE49-F238E27FC236}">
                <a16:creationId xmlns:a16="http://schemas.microsoft.com/office/drawing/2014/main" id="{049D16FE-0D6C-4E29-8DEB-4A2D64FACAFB}"/>
              </a:ext>
            </a:extLst>
          </p:cNvPr>
          <p:cNvSpPr/>
          <p:nvPr/>
        </p:nvSpPr>
        <p:spPr>
          <a:xfrm rot="10800000">
            <a:off x="7674056" y="3083406"/>
            <a:ext cx="513969" cy="30175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Flussdiagramm: Alternativer Prozess 16">
            <a:extLst>
              <a:ext uri="{FF2B5EF4-FFF2-40B4-BE49-F238E27FC236}">
                <a16:creationId xmlns:a16="http://schemas.microsoft.com/office/drawing/2014/main" id="{B752520F-6649-4D7E-BDFC-53C30AAC34B9}"/>
              </a:ext>
            </a:extLst>
          </p:cNvPr>
          <p:cNvSpPr/>
          <p:nvPr/>
        </p:nvSpPr>
        <p:spPr>
          <a:xfrm>
            <a:off x="6034593" y="3994098"/>
            <a:ext cx="836509" cy="23944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GB" sz="1400" dirty="0"/>
              <a:t>junction</a:t>
            </a:r>
          </a:p>
        </p:txBody>
      </p:sp>
      <p:sp>
        <p:nvSpPr>
          <p:cNvPr id="29" name="Flussdiagramm: Alternativer Prozess 28">
            <a:extLst>
              <a:ext uri="{FF2B5EF4-FFF2-40B4-BE49-F238E27FC236}">
                <a16:creationId xmlns:a16="http://schemas.microsoft.com/office/drawing/2014/main" id="{56E75BF1-70FD-4830-A83E-104F655FCED1}"/>
              </a:ext>
            </a:extLst>
          </p:cNvPr>
          <p:cNvSpPr/>
          <p:nvPr/>
        </p:nvSpPr>
        <p:spPr>
          <a:xfrm>
            <a:off x="3980112" y="3975250"/>
            <a:ext cx="836509" cy="23944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GB" sz="1400" dirty="0"/>
              <a:t>junction</a:t>
            </a:r>
          </a:p>
        </p:txBody>
      </p:sp>
      <p:sp>
        <p:nvSpPr>
          <p:cNvPr id="30" name="Flussdiagramm: Alternativer Prozess 29">
            <a:extLst>
              <a:ext uri="{FF2B5EF4-FFF2-40B4-BE49-F238E27FC236}">
                <a16:creationId xmlns:a16="http://schemas.microsoft.com/office/drawing/2014/main" id="{38D8D99B-3419-435F-8B9D-7006948A7016}"/>
              </a:ext>
            </a:extLst>
          </p:cNvPr>
          <p:cNvSpPr/>
          <p:nvPr/>
        </p:nvSpPr>
        <p:spPr>
          <a:xfrm>
            <a:off x="5463329" y="2875116"/>
            <a:ext cx="836509" cy="23944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GB" sz="1400" dirty="0"/>
              <a:t>junction</a:t>
            </a:r>
          </a:p>
        </p:txBody>
      </p:sp>
      <p:sp>
        <p:nvSpPr>
          <p:cNvPr id="36" name="Flussdiagramm: Alternativer Prozess 35">
            <a:extLst>
              <a:ext uri="{FF2B5EF4-FFF2-40B4-BE49-F238E27FC236}">
                <a16:creationId xmlns:a16="http://schemas.microsoft.com/office/drawing/2014/main" id="{297E69EE-F20F-44BB-95A1-0C8256D27F7C}"/>
              </a:ext>
            </a:extLst>
          </p:cNvPr>
          <p:cNvSpPr/>
          <p:nvPr/>
        </p:nvSpPr>
        <p:spPr>
          <a:xfrm>
            <a:off x="5486425" y="5068630"/>
            <a:ext cx="836509" cy="23944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GB" sz="1400" dirty="0"/>
              <a:t>junction</a:t>
            </a:r>
          </a:p>
        </p:txBody>
      </p:sp>
    </p:spTree>
    <p:extLst>
      <p:ext uri="{BB962C8B-B14F-4D97-AF65-F5344CB8AC3E}">
        <p14:creationId xmlns:p14="http://schemas.microsoft.com/office/powerpoint/2010/main" val="2231286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Microsoft Office PowerPoint</Application>
  <PresentationFormat>Breitbild</PresentationFormat>
  <Paragraphs>452</Paragraphs>
  <Slides>36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4" baseType="lpstr">
      <vt:lpstr>Arial</vt:lpstr>
      <vt:lpstr>Artifakt Element</vt:lpstr>
      <vt:lpstr>Artifakt Element Heavy</vt:lpstr>
      <vt:lpstr>Calibri</vt:lpstr>
      <vt:lpstr>Calibri Light</vt:lpstr>
      <vt:lpstr>Cambria Math</vt:lpstr>
      <vt:lpstr>Courier New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Volumes, Plates,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</dc:creator>
  <cp:lastModifiedBy>alexander</cp:lastModifiedBy>
  <cp:revision>142</cp:revision>
  <dcterms:created xsi:type="dcterms:W3CDTF">2021-11-14T08:05:57Z</dcterms:created>
  <dcterms:modified xsi:type="dcterms:W3CDTF">2023-10-24T20:09:31Z</dcterms:modified>
</cp:coreProperties>
</file>