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98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224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75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8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21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76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1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707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08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47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67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E5E1F-6A7B-4FB8-9123-23D2B8BBA524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3F780-E72E-4272-A2EF-62C20C44F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3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hoeren\Desktop\Projects\Galaxy &amp; Co\A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5" y="260648"/>
            <a:ext cx="8099989" cy="57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hoeren\Desktop\ProbingSummaryP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5" y="260648"/>
            <a:ext cx="8106444" cy="306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65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eren\Desktop\Projects\Galaxy &amp; Co\Lot-Test-Summar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11" y="343315"/>
            <a:ext cx="8099977" cy="57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hoeren\Desktop\home.pn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66124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9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eren\Desktop\Projects\Galaxy &amp; Co\SummaryPageLotWaf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24" y="391153"/>
            <a:ext cx="8099989" cy="57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hoeren\Desktop\home.pn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710861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63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eren\Desktop\Projects\Galaxy &amp; Co\TestPerWaf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70" y="351704"/>
            <a:ext cx="8122841" cy="5740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oeren\Desktop\home.pn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710861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77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Micronas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Hören Tom</dc:creator>
  <cp:lastModifiedBy>Hören Tom</cp:lastModifiedBy>
  <cp:revision>5</cp:revision>
  <dcterms:created xsi:type="dcterms:W3CDTF">2016-08-10T13:45:11Z</dcterms:created>
  <dcterms:modified xsi:type="dcterms:W3CDTF">2016-08-10T17:14:07Z</dcterms:modified>
</cp:coreProperties>
</file>