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slideMasters/slideMaster38.xml" ContentType="application/vnd.openxmlformats-officedocument.presentationml.slideMaster+xml"/>
  <Override PartName="/ppt/slides/slide38.xml" ContentType="application/vnd.openxmlformats-officedocument.presentationml.slide+xml"/>
  <Override PartName="/ppt/slideMasters/slideMaster39.xml" ContentType="application/vnd.openxmlformats-officedocument.presentationml.slideMaster+xml"/>
  <Override PartName="/ppt/slides/slide39.xml" ContentType="application/vnd.openxmlformats-officedocument.presentationml.slide+xml"/>
  <Override PartName="/ppt/slideMasters/slideMaster40.xml" ContentType="application/vnd.openxmlformats-officedocument.presentationml.slideMaster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notesMasterIdLst>
    <p:notesMasterId r:id="rId42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Relationship Id="rId4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3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8.xml"/>
		</Relationships>
</file>

<file path=ppt/notesSlides/_rels/notesSlide3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9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4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0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Copyright 2026 Google LLC
Licensed under the Apache License, Version 2.0.
Decision Lineage with BigQuery Context Graphs — leadership deck.
Render with Marp (https://marp.app):
  marp SLIDES.md --html --pdf     # SLIDES.pdf
  marp SLIDES.md --html --pptx    # SLIDES.pptx
  marp SLIDES.md --html           # SLIDES.html
  marp SLIDES.md --watch --html   # live preview
`SLIDES.html` and `SLIDES.pptx` are checked in alongside this
source so reviewers can open the deck without installing Marp.
After editing this file, regenerate both with:
  npx -y @marp-team/marp-cli@latest SLIDES.md --html
  npx -y @marp-team/marp-cli@latest SLIDES.md --html --pptx --no-stdin
(or `marp SLIDES.md --html --pptx` if you have Marp installed
globally via `npm install -g @marp-team/marp-cli`).
SPEAKER NOTE — 30s
Open with business pressure, not fear. Frame: AI agents are no longer
just doing tasks (Systems of Action) — regulators now require we can
prove what they did and why (Systems of Governance). The deck walks
that line, top to bottom.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 — 45s
Frame as evolution, not rewrite. The five issues #58 / #75 / #76 / #104 /
#105 ship under the storyboard tracked in #107. Every existing audit
question still works the same; the platform contract gets stricter.
The cost story sits in beat 3 — that's the slide finance teams care about.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 — close
"Three takeaways: (1) AI Act fines are real and the trigger date is
near. (2) Decision Lineage is the audit substrate the regulator asks
for, not a compliance certification. (3) The technical pipeline is
open-source and runs on infrastructure you already pay for. Thanks."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Decision Lineage with BigQuery Context Graphs</dc:title>
  <dc:subject>A leadership-pitched deck that mirrors examples/decision_lineage_demo/.</dc:subject>
  <dc:creator>BigQuery Agent Analytics SDK</dc:creator>
  <cp:lastModifiedBy>BigQuery Agent Analytics SDK</cp:lastModifiedBy>
  <cp:revision>1</cp:revision>
  <dcterms:created xsi:type="dcterms:W3CDTF">2026-05-06T17:59:05Z</dcterms:created>
  <dcterms:modified xsi:type="dcterms:W3CDTF">2026-05-06T17:59:05Z</dcterms:modified>
</cp:coreProperties>
</file>