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JPL Mission Status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Author: Operations Team</a:t>
            </a:r>
          </a:p>
          <a:p>
            <a:r>
              <a:t>Generated: 2026-01-25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rPr b="1" u="sng"/>
              <a:t>Executive Summary</a:t>
            </a:r>
          </a:p>
          <a:p>
            <a:pPr/>
            <a:r>
              <a:rPr b="1"/>
              <a:t>Classification: </a:t>
            </a:r>
            <a:r>
              <a:rPr>
                <a:solidFill>
                  <a:srgbClr val="FF0000"/>
                </a:solidFill>
              </a:rPr>
              <a:t>Internal Use Only</a:t>
            </a:r>
            <a:r>
              <a:t>
This report summarizes mission progress and telemetry health.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Status Overview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43000"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Disposition Summary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Telemtry 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All sensors within limits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Nominal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Hardware Checklist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WARNING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Solar array 2 tracking 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Monitor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Next Steps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Ready for next steps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Nominal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Telemetry Log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8"/>
              </a:tblGrid>
              <a:tr h="762000"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timestamp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status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Reprehenderit do 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Id irure pariatur sint reprehenderit magna cillum dolor aliquip veniam excepteur minim aute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2025-06-23 06:47:27.191577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2.31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error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Sunt incididunt fugiat exercitation 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Deserunt ea amet irure veniam ut voluptate proident elit adipiscing dolore ipsum dolore quis tempor 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2026-01-01 06:47:27.191596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15.14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failed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Culpa irure eiusmod 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Sunt incididunt cupidatat est esse non enim nostrud veniam tempor sint sit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2025-04-15 06:47:27.191603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success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Enim esse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Magna voluptate sunt cillum tempor pariatur laborum ut sint excepteur aliquip sed labore eiusmod fugiat non aliqua deserunt 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2025-06-13 06:47:27.191609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unknown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Esse pariatur anim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Excepteur ad eiusmod sed quis magna nisi cupidatat et voluptate sunt non amet elit fugiat laboris ex ipsum laborum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2026-01-07 06:47:27.191614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17.82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unknown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Hardware Checklist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8"/>
              </a:tblGrid>
              <a:tr h="1143000"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timestamp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status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Mollit sit incididunt quis adipiscing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Do quis magna cillum sit ipsum amet irure nostrud ut duis veniam consequat ex exercitation sint ad deserunt dolore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2025-08-27 06:47:27.191956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96.41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in_progress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Anim ipsum est ut sint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Consequat voluptate tempor veniam velit nisi dolor ea sit sed reprehenderit eiusmod ipsum anim aliqua incididunt amet id cillum occaecat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2025-10-08 06:47:27.191968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17.08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pending</a:t>
                      </a: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Exercitation culpa enim proident dolore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Ut voluptate nostrud veniam ullamco proident minim culpa do pariatur elit dolor aliqua nisi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2025-05-11 06:47:27.191976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99.01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pending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rPr b="1" u="sng"/>
              <a:t>Next Steps</a:t>
            </a:r>
          </a:p>
          <a:p>
            <a:pPr/>
            <a:r>
              <a:rPr b="1"/>
              <a:t>Phase 1: Deployment</a:t>
            </a:r>
          </a:p>
          <a:p>
            <a:pPr lvl="1"/>
            <a:r>
              <a:t>Calibrate primary sensors</a:t>
            </a:r>
          </a:p>
          <a:p>
            <a:pPr lvl="1"/>
            <a:r>
              <a:t>Verify downlink bandwidth</a:t>
            </a:r>
          </a:p>
          <a:p>
            <a:pPr/>
            <a:r>
              <a:rPr i="1"/>
              <a:t>Phase 2: Science Ops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