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Introduction slide for the AgentRAG project overview presentation.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Speaker notes: Emphasize that ingestion and retrieval are strictly separated modules.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Phase 3B adds 9 new file types through the reader plugin registry.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AgentRAG: Semantic Document Retrieval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 local-first MCP server for private data</a:t>
            </a:r>
          </a:p>
          <a:p>
            <a:r>
              <a:t>Powered by sentence-transformers and Qdrant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Architecture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Ingestion Pipeline</a:t>
            </a:r>
          </a:p>
          <a:p>
            <a:r>
              <a:t>- Reader → Chunker → Embedder → Store</a:t>
            </a:r>
          </a:p>
          <a:p/>
          <a:p>
            <a:r>
              <a:t>Retrieval Pipeline</a:t>
            </a:r>
          </a:p>
          <a:p>
            <a:r>
              <a:t>- Query → Embed → Search → Rerank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Supported File Formats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Documents: PDF, DOCX, HTML</a:t>
            </a:r>
          </a:p>
          <a:p>
            <a:r>
              <a:t>Code: Python, Jupyter</a:t>
            </a:r>
          </a:p>
          <a:p>
            <a:r>
              <a:t>Office: Excel, PowerPoint, CSV</a:t>
            </a:r>
          </a:p>
          <a:p>
            <a:r>
              <a:t>eBooks: EPUB, MOBI</a:t>
            </a:r>
          </a:p>
          <a:p>
            <a:r>
              <a:t>Structured: JSON, YAML, XML, TOML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