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Pre-Carve-out</c:v>
                </c:pt>
              </c:strCache>
            </c:strRef>
          </c:tx>
          <c:spPr>
            <a:solidFill>
              <a:srgbClr val="D0D0D0"/>
            </a:solidFill>
          </c:spPr>
          <c:cat>
            <c:strRef>
              <c:f>Sheet1!$A$2:$A$2</c:f>
              <c:strCache>
                <c:ptCount val="1"/>
                <c:pt idx="0">
                  <c:v/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Post-Carve-out</c:v>
                </c:pt>
              </c:strCache>
            </c:strRef>
          </c:tx>
          <c:spPr>
            <a:solidFill>
              <a:srgbClr val="F5C842"/>
            </a:solidFill>
          </c:spPr>
          <c:cat>
            <c:strRef>
              <c:f>Sheet1!$A$2:$A$2</c:f>
              <c:strCache>
                <c:ptCount val="1"/>
                <c:pt idx="0">
                  <c:v/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450</c:v>
                </c:pt>
              </c:numCache>
            </c:numRef>
          </c:val>
        </c:ser>
        <c:gapWidth val="80"/>
        <c:axId val="-2068027336"/>
        <c:axId val="-2113994440"/>
      </c:barChart>
      <c:catAx>
        <c:axId val="-2068027336"/>
        <c:scaling>
          <c:orientation val="minMax"/>
        </c:scaling>
        <c:delete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max val="500.0"/>
          <c:min val="0.0"/>
        </c:scaling>
        <c:delete/>
        <c:axPos val="l"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jpg"/><Relationship Id="rId8" Type="http://schemas.openxmlformats.org/officeDocument/2006/relationships/image" Target="../media/image6.jpg"/><Relationship Id="rId9" Type="http://schemas.openxmlformats.org/officeDocument/2006/relationships/image" Target="../media/image7.jpg"/><Relationship Id="rId10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7F3EE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609584.75" y="1371600.0"/>
          <a:ext cx="3413674.6" cy="4114800.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" name="Can 2"/>
          <p:cNvSpPr/>
          <p:nvPr/>
        </p:nvSpPr>
        <p:spPr>
          <a:xfrm rot="19800000">
            <a:off x="2286000" y="4114800"/>
            <a:ext cx="7315200" cy="2286000"/>
          </a:xfrm>
          <a:prstGeom prst="can">
            <a:avLst/>
          </a:prstGeom>
          <a:solidFill>
            <a:srgbClr val="CCCC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Picture 3" descr="ser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" y="457200"/>
            <a:ext cx="731520" cy="731520"/>
          </a:xfrm>
          <a:prstGeom prst="rect">
            <a:avLst/>
          </a:prstGeom>
        </p:spPr>
      </p:pic>
      <p:pic>
        <p:nvPicPr>
          <p:cNvPr id="5" name="Picture 4" descr="serv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102" y="713232"/>
            <a:ext cx="548640" cy="548640"/>
          </a:xfrm>
          <a:prstGeom prst="rect">
            <a:avLst/>
          </a:prstGeom>
        </p:spPr>
      </p:pic>
      <p:pic>
        <p:nvPicPr>
          <p:cNvPr id="6" name="Picture 5" descr="cp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" y="1554480"/>
            <a:ext cx="731520" cy="731520"/>
          </a:xfrm>
          <a:prstGeom prst="rect">
            <a:avLst/>
          </a:prstGeom>
        </p:spPr>
      </p:pic>
      <p:pic>
        <p:nvPicPr>
          <p:cNvPr id="7" name="Picture 6" descr="databas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" y="2651760"/>
            <a:ext cx="731520" cy="731520"/>
          </a:xfrm>
          <a:prstGeom prst="rect">
            <a:avLst/>
          </a:prstGeom>
        </p:spPr>
      </p:pic>
      <p:pic>
        <p:nvPicPr>
          <p:cNvPr id="8" name="Picture 7" descr="factor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508" y="5541264"/>
            <a:ext cx="1097280" cy="1097280"/>
          </a:xfrm>
          <a:prstGeom prst="rect">
            <a:avLst/>
          </a:prstGeom>
        </p:spPr>
      </p:pic>
      <p:pic>
        <p:nvPicPr>
          <p:cNvPr id="9" name="Picture 8" descr="coin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4601" y="3086100"/>
            <a:ext cx="1097280" cy="1097280"/>
          </a:xfrm>
          <a:prstGeom prst="rect">
            <a:avLst/>
          </a:prstGeom>
        </p:spPr>
      </p:pic>
      <p:pic>
        <p:nvPicPr>
          <p:cNvPr id="10" name="Picture 9" descr="shiel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5017" y="4114800"/>
            <a:ext cx="731520" cy="731520"/>
          </a:xfrm>
          <a:prstGeom prst="rect">
            <a:avLst/>
          </a:prstGeom>
        </p:spPr>
      </p:pic>
      <p:pic>
        <p:nvPicPr>
          <p:cNvPr id="11" name="Picture 10" descr="clou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62940" y="457200"/>
            <a:ext cx="1097280" cy="1097280"/>
          </a:xfrm>
          <a:prstGeom prst="rect">
            <a:avLst/>
          </a:prstGeom>
        </p:spPr>
      </p:pic>
      <p:pic>
        <p:nvPicPr>
          <p:cNvPr id="12" name="Picture 11" descr="moneyba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3771" y="1371600"/>
            <a:ext cx="1097280" cy="1097280"/>
          </a:xfrm>
          <a:prstGeom prst="rect">
            <a:avLst/>
          </a:prstGeom>
        </p:spPr>
      </p:pic>
      <p:pic>
        <p:nvPicPr>
          <p:cNvPr id="13" name="Picture 12" descr="moneyba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8091" y="1645920"/>
            <a:ext cx="1097280" cy="10972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